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7" r:id="rId4"/>
  </p:sldMasterIdLst>
  <p:notesMasterIdLst>
    <p:notesMasterId r:id="rId58"/>
  </p:notesMasterIdLst>
  <p:handoutMasterIdLst>
    <p:handoutMasterId r:id="rId59"/>
  </p:handoutMasterIdLst>
  <p:sldIdLst>
    <p:sldId id="256" r:id="rId5"/>
    <p:sldId id="2146848142" r:id="rId6"/>
    <p:sldId id="2146848159" r:id="rId7"/>
    <p:sldId id="2146848099" r:id="rId8"/>
    <p:sldId id="2146848161" r:id="rId9"/>
    <p:sldId id="2146848148" r:id="rId10"/>
    <p:sldId id="2146848070" r:id="rId11"/>
    <p:sldId id="2146848106" r:id="rId12"/>
    <p:sldId id="1528" r:id="rId13"/>
    <p:sldId id="2146848136" r:id="rId14"/>
    <p:sldId id="2146848076" r:id="rId15"/>
    <p:sldId id="2146848166" r:id="rId16"/>
    <p:sldId id="2146848113" r:id="rId17"/>
    <p:sldId id="2146848116" r:id="rId18"/>
    <p:sldId id="2146848134" r:id="rId19"/>
    <p:sldId id="2146848143" r:id="rId20"/>
    <p:sldId id="2146848103" r:id="rId21"/>
    <p:sldId id="2146848133" r:id="rId22"/>
    <p:sldId id="2146848118" r:id="rId23"/>
    <p:sldId id="2146848081" r:id="rId24"/>
    <p:sldId id="2146848141" r:id="rId25"/>
    <p:sldId id="2146848083" r:id="rId26"/>
    <p:sldId id="2146848087" r:id="rId27"/>
    <p:sldId id="2146848168" r:id="rId28"/>
    <p:sldId id="2146848089" r:id="rId29"/>
    <p:sldId id="2146848164" r:id="rId30"/>
    <p:sldId id="2146848169" r:id="rId31"/>
    <p:sldId id="2146848202" r:id="rId32"/>
    <p:sldId id="2146848203" r:id="rId33"/>
    <p:sldId id="2146848204" r:id="rId34"/>
    <p:sldId id="2146848206" r:id="rId35"/>
    <p:sldId id="2146848207" r:id="rId36"/>
    <p:sldId id="2146848210" r:id="rId37"/>
    <p:sldId id="2146848211" r:id="rId38"/>
    <p:sldId id="2146848214" r:id="rId39"/>
    <p:sldId id="2146848215" r:id="rId40"/>
    <p:sldId id="2146848216" r:id="rId41"/>
    <p:sldId id="2146848218" r:id="rId42"/>
    <p:sldId id="2146848220" r:id="rId43"/>
    <p:sldId id="2146848221" r:id="rId44"/>
    <p:sldId id="2146848222" r:id="rId45"/>
    <p:sldId id="2146848224" r:id="rId46"/>
    <p:sldId id="2146848102" r:id="rId47"/>
    <p:sldId id="2146848104" r:id="rId48"/>
    <p:sldId id="2146848105" r:id="rId49"/>
    <p:sldId id="2146848107" r:id="rId50"/>
    <p:sldId id="2146848108" r:id="rId51"/>
    <p:sldId id="2146848109" r:id="rId52"/>
    <p:sldId id="2146848110" r:id="rId53"/>
    <p:sldId id="2146848167" r:id="rId54"/>
    <p:sldId id="2146848112" r:id="rId55"/>
    <p:sldId id="2146848145" r:id="rId56"/>
    <p:sldId id="259" r:id="rId57"/>
  </p:sldIdLst>
  <p:sldSz cx="9144000" cy="6858000" type="screen4x3"/>
  <p:notesSz cx="6865938" cy="99949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E1E1E1"/>
    <a:srgbClr val="000000"/>
    <a:srgbClr val="FF8F98"/>
    <a:srgbClr val="99D7DA"/>
    <a:srgbClr val="EEF8FE"/>
    <a:srgbClr val="4BB2FF"/>
    <a:srgbClr val="01B395"/>
    <a:srgbClr val="6FB97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4C60BE-E0DE-47E6-8C84-1D831ED2DC02}" v="4" dt="2022-08-30T08:39:11.44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85176" autoAdjust="0"/>
  </p:normalViewPr>
  <p:slideViewPr>
    <p:cSldViewPr snapToGrid="0">
      <p:cViewPr varScale="1">
        <p:scale>
          <a:sx n="79" d="100"/>
          <a:sy n="79" d="100"/>
        </p:scale>
        <p:origin x="1449" y="54"/>
      </p:cViewPr>
      <p:guideLst>
        <p:guide orient="horz" pos="2205"/>
        <p:guide pos="2880"/>
      </p:guideLst>
    </p:cSldViewPr>
  </p:slideViewPr>
  <p:outlineViewPr>
    <p:cViewPr>
      <p:scale>
        <a:sx n="20" d="100"/>
        <a:sy n="20"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7" d="100"/>
          <a:sy n="77"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wawns114\&#21942;&#26989;&#37096;&#23554;&#29992;\&#12304;&#31038;&#22806;&#31192;&#12305;%20%20&#31354;&#21942;\&#27231;&#31278;&#65319;\&#12510;&#12523;&#12481;G\07.%20&#30740;&#20462;&#12539;&#35500;&#26126;&#20250;&#12539;&#24033;&#22238;&#12539;&#65360;&#65360;&#65364;\01.&#12288;PPT\PPT&#12539;&#35500;&#26126;&#36039;&#26009;\&#20316;&#25104;&#20013;&#65298;&#65298;&#24180;&#24230;&#12510;&#12523;&#12481;\&#12304;22&#24180;&#35336;&#12305;&#12522;&#12503;&#12524;&#12540;&#12473;&#38656;&#35201;&#20998;&#26512;_2021110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57667517269583E-2"/>
          <c:y val="0.1318300267471787"/>
          <c:w val="0.91307479079700027"/>
          <c:h val="0.77113432855614172"/>
        </c:manualLayout>
      </c:layout>
      <c:barChart>
        <c:barDir val="col"/>
        <c:grouping val="clustered"/>
        <c:varyColors val="0"/>
        <c:ser>
          <c:idx val="0"/>
          <c:order val="0"/>
          <c:tx>
            <c:strRef>
              <c:f>Sheet1!$D$33</c:f>
              <c:strCache>
                <c:ptCount val="1"/>
                <c:pt idx="0">
                  <c:v>ビル用マルチ全需</c:v>
                </c:pt>
              </c:strCache>
            </c:strRef>
          </c:tx>
          <c:spPr>
            <a:solidFill>
              <a:schemeClr val="accent5">
                <a:lumMod val="50000"/>
              </a:schemeClr>
            </a:solidFill>
            <a:ln>
              <a:noFill/>
            </a:ln>
            <a:effectLst/>
          </c:spPr>
          <c:invertIfNegative val="0"/>
          <c:cat>
            <c:strRef>
              <c:f>Sheet1!$C$34:$C$59</c:f>
              <c:strCache>
                <c:ptCount val="26"/>
                <c:pt idx="0">
                  <c:v>00</c:v>
                </c:pt>
                <c:pt idx="1">
                  <c:v>01</c:v>
                </c:pt>
                <c:pt idx="2">
                  <c:v>01</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strCache>
            </c:strRef>
          </c:cat>
          <c:val>
            <c:numRef>
              <c:f>Sheet1!$D$34:$D$59</c:f>
              <c:numCache>
                <c:formatCode>#,##0_);[Red]\(#,##0\)</c:formatCode>
                <c:ptCount val="26"/>
                <c:pt idx="0">
                  <c:v>67505</c:v>
                </c:pt>
                <c:pt idx="1">
                  <c:v>68156</c:v>
                </c:pt>
                <c:pt idx="2">
                  <c:v>72898</c:v>
                </c:pt>
                <c:pt idx="3">
                  <c:v>80524</c:v>
                </c:pt>
                <c:pt idx="4">
                  <c:v>87225</c:v>
                </c:pt>
                <c:pt idx="5">
                  <c:v>97311</c:v>
                </c:pt>
                <c:pt idx="6">
                  <c:v>106157</c:v>
                </c:pt>
                <c:pt idx="7">
                  <c:v>108813</c:v>
                </c:pt>
                <c:pt idx="8">
                  <c:v>109021</c:v>
                </c:pt>
                <c:pt idx="9">
                  <c:v>91625</c:v>
                </c:pt>
                <c:pt idx="10">
                  <c:v>103673</c:v>
                </c:pt>
                <c:pt idx="11">
                  <c:v>117914</c:v>
                </c:pt>
                <c:pt idx="12">
                  <c:v>124996</c:v>
                </c:pt>
                <c:pt idx="13">
                  <c:v>125815</c:v>
                </c:pt>
                <c:pt idx="14">
                  <c:v>133731</c:v>
                </c:pt>
                <c:pt idx="15">
                  <c:v>129028</c:v>
                </c:pt>
                <c:pt idx="16">
                  <c:v>130734</c:v>
                </c:pt>
                <c:pt idx="17">
                  <c:v>136703</c:v>
                </c:pt>
                <c:pt idx="18">
                  <c:v>146797</c:v>
                </c:pt>
                <c:pt idx="19">
                  <c:v>157878</c:v>
                </c:pt>
                <c:pt idx="20">
                  <c:v>140897</c:v>
                </c:pt>
                <c:pt idx="21" formatCode="General">
                  <c:v>142637</c:v>
                </c:pt>
                <c:pt idx="22" formatCode="General">
                  <c:v>148600</c:v>
                </c:pt>
                <c:pt idx="23" formatCode="General">
                  <c:v>153400</c:v>
                </c:pt>
                <c:pt idx="24" formatCode="General">
                  <c:v>153600</c:v>
                </c:pt>
                <c:pt idx="25" formatCode="General">
                  <c:v>153600</c:v>
                </c:pt>
              </c:numCache>
            </c:numRef>
          </c:val>
          <c:extLst>
            <c:ext xmlns:c16="http://schemas.microsoft.com/office/drawing/2014/chart" uri="{C3380CC4-5D6E-409C-BE32-E72D297353CC}">
              <c16:uniqueId val="{00000000-DF3B-4522-ABF8-8265768B0409}"/>
            </c:ext>
          </c:extLst>
        </c:ser>
        <c:ser>
          <c:idx val="1"/>
          <c:order val="1"/>
          <c:tx>
            <c:strRef>
              <c:f>Sheet1!$E$33</c:f>
              <c:strCache>
                <c:ptCount val="1"/>
                <c:pt idx="0">
                  <c:v>リニューアル全需</c:v>
                </c:pt>
              </c:strCache>
            </c:strRef>
          </c:tx>
          <c:spPr>
            <a:solidFill>
              <a:schemeClr val="tx2">
                <a:lumMod val="60000"/>
                <a:lumOff val="40000"/>
              </a:schemeClr>
            </a:solidFill>
            <a:ln>
              <a:noFill/>
            </a:ln>
            <a:effectLst/>
          </c:spPr>
          <c:invertIfNegative val="0"/>
          <c:cat>
            <c:strRef>
              <c:f>Sheet1!$C$34:$C$59</c:f>
              <c:strCache>
                <c:ptCount val="26"/>
                <c:pt idx="0">
                  <c:v>00</c:v>
                </c:pt>
                <c:pt idx="1">
                  <c:v>01</c:v>
                </c:pt>
                <c:pt idx="2">
                  <c:v>01</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strCache>
            </c:strRef>
          </c:cat>
          <c:val>
            <c:numRef>
              <c:f>Sheet1!$E$34:$E$59</c:f>
              <c:numCache>
                <c:formatCode>0</c:formatCode>
                <c:ptCount val="26"/>
                <c:pt idx="0">
                  <c:v>10141.400000000001</c:v>
                </c:pt>
                <c:pt idx="1">
                  <c:v>14053.866666666667</c:v>
                </c:pt>
                <c:pt idx="2">
                  <c:v>21449.955555555556</c:v>
                </c:pt>
                <c:pt idx="3">
                  <c:v>28353.066666666669</c:v>
                </c:pt>
                <c:pt idx="4">
                  <c:v>33948.355555555558</c:v>
                </c:pt>
                <c:pt idx="5">
                  <c:v>38376.355555555558</c:v>
                </c:pt>
                <c:pt idx="6">
                  <c:v>42964.355555555558</c:v>
                </c:pt>
                <c:pt idx="7">
                  <c:v>47692.26666666667</c:v>
                </c:pt>
                <c:pt idx="8">
                  <c:v>51524.355555555558</c:v>
                </c:pt>
                <c:pt idx="9">
                  <c:v>53671.111111111117</c:v>
                </c:pt>
                <c:pt idx="10">
                  <c:v>54055.111111111117</c:v>
                </c:pt>
                <c:pt idx="11">
                  <c:v>52507.733333333337</c:v>
                </c:pt>
                <c:pt idx="12">
                  <c:v>51462.666666666672</c:v>
                </c:pt>
                <c:pt idx="13">
                  <c:v>52049.511111111118</c:v>
                </c:pt>
                <c:pt idx="14">
                  <c:v>54108.622222222228</c:v>
                </c:pt>
                <c:pt idx="15">
                  <c:v>56346.311111111114</c:v>
                </c:pt>
                <c:pt idx="16">
                  <c:v>59010.577777777777</c:v>
                </c:pt>
                <c:pt idx="17">
                  <c:v>62538.311111111114</c:v>
                </c:pt>
                <c:pt idx="18">
                  <c:v>64172.53333333334</c:v>
                </c:pt>
                <c:pt idx="19">
                  <c:v>70682.666666666672</c:v>
                </c:pt>
                <c:pt idx="20">
                  <c:v>65890.413333333345</c:v>
                </c:pt>
                <c:pt idx="21">
                  <c:v>66619.946666666685</c:v>
                </c:pt>
                <c:pt idx="22">
                  <c:v>77757.840000000011</c:v>
                </c:pt>
                <c:pt idx="23">
                  <c:v>82522.400000000009</c:v>
                </c:pt>
                <c:pt idx="24">
                  <c:v>89266.906666666677</c:v>
                </c:pt>
                <c:pt idx="25">
                  <c:v>95699.360000000015</c:v>
                </c:pt>
              </c:numCache>
            </c:numRef>
          </c:val>
          <c:extLst>
            <c:ext xmlns:c16="http://schemas.microsoft.com/office/drawing/2014/chart" uri="{C3380CC4-5D6E-409C-BE32-E72D297353CC}">
              <c16:uniqueId val="{00000001-DF3B-4522-ABF8-8265768B0409}"/>
            </c:ext>
          </c:extLst>
        </c:ser>
        <c:ser>
          <c:idx val="2"/>
          <c:order val="2"/>
          <c:tx>
            <c:strRef>
              <c:f>Sheet1!$F$33</c:f>
              <c:strCache>
                <c:ptCount val="1"/>
                <c:pt idx="0">
                  <c:v>リニューアル専用機種全需</c:v>
                </c:pt>
              </c:strCache>
            </c:strRef>
          </c:tx>
          <c:spPr>
            <a:solidFill>
              <a:schemeClr val="accent6">
                <a:lumMod val="90000"/>
              </a:schemeClr>
            </a:solidFill>
            <a:ln>
              <a:noFill/>
            </a:ln>
            <a:effectLst/>
          </c:spPr>
          <c:invertIfNegative val="0"/>
          <c:cat>
            <c:strRef>
              <c:f>Sheet1!$C$34:$C$59</c:f>
              <c:strCache>
                <c:ptCount val="26"/>
                <c:pt idx="0">
                  <c:v>00</c:v>
                </c:pt>
                <c:pt idx="1">
                  <c:v>01</c:v>
                </c:pt>
                <c:pt idx="2">
                  <c:v>01</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strCache>
            </c:strRef>
          </c:cat>
          <c:val>
            <c:numRef>
              <c:f>Sheet1!$F$34:$F$59</c:f>
              <c:numCache>
                <c:formatCode>General</c:formatCode>
                <c:ptCount val="26"/>
                <c:pt idx="0">
                  <c:v>0</c:v>
                </c:pt>
                <c:pt idx="1">
                  <c:v>71</c:v>
                </c:pt>
                <c:pt idx="2">
                  <c:v>392</c:v>
                </c:pt>
                <c:pt idx="3">
                  <c:v>1834</c:v>
                </c:pt>
                <c:pt idx="4">
                  <c:v>3215</c:v>
                </c:pt>
                <c:pt idx="5">
                  <c:v>6564</c:v>
                </c:pt>
                <c:pt idx="6">
                  <c:v>12708</c:v>
                </c:pt>
                <c:pt idx="7">
                  <c:v>15707</c:v>
                </c:pt>
                <c:pt idx="8">
                  <c:v>18717</c:v>
                </c:pt>
                <c:pt idx="9">
                  <c:v>16983</c:v>
                </c:pt>
                <c:pt idx="10">
                  <c:v>23113</c:v>
                </c:pt>
                <c:pt idx="11">
                  <c:v>28419</c:v>
                </c:pt>
                <c:pt idx="12">
                  <c:v>33099</c:v>
                </c:pt>
                <c:pt idx="13">
                  <c:v>34850</c:v>
                </c:pt>
                <c:pt idx="14">
                  <c:v>35612</c:v>
                </c:pt>
                <c:pt idx="15">
                  <c:v>38154</c:v>
                </c:pt>
                <c:pt idx="16">
                  <c:v>44020</c:v>
                </c:pt>
                <c:pt idx="17">
                  <c:v>42212</c:v>
                </c:pt>
                <c:pt idx="18">
                  <c:v>45980</c:v>
                </c:pt>
                <c:pt idx="19">
                  <c:v>46445</c:v>
                </c:pt>
                <c:pt idx="20">
                  <c:v>43600</c:v>
                </c:pt>
                <c:pt idx="21">
                  <c:v>46336</c:v>
                </c:pt>
                <c:pt idx="22">
                  <c:v>32000</c:v>
                </c:pt>
                <c:pt idx="23">
                  <c:v>21000</c:v>
                </c:pt>
                <c:pt idx="24">
                  <c:v>16000</c:v>
                </c:pt>
                <c:pt idx="25">
                  <c:v>8000</c:v>
                </c:pt>
              </c:numCache>
            </c:numRef>
          </c:val>
          <c:extLst>
            <c:ext xmlns:c16="http://schemas.microsoft.com/office/drawing/2014/chart" uri="{C3380CC4-5D6E-409C-BE32-E72D297353CC}">
              <c16:uniqueId val="{00000002-DF3B-4522-ABF8-8265768B0409}"/>
            </c:ext>
          </c:extLst>
        </c:ser>
        <c:dLbls>
          <c:showLegendKey val="0"/>
          <c:showVal val="0"/>
          <c:showCatName val="0"/>
          <c:showSerName val="0"/>
          <c:showPercent val="0"/>
          <c:showBubbleSize val="0"/>
        </c:dLbls>
        <c:gapWidth val="0"/>
        <c:axId val="723937951"/>
        <c:axId val="723950431"/>
      </c:barChart>
      <c:catAx>
        <c:axId val="723937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23950431"/>
        <c:crosses val="autoZero"/>
        <c:auto val="1"/>
        <c:lblAlgn val="ctr"/>
        <c:lblOffset val="100"/>
        <c:noMultiLvlLbl val="0"/>
      </c:catAx>
      <c:valAx>
        <c:axId val="72395043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23937951"/>
        <c:crosses val="autoZero"/>
        <c:crossBetween val="between"/>
        <c:dispUnits>
          <c:builtInUnit val="tenThousands"/>
        </c:dispUnits>
      </c:valAx>
      <c:spPr>
        <a:noFill/>
        <a:ln>
          <a:noFill/>
        </a:ln>
        <a:effectLst/>
      </c:spPr>
    </c:plotArea>
    <c:legend>
      <c:legendPos val="b"/>
      <c:layout>
        <c:manualLayout>
          <c:xMode val="edge"/>
          <c:yMode val="edge"/>
          <c:x val="4.1891540105765804E-2"/>
          <c:y val="1.6401815339896344E-2"/>
          <c:w val="0.9308095748277434"/>
          <c:h val="8.326605970694063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5240" cy="501481"/>
          </a:xfrm>
          <a:prstGeom prst="rect">
            <a:avLst/>
          </a:prstGeom>
        </p:spPr>
        <p:txBody>
          <a:bodyPr vert="horz" lIns="96336" tIns="48168" rIns="96336" bIns="48168" rtlCol="0"/>
          <a:lstStyle>
            <a:lvl1pPr algn="l">
              <a:defRPr sz="1300"/>
            </a:lvl1pPr>
          </a:lstStyle>
          <a:p>
            <a:endParaRPr kumimoji="1" lang="ja-JP" altLang="en-US"/>
          </a:p>
        </p:txBody>
      </p:sp>
      <p:sp>
        <p:nvSpPr>
          <p:cNvPr id="3" name="Date Placeholder"/>
          <p:cNvSpPr>
            <a:spLocks noGrp="1"/>
          </p:cNvSpPr>
          <p:nvPr>
            <p:ph type="dt" sz="quarter" idx="1"/>
          </p:nvPr>
        </p:nvSpPr>
        <p:spPr>
          <a:xfrm>
            <a:off x="3889110" y="0"/>
            <a:ext cx="2975240" cy="501481"/>
          </a:xfrm>
          <a:prstGeom prst="rect">
            <a:avLst/>
          </a:prstGeom>
        </p:spPr>
        <p:txBody>
          <a:bodyPr vert="horz" lIns="96336" tIns="48168" rIns="96336" bIns="48168" rtlCol="0"/>
          <a:lstStyle>
            <a:lvl1pPr algn="r">
              <a:defRPr sz="1300"/>
            </a:lvl1pPr>
          </a:lstStyle>
          <a:p>
            <a:fld id="{49AB5074-22B4-4BAA-90CF-F09B99342087}" type="datetimeFigureOut">
              <a:rPr kumimoji="1" lang="ja-JP" altLang="en-US" smtClean="0"/>
              <a:t>2022/10/3</a:t>
            </a:fld>
            <a:endParaRPr kumimoji="1" lang="ja-JP" altLang="en-US"/>
          </a:p>
        </p:txBody>
      </p:sp>
      <p:sp>
        <p:nvSpPr>
          <p:cNvPr id="4" name="Footer Placeholder"/>
          <p:cNvSpPr>
            <a:spLocks noGrp="1"/>
          </p:cNvSpPr>
          <p:nvPr>
            <p:ph type="ftr" sz="quarter" idx="2"/>
          </p:nvPr>
        </p:nvSpPr>
        <p:spPr>
          <a:xfrm>
            <a:off x="1" y="9493421"/>
            <a:ext cx="2975240" cy="501479"/>
          </a:xfrm>
          <a:prstGeom prst="rect">
            <a:avLst/>
          </a:prstGeom>
        </p:spPr>
        <p:txBody>
          <a:bodyPr vert="horz" lIns="96336" tIns="48168" rIns="96336" bIns="48168" rtlCol="0" anchor="b"/>
          <a:lstStyle>
            <a:lvl1pPr algn="l">
              <a:defRPr sz="1300"/>
            </a:lvl1pPr>
          </a:lstStyle>
          <a:p>
            <a:endParaRPr kumimoji="1" lang="ja-JP" altLang="en-US"/>
          </a:p>
        </p:txBody>
      </p:sp>
    </p:spTree>
    <p:extLst>
      <p:ext uri="{BB962C8B-B14F-4D97-AF65-F5344CB8AC3E}">
        <p14:creationId xmlns:p14="http://schemas.microsoft.com/office/powerpoint/2010/main" val="4274420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5240" cy="501481"/>
          </a:xfrm>
          <a:prstGeom prst="rect">
            <a:avLst/>
          </a:prstGeom>
        </p:spPr>
        <p:txBody>
          <a:bodyPr vert="horz" lIns="96336" tIns="48168" rIns="96336" bIns="48168" rtlCol="0"/>
          <a:lstStyle>
            <a:lvl1pPr algn="l">
              <a:defRPr sz="1300"/>
            </a:lvl1pPr>
          </a:lstStyle>
          <a:p>
            <a:endParaRPr kumimoji="1" lang="ja-JP" altLang="en-US"/>
          </a:p>
        </p:txBody>
      </p:sp>
      <p:sp>
        <p:nvSpPr>
          <p:cNvPr id="3" name="Date Placeholder"/>
          <p:cNvSpPr>
            <a:spLocks noGrp="1"/>
          </p:cNvSpPr>
          <p:nvPr>
            <p:ph type="dt" idx="1"/>
          </p:nvPr>
        </p:nvSpPr>
        <p:spPr>
          <a:xfrm>
            <a:off x="3889110" y="0"/>
            <a:ext cx="2975240" cy="501481"/>
          </a:xfrm>
          <a:prstGeom prst="rect">
            <a:avLst/>
          </a:prstGeom>
        </p:spPr>
        <p:txBody>
          <a:bodyPr vert="horz" lIns="96336" tIns="48168" rIns="96336" bIns="48168" rtlCol="0"/>
          <a:lstStyle>
            <a:lvl1pPr algn="r">
              <a:defRPr sz="1300"/>
            </a:lvl1pPr>
          </a:lstStyle>
          <a:p>
            <a:fld id="{CEEAFD7E-42DE-4578-9698-4D44CA4D1EC7}" type="datetimeFigureOut">
              <a:rPr kumimoji="1" lang="ja-JP" altLang="en-US" smtClean="0"/>
              <a:t>2022/10/3</a:t>
            </a:fld>
            <a:endParaRPr kumimoji="1" lang="ja-JP" altLang="en-US"/>
          </a:p>
        </p:txBody>
      </p:sp>
      <p:sp>
        <p:nvSpPr>
          <p:cNvPr id="4" name="スライド イメージ プレースホルダー 3"/>
          <p:cNvSpPr>
            <a:spLocks noGrp="1" noRot="1" noChangeAspect="1"/>
          </p:cNvSpPr>
          <p:nvPr>
            <p:ph type="sldImg" idx="2"/>
          </p:nvPr>
        </p:nvSpPr>
        <p:spPr>
          <a:xfrm>
            <a:off x="1184275" y="1249363"/>
            <a:ext cx="4497388" cy="3373437"/>
          </a:xfrm>
          <a:prstGeom prst="rect">
            <a:avLst/>
          </a:prstGeom>
          <a:noFill/>
          <a:ln w="12700">
            <a:solidFill>
              <a:prstClr val="black"/>
            </a:solidFill>
          </a:ln>
        </p:spPr>
        <p:txBody>
          <a:bodyPr vert="horz" lIns="96336" tIns="48168" rIns="96336" bIns="48168" rtlCol="0" anchor="ctr"/>
          <a:lstStyle/>
          <a:p>
            <a:endParaRPr lang="ja-JP" altLang="en-US"/>
          </a:p>
        </p:txBody>
      </p:sp>
      <p:sp>
        <p:nvSpPr>
          <p:cNvPr id="5" name="ノート プレースホルダー 4"/>
          <p:cNvSpPr>
            <a:spLocks noGrp="1"/>
          </p:cNvSpPr>
          <p:nvPr>
            <p:ph type="body" sz="quarter" idx="3"/>
          </p:nvPr>
        </p:nvSpPr>
        <p:spPr>
          <a:xfrm>
            <a:off x="686594" y="4810046"/>
            <a:ext cx="5492750" cy="3935492"/>
          </a:xfrm>
          <a:prstGeom prst="rect">
            <a:avLst/>
          </a:prstGeom>
        </p:spPr>
        <p:txBody>
          <a:bodyPr vert="horz" lIns="96336" tIns="48168" rIns="96336" bIns="4816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Footer Placeholder"/>
          <p:cNvSpPr>
            <a:spLocks noGrp="1"/>
          </p:cNvSpPr>
          <p:nvPr>
            <p:ph type="ftr" sz="quarter" idx="4"/>
          </p:nvPr>
        </p:nvSpPr>
        <p:spPr>
          <a:xfrm>
            <a:off x="1" y="9493421"/>
            <a:ext cx="2975240" cy="501479"/>
          </a:xfrm>
          <a:prstGeom prst="rect">
            <a:avLst/>
          </a:prstGeom>
        </p:spPr>
        <p:txBody>
          <a:bodyPr vert="horz" lIns="96336" tIns="48168" rIns="96336" bIns="48168" rtlCol="0" anchor="b"/>
          <a:lstStyle>
            <a:lvl1pPr algn="l">
              <a:defRPr sz="1300"/>
            </a:lvl1pPr>
          </a:lstStyle>
          <a:p>
            <a:endParaRPr kumimoji="1" lang="ja-JP" altLang="en-US"/>
          </a:p>
        </p:txBody>
      </p:sp>
      <p:sp>
        <p:nvSpPr>
          <p:cNvPr id="7" name="Slide Number Placeholder"/>
          <p:cNvSpPr>
            <a:spLocks noGrp="1"/>
          </p:cNvSpPr>
          <p:nvPr>
            <p:ph type="sldNum" sz="quarter" idx="5"/>
          </p:nvPr>
        </p:nvSpPr>
        <p:spPr>
          <a:xfrm>
            <a:off x="3889110" y="9493421"/>
            <a:ext cx="2975240" cy="501479"/>
          </a:xfrm>
          <a:prstGeom prst="rect">
            <a:avLst/>
          </a:prstGeom>
        </p:spPr>
        <p:txBody>
          <a:bodyPr vert="horz" lIns="96336" tIns="48168" rIns="96336" bIns="48168" rtlCol="0" anchor="b"/>
          <a:lstStyle>
            <a:lvl1pPr algn="r">
              <a:defRPr sz="1300"/>
            </a:lvl1pPr>
          </a:lstStyle>
          <a:p>
            <a:fld id="{578ACAE1-F7C7-40A2-AB1E-F699848D1216}" type="slidenum">
              <a:rPr kumimoji="1" lang="ja-JP" altLang="en-US" smtClean="0"/>
              <a:t>‹#›</a:t>
            </a:fld>
            <a:endParaRPr kumimoji="1" lang="ja-JP" altLang="en-US"/>
          </a:p>
        </p:txBody>
      </p:sp>
    </p:spTree>
    <p:extLst>
      <p:ext uri="{BB962C8B-B14F-4D97-AF65-F5344CB8AC3E}">
        <p14:creationId xmlns:p14="http://schemas.microsoft.com/office/powerpoint/2010/main" val="31976596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a:t>
            </a:fld>
            <a:endParaRPr kumimoji="1" lang="ja-JP" altLang="en-US"/>
          </a:p>
        </p:txBody>
      </p:sp>
    </p:spTree>
    <p:extLst>
      <p:ext uri="{BB962C8B-B14F-4D97-AF65-F5344CB8AC3E}">
        <p14:creationId xmlns:p14="http://schemas.microsoft.com/office/powerpoint/2010/main" val="243540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14</a:t>
            </a:fld>
            <a:endParaRPr kumimoji="1" lang="ja-JP" altLang="en-US"/>
          </a:p>
        </p:txBody>
      </p:sp>
    </p:spTree>
    <p:extLst>
      <p:ext uri="{BB962C8B-B14F-4D97-AF65-F5344CB8AC3E}">
        <p14:creationId xmlns:p14="http://schemas.microsoft.com/office/powerpoint/2010/main" val="36451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15</a:t>
            </a:fld>
            <a:endParaRPr kumimoji="1" lang="ja-JP" altLang="en-US"/>
          </a:p>
        </p:txBody>
      </p:sp>
    </p:spTree>
    <p:extLst>
      <p:ext uri="{BB962C8B-B14F-4D97-AF65-F5344CB8AC3E}">
        <p14:creationId xmlns:p14="http://schemas.microsoft.com/office/powerpoint/2010/main" val="158395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16</a:t>
            </a:fld>
            <a:endParaRPr kumimoji="1" lang="ja-JP" altLang="en-US"/>
          </a:p>
        </p:txBody>
      </p:sp>
    </p:spTree>
    <p:extLst>
      <p:ext uri="{BB962C8B-B14F-4D97-AF65-F5344CB8AC3E}">
        <p14:creationId xmlns:p14="http://schemas.microsoft.com/office/powerpoint/2010/main" val="386484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17</a:t>
            </a:fld>
            <a:endParaRPr kumimoji="1" lang="ja-JP" altLang="en-US"/>
          </a:p>
        </p:txBody>
      </p:sp>
    </p:spTree>
    <p:extLst>
      <p:ext uri="{BB962C8B-B14F-4D97-AF65-F5344CB8AC3E}">
        <p14:creationId xmlns:p14="http://schemas.microsoft.com/office/powerpoint/2010/main" val="2301028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18</a:t>
            </a:fld>
            <a:endParaRPr kumimoji="1" lang="ja-JP" altLang="en-US"/>
          </a:p>
        </p:txBody>
      </p:sp>
    </p:spTree>
    <p:extLst>
      <p:ext uri="{BB962C8B-B14F-4D97-AF65-F5344CB8AC3E}">
        <p14:creationId xmlns:p14="http://schemas.microsoft.com/office/powerpoint/2010/main" val="227796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19</a:t>
            </a:fld>
            <a:endParaRPr kumimoji="1" lang="ja-JP" altLang="en-US"/>
          </a:p>
        </p:txBody>
      </p:sp>
    </p:spTree>
    <p:extLst>
      <p:ext uri="{BB962C8B-B14F-4D97-AF65-F5344CB8AC3E}">
        <p14:creationId xmlns:p14="http://schemas.microsoft.com/office/powerpoint/2010/main" val="4065273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20</a:t>
            </a:fld>
            <a:endParaRPr kumimoji="1" lang="ja-JP" altLang="en-US"/>
          </a:p>
        </p:txBody>
      </p:sp>
    </p:spTree>
    <p:extLst>
      <p:ext uri="{BB962C8B-B14F-4D97-AF65-F5344CB8AC3E}">
        <p14:creationId xmlns:p14="http://schemas.microsoft.com/office/powerpoint/2010/main" val="2636085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21</a:t>
            </a:fld>
            <a:endParaRPr kumimoji="1" lang="ja-JP" altLang="en-US"/>
          </a:p>
        </p:txBody>
      </p:sp>
    </p:spTree>
    <p:extLst>
      <p:ext uri="{BB962C8B-B14F-4D97-AF65-F5344CB8AC3E}">
        <p14:creationId xmlns:p14="http://schemas.microsoft.com/office/powerpoint/2010/main" val="390673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22</a:t>
            </a:fld>
            <a:endParaRPr kumimoji="1" lang="ja-JP" altLang="en-US"/>
          </a:p>
        </p:txBody>
      </p:sp>
    </p:spTree>
    <p:extLst>
      <p:ext uri="{BB962C8B-B14F-4D97-AF65-F5344CB8AC3E}">
        <p14:creationId xmlns:p14="http://schemas.microsoft.com/office/powerpoint/2010/main" val="164412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23</a:t>
            </a:fld>
            <a:endParaRPr kumimoji="1" lang="ja-JP" altLang="en-US"/>
          </a:p>
        </p:txBody>
      </p:sp>
    </p:spTree>
    <p:extLst>
      <p:ext uri="{BB962C8B-B14F-4D97-AF65-F5344CB8AC3E}">
        <p14:creationId xmlns:p14="http://schemas.microsoft.com/office/powerpoint/2010/main" val="306647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a:t>
            </a:fld>
            <a:endParaRPr kumimoji="1" lang="ja-JP" altLang="en-US"/>
          </a:p>
        </p:txBody>
      </p:sp>
    </p:spTree>
    <p:extLst>
      <p:ext uri="{BB962C8B-B14F-4D97-AF65-F5344CB8AC3E}">
        <p14:creationId xmlns:p14="http://schemas.microsoft.com/office/powerpoint/2010/main" val="2766216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24</a:t>
            </a:fld>
            <a:endParaRPr kumimoji="1" lang="ja-JP" altLang="en-US"/>
          </a:p>
        </p:txBody>
      </p:sp>
    </p:spTree>
    <p:extLst>
      <p:ext uri="{BB962C8B-B14F-4D97-AF65-F5344CB8AC3E}">
        <p14:creationId xmlns:p14="http://schemas.microsoft.com/office/powerpoint/2010/main" val="201111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25</a:t>
            </a:fld>
            <a:endParaRPr kumimoji="1" lang="ja-JP" altLang="en-US"/>
          </a:p>
        </p:txBody>
      </p:sp>
    </p:spTree>
    <p:extLst>
      <p:ext uri="{BB962C8B-B14F-4D97-AF65-F5344CB8AC3E}">
        <p14:creationId xmlns:p14="http://schemas.microsoft.com/office/powerpoint/2010/main" val="231255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26</a:t>
            </a:fld>
            <a:endParaRPr kumimoji="1" lang="ja-JP" altLang="en-US"/>
          </a:p>
        </p:txBody>
      </p:sp>
    </p:spTree>
    <p:extLst>
      <p:ext uri="{BB962C8B-B14F-4D97-AF65-F5344CB8AC3E}">
        <p14:creationId xmlns:p14="http://schemas.microsoft.com/office/powerpoint/2010/main" val="4059248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27</a:t>
            </a:fld>
            <a:endParaRPr kumimoji="1" lang="ja-JP" altLang="en-US"/>
          </a:p>
        </p:txBody>
      </p:sp>
    </p:spTree>
    <p:extLst>
      <p:ext uri="{BB962C8B-B14F-4D97-AF65-F5344CB8AC3E}">
        <p14:creationId xmlns:p14="http://schemas.microsoft.com/office/powerpoint/2010/main" val="2513459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28</a:t>
            </a:fld>
            <a:endParaRPr kumimoji="1" lang="ja-JP" altLang="en-US"/>
          </a:p>
        </p:txBody>
      </p:sp>
    </p:spTree>
    <p:extLst>
      <p:ext uri="{BB962C8B-B14F-4D97-AF65-F5344CB8AC3E}">
        <p14:creationId xmlns:p14="http://schemas.microsoft.com/office/powerpoint/2010/main" val="3654427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29</a:t>
            </a:fld>
            <a:endParaRPr kumimoji="1" lang="ja-JP" altLang="en-US"/>
          </a:p>
        </p:txBody>
      </p:sp>
    </p:spTree>
    <p:extLst>
      <p:ext uri="{BB962C8B-B14F-4D97-AF65-F5344CB8AC3E}">
        <p14:creationId xmlns:p14="http://schemas.microsoft.com/office/powerpoint/2010/main" val="275723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30</a:t>
            </a:fld>
            <a:endParaRPr kumimoji="1" lang="ja-JP" altLang="en-US"/>
          </a:p>
        </p:txBody>
      </p:sp>
    </p:spTree>
    <p:extLst>
      <p:ext uri="{BB962C8B-B14F-4D97-AF65-F5344CB8AC3E}">
        <p14:creationId xmlns:p14="http://schemas.microsoft.com/office/powerpoint/2010/main" val="2352157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31</a:t>
            </a:fld>
            <a:endParaRPr kumimoji="1" lang="ja-JP" altLang="en-US"/>
          </a:p>
        </p:txBody>
      </p:sp>
    </p:spTree>
    <p:extLst>
      <p:ext uri="{BB962C8B-B14F-4D97-AF65-F5344CB8AC3E}">
        <p14:creationId xmlns:p14="http://schemas.microsoft.com/office/powerpoint/2010/main" val="81032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32</a:t>
            </a:fld>
            <a:endParaRPr kumimoji="1" lang="ja-JP" altLang="en-US"/>
          </a:p>
        </p:txBody>
      </p:sp>
    </p:spTree>
    <p:extLst>
      <p:ext uri="{BB962C8B-B14F-4D97-AF65-F5344CB8AC3E}">
        <p14:creationId xmlns:p14="http://schemas.microsoft.com/office/powerpoint/2010/main" val="2953379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33</a:t>
            </a:fld>
            <a:endParaRPr kumimoji="1" lang="ja-JP" altLang="en-US"/>
          </a:p>
        </p:txBody>
      </p:sp>
    </p:spTree>
    <p:extLst>
      <p:ext uri="{BB962C8B-B14F-4D97-AF65-F5344CB8AC3E}">
        <p14:creationId xmlns:p14="http://schemas.microsoft.com/office/powerpoint/2010/main" val="242187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a:t>
            </a:fld>
            <a:endParaRPr kumimoji="1" lang="ja-JP" altLang="en-US"/>
          </a:p>
        </p:txBody>
      </p:sp>
    </p:spTree>
    <p:extLst>
      <p:ext uri="{BB962C8B-B14F-4D97-AF65-F5344CB8AC3E}">
        <p14:creationId xmlns:p14="http://schemas.microsoft.com/office/powerpoint/2010/main" val="11754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34</a:t>
            </a:fld>
            <a:endParaRPr kumimoji="1" lang="ja-JP" altLang="en-US"/>
          </a:p>
        </p:txBody>
      </p:sp>
    </p:spTree>
    <p:extLst>
      <p:ext uri="{BB962C8B-B14F-4D97-AF65-F5344CB8AC3E}">
        <p14:creationId xmlns:p14="http://schemas.microsoft.com/office/powerpoint/2010/main" val="1373088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35</a:t>
            </a:fld>
            <a:endParaRPr kumimoji="1" lang="ja-JP" altLang="en-US"/>
          </a:p>
        </p:txBody>
      </p:sp>
    </p:spTree>
    <p:extLst>
      <p:ext uri="{BB962C8B-B14F-4D97-AF65-F5344CB8AC3E}">
        <p14:creationId xmlns:p14="http://schemas.microsoft.com/office/powerpoint/2010/main" val="3984554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帳票出力ができないため、フロン排出抑制法には未対応</a:t>
            </a:r>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36</a:t>
            </a:fld>
            <a:endParaRPr kumimoji="1" lang="ja-JP" altLang="en-US"/>
          </a:p>
        </p:txBody>
      </p:sp>
    </p:spTree>
    <p:extLst>
      <p:ext uri="{BB962C8B-B14F-4D97-AF65-F5344CB8AC3E}">
        <p14:creationId xmlns:p14="http://schemas.microsoft.com/office/powerpoint/2010/main" val="3051708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37</a:t>
            </a:fld>
            <a:endParaRPr kumimoji="1" lang="ja-JP" altLang="en-US"/>
          </a:p>
        </p:txBody>
      </p:sp>
    </p:spTree>
    <p:extLst>
      <p:ext uri="{BB962C8B-B14F-4D97-AF65-F5344CB8AC3E}">
        <p14:creationId xmlns:p14="http://schemas.microsoft.com/office/powerpoint/2010/main" val="3319474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38</a:t>
            </a:fld>
            <a:endParaRPr kumimoji="1" lang="ja-JP" altLang="en-US"/>
          </a:p>
        </p:txBody>
      </p:sp>
    </p:spTree>
    <p:extLst>
      <p:ext uri="{BB962C8B-B14F-4D97-AF65-F5344CB8AC3E}">
        <p14:creationId xmlns:p14="http://schemas.microsoft.com/office/powerpoint/2010/main" val="956706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39</a:t>
            </a:fld>
            <a:endParaRPr kumimoji="1" lang="ja-JP" altLang="en-US"/>
          </a:p>
        </p:txBody>
      </p:sp>
    </p:spTree>
    <p:extLst>
      <p:ext uri="{BB962C8B-B14F-4D97-AF65-F5344CB8AC3E}">
        <p14:creationId xmlns:p14="http://schemas.microsoft.com/office/powerpoint/2010/main" val="1489269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40</a:t>
            </a:fld>
            <a:endParaRPr kumimoji="1" lang="ja-JP" altLang="en-US"/>
          </a:p>
        </p:txBody>
      </p:sp>
    </p:spTree>
    <p:extLst>
      <p:ext uri="{BB962C8B-B14F-4D97-AF65-F5344CB8AC3E}">
        <p14:creationId xmlns:p14="http://schemas.microsoft.com/office/powerpoint/2010/main" val="174524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41</a:t>
            </a:fld>
            <a:endParaRPr kumimoji="1" lang="ja-JP" altLang="en-US"/>
          </a:p>
        </p:txBody>
      </p:sp>
    </p:spTree>
    <p:extLst>
      <p:ext uri="{BB962C8B-B14F-4D97-AF65-F5344CB8AC3E}">
        <p14:creationId xmlns:p14="http://schemas.microsoft.com/office/powerpoint/2010/main" val="4020958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42</a:t>
            </a:fld>
            <a:endParaRPr kumimoji="1" lang="ja-JP" altLang="en-US"/>
          </a:p>
        </p:txBody>
      </p:sp>
    </p:spTree>
    <p:extLst>
      <p:ext uri="{BB962C8B-B14F-4D97-AF65-F5344CB8AC3E}">
        <p14:creationId xmlns:p14="http://schemas.microsoft.com/office/powerpoint/2010/main" val="2553751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0178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4</a:t>
            </a:fld>
            <a:endParaRPr kumimoji="1" lang="ja-JP" altLang="en-US"/>
          </a:p>
        </p:txBody>
      </p:sp>
    </p:spTree>
    <p:extLst>
      <p:ext uri="{BB962C8B-B14F-4D97-AF65-F5344CB8AC3E}">
        <p14:creationId xmlns:p14="http://schemas.microsoft.com/office/powerpoint/2010/main" val="167843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0178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6</a:t>
            </a:fld>
            <a:endParaRPr kumimoji="1" lang="ja-JP" altLang="en-US"/>
          </a:p>
        </p:txBody>
      </p:sp>
    </p:spTree>
    <p:extLst>
      <p:ext uri="{BB962C8B-B14F-4D97-AF65-F5344CB8AC3E}">
        <p14:creationId xmlns:p14="http://schemas.microsoft.com/office/powerpoint/2010/main" val="75926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4275" y="1249363"/>
            <a:ext cx="4497388" cy="337343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2738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計数法とは、粒子の大きさを分けて捕集する測定法。</a:t>
            </a:r>
            <a:endParaRPr kumimoji="1" lang="en-US" altLang="ja-JP" dirty="0"/>
          </a:p>
          <a:p>
            <a:r>
              <a:rPr kumimoji="1" lang="ja-JP" altLang="en-US" dirty="0"/>
              <a:t>建築設備設計基準で主流となってきている。</a:t>
            </a:r>
          </a:p>
        </p:txBody>
      </p:sp>
    </p:spTree>
    <p:extLst>
      <p:ext uri="{BB962C8B-B14F-4D97-AF65-F5344CB8AC3E}">
        <p14:creationId xmlns:p14="http://schemas.microsoft.com/office/powerpoint/2010/main" val="132301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11</a:t>
            </a:fld>
            <a:endParaRPr kumimoji="1" lang="ja-JP" altLang="en-US"/>
          </a:p>
        </p:txBody>
      </p:sp>
    </p:spTree>
    <p:extLst>
      <p:ext uri="{BB962C8B-B14F-4D97-AF65-F5344CB8AC3E}">
        <p14:creationId xmlns:p14="http://schemas.microsoft.com/office/powerpoint/2010/main" val="107611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8ACAE1-F7C7-40A2-AB1E-F699848D1216}" type="slidenum">
              <a:rPr kumimoji="1" lang="ja-JP" altLang="en-US" smtClean="0"/>
              <a:t>12</a:t>
            </a:fld>
            <a:endParaRPr kumimoji="1" lang="ja-JP" altLang="en-US"/>
          </a:p>
        </p:txBody>
      </p:sp>
    </p:spTree>
    <p:extLst>
      <p:ext uri="{BB962C8B-B14F-4D97-AF65-F5344CB8AC3E}">
        <p14:creationId xmlns:p14="http://schemas.microsoft.com/office/powerpoint/2010/main" val="38585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userDrawn="1">
  <p:cSld name="タイトル スライド">
    <p:spTree>
      <p:nvGrpSpPr>
        <p:cNvPr id="1" name=""/>
        <p:cNvGrpSpPr/>
        <p:nvPr/>
      </p:nvGrpSpPr>
      <p:grpSpPr>
        <a:xfrm>
          <a:off x="0" y="0"/>
          <a:ext cx="0" cy="0"/>
          <a:chOff x="0" y="0"/>
          <a:chExt cx="0" cy="0"/>
        </a:xfrm>
      </p:grpSpPr>
      <p:sp>
        <p:nvSpPr>
          <p:cNvPr id="19" name="Copyright">
            <a:extLst>
              <a:ext uri="{FF2B5EF4-FFF2-40B4-BE49-F238E27FC236}">
                <a16:creationId xmlns:a16="http://schemas.microsoft.com/office/drawing/2014/main" id="{4C705E68-4F54-4170-8045-98BAF73B1F2B}"/>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666666"/>
                </a:solidFill>
              </a:rPr>
              <a:t>©Mitsubishi</a:t>
            </a:r>
            <a:r>
              <a:rPr kumimoji="1" lang="ja-JP" altLang="en-US" sz="600" dirty="0">
                <a:solidFill>
                  <a:srgbClr val="666666"/>
                </a:solidFill>
              </a:rPr>
              <a:t> </a:t>
            </a:r>
            <a:r>
              <a:rPr kumimoji="1" lang="en-US" altLang="ja-JP" sz="600" dirty="0">
                <a:solidFill>
                  <a:srgbClr val="666666"/>
                </a:solidFill>
              </a:rPr>
              <a:t>Electric</a:t>
            </a:r>
            <a:r>
              <a:rPr kumimoji="1" lang="ja-JP" altLang="en-US" sz="600" dirty="0">
                <a:solidFill>
                  <a:srgbClr val="666666"/>
                </a:solidFill>
              </a:rPr>
              <a:t> </a:t>
            </a:r>
            <a:r>
              <a:rPr kumimoji="1" lang="en-US" altLang="ja-JP" sz="600" dirty="0">
                <a:solidFill>
                  <a:srgbClr val="666666"/>
                </a:solidFill>
              </a:rPr>
              <a:t>Corporation</a:t>
            </a:r>
            <a:endParaRPr kumimoji="1" lang="ja-JP" altLang="en-US" sz="600" dirty="0">
              <a:solidFill>
                <a:srgbClr val="666666"/>
              </a:solidFill>
            </a:endParaRPr>
          </a:p>
        </p:txBody>
      </p:sp>
      <p:grpSp>
        <p:nvGrpSpPr>
          <p:cNvPr id="134" name="ME Company Name JP">
            <a:extLst>
              <a:ext uri="{FF2B5EF4-FFF2-40B4-BE49-F238E27FC236}">
                <a16:creationId xmlns:a16="http://schemas.microsoft.com/office/drawing/2014/main" id="{ABCFAE30-91A2-418A-816A-D8B8B287B624}"/>
              </a:ext>
            </a:extLst>
          </p:cNvPr>
          <p:cNvGrpSpPr/>
          <p:nvPr userDrawn="1"/>
        </p:nvGrpSpPr>
        <p:grpSpPr>
          <a:xfrm>
            <a:off x="3960020" y="4967994"/>
            <a:ext cx="1225476" cy="152582"/>
            <a:chOff x="3946525" y="4966308"/>
            <a:chExt cx="1252497" cy="155947"/>
          </a:xfrm>
        </p:grpSpPr>
        <p:sp>
          <p:nvSpPr>
            <p:cNvPr id="135" name="Freeform: Shape 134">
              <a:extLst>
                <a:ext uri="{FF2B5EF4-FFF2-40B4-BE49-F238E27FC236}">
                  <a16:creationId xmlns:a16="http://schemas.microsoft.com/office/drawing/2014/main" id="{9D49B063-E8F0-4B7C-818C-D45A98D87D40}"/>
                </a:ext>
              </a:extLst>
            </p:cNvPr>
            <p:cNvSpPr/>
            <p:nvPr/>
          </p:nvSpPr>
          <p:spPr>
            <a:xfrm>
              <a:off x="3956068" y="4979526"/>
              <a:ext cx="127351" cy="15153"/>
            </a:xfrm>
            <a:custGeom>
              <a:avLst/>
              <a:gdLst>
                <a:gd name="connsiteX0" fmla="*/ 0 w 127351"/>
                <a:gd name="connsiteY0" fmla="*/ 0 h 15153"/>
                <a:gd name="connsiteX1" fmla="*/ 127352 w 127351"/>
                <a:gd name="connsiteY1" fmla="*/ 0 h 15153"/>
                <a:gd name="connsiteX2" fmla="*/ 127352 w 127351"/>
                <a:gd name="connsiteY2" fmla="*/ 15153 h 15153"/>
                <a:gd name="connsiteX3" fmla="*/ 0 w 127351"/>
                <a:gd name="connsiteY3" fmla="*/ 15153 h 15153"/>
              </a:gdLst>
              <a:ahLst/>
              <a:cxnLst>
                <a:cxn ang="0">
                  <a:pos x="connsiteX0" y="connsiteY0"/>
                </a:cxn>
                <a:cxn ang="0">
                  <a:pos x="connsiteX1" y="connsiteY1"/>
                </a:cxn>
                <a:cxn ang="0">
                  <a:pos x="connsiteX2" y="connsiteY2"/>
                </a:cxn>
                <a:cxn ang="0">
                  <a:pos x="connsiteX3" y="connsiteY3"/>
                </a:cxn>
              </a:cxnLst>
              <a:rect l="l" t="t" r="r" b="b"/>
              <a:pathLst>
                <a:path w="127351" h="15153">
                  <a:moveTo>
                    <a:pt x="0" y="0"/>
                  </a:moveTo>
                  <a:lnTo>
                    <a:pt x="127352" y="0"/>
                  </a:lnTo>
                  <a:lnTo>
                    <a:pt x="127352" y="15153"/>
                  </a:lnTo>
                  <a:lnTo>
                    <a:pt x="0" y="15153"/>
                  </a:lnTo>
                  <a:close/>
                </a:path>
              </a:pathLst>
            </a:custGeom>
            <a:solidFill>
              <a:srgbClr val="000000"/>
            </a:solidFill>
            <a:ln w="1270" cap="flat">
              <a:noFill/>
              <a:prstDash val="solid"/>
              <a:miter/>
            </a:ln>
          </p:spPr>
          <p:txBody>
            <a:bodyPr rtlCol="0" anchor="ctr"/>
            <a:lstStyle/>
            <a:p>
              <a:endParaRPr lang="ja-JP" altLang="en-US"/>
            </a:p>
          </p:txBody>
        </p:sp>
        <p:sp>
          <p:nvSpPr>
            <p:cNvPr id="136" name="Freeform: Shape 135">
              <a:extLst>
                <a:ext uri="{FF2B5EF4-FFF2-40B4-BE49-F238E27FC236}">
                  <a16:creationId xmlns:a16="http://schemas.microsoft.com/office/drawing/2014/main" id="{67DB45AC-CBAF-4A55-B981-AB6BC5B1749D}"/>
                </a:ext>
              </a:extLst>
            </p:cNvPr>
            <p:cNvSpPr/>
            <p:nvPr/>
          </p:nvSpPr>
          <p:spPr>
            <a:xfrm>
              <a:off x="3961291" y="5034529"/>
              <a:ext cx="116841" cy="15282"/>
            </a:xfrm>
            <a:custGeom>
              <a:avLst/>
              <a:gdLst>
                <a:gd name="connsiteX0" fmla="*/ 0 w 116841"/>
                <a:gd name="connsiteY0" fmla="*/ 0 h 15282"/>
                <a:gd name="connsiteX1" fmla="*/ 116841 w 116841"/>
                <a:gd name="connsiteY1" fmla="*/ 0 h 15282"/>
                <a:gd name="connsiteX2" fmla="*/ 116841 w 116841"/>
                <a:gd name="connsiteY2" fmla="*/ 15282 h 15282"/>
                <a:gd name="connsiteX3" fmla="*/ 0 w 116841"/>
                <a:gd name="connsiteY3" fmla="*/ 15282 h 15282"/>
              </a:gdLst>
              <a:ahLst/>
              <a:cxnLst>
                <a:cxn ang="0">
                  <a:pos x="connsiteX0" y="connsiteY0"/>
                </a:cxn>
                <a:cxn ang="0">
                  <a:pos x="connsiteX1" y="connsiteY1"/>
                </a:cxn>
                <a:cxn ang="0">
                  <a:pos x="connsiteX2" y="connsiteY2"/>
                </a:cxn>
                <a:cxn ang="0">
                  <a:pos x="connsiteX3" y="connsiteY3"/>
                </a:cxn>
              </a:cxnLst>
              <a:rect l="l" t="t" r="r" b="b"/>
              <a:pathLst>
                <a:path w="116841" h="15282">
                  <a:moveTo>
                    <a:pt x="0" y="0"/>
                  </a:moveTo>
                  <a:lnTo>
                    <a:pt x="116841" y="0"/>
                  </a:lnTo>
                  <a:lnTo>
                    <a:pt x="116841" y="15282"/>
                  </a:lnTo>
                  <a:lnTo>
                    <a:pt x="0" y="15282"/>
                  </a:lnTo>
                  <a:close/>
                </a:path>
              </a:pathLst>
            </a:custGeom>
            <a:solidFill>
              <a:srgbClr val="000000"/>
            </a:solidFill>
            <a:ln w="1270" cap="flat">
              <a:noFill/>
              <a:prstDash val="solid"/>
              <a:miter/>
            </a:ln>
          </p:spPr>
          <p:txBody>
            <a:bodyPr rtlCol="0" anchor="ctr"/>
            <a:lstStyle/>
            <a:p>
              <a:endParaRPr lang="ja-JP" altLang="en-US"/>
            </a:p>
          </p:txBody>
        </p:sp>
        <p:sp>
          <p:nvSpPr>
            <p:cNvPr id="137" name="Freeform: Shape 136">
              <a:extLst>
                <a:ext uri="{FF2B5EF4-FFF2-40B4-BE49-F238E27FC236}">
                  <a16:creationId xmlns:a16="http://schemas.microsoft.com/office/drawing/2014/main" id="{6E980EE4-4B3E-4D4C-9291-9DE4D98BE568}"/>
                </a:ext>
              </a:extLst>
            </p:cNvPr>
            <p:cNvSpPr/>
            <p:nvPr/>
          </p:nvSpPr>
          <p:spPr>
            <a:xfrm>
              <a:off x="3946525" y="5092627"/>
              <a:ext cx="146503" cy="15733"/>
            </a:xfrm>
            <a:custGeom>
              <a:avLst/>
              <a:gdLst>
                <a:gd name="connsiteX0" fmla="*/ 0 w 146503"/>
                <a:gd name="connsiteY0" fmla="*/ 0 h 15733"/>
                <a:gd name="connsiteX1" fmla="*/ 146503 w 146503"/>
                <a:gd name="connsiteY1" fmla="*/ 0 h 15733"/>
                <a:gd name="connsiteX2" fmla="*/ 146503 w 146503"/>
                <a:gd name="connsiteY2" fmla="*/ 15734 h 15733"/>
                <a:gd name="connsiteX3" fmla="*/ 0 w 146503"/>
                <a:gd name="connsiteY3" fmla="*/ 15734 h 15733"/>
              </a:gdLst>
              <a:ahLst/>
              <a:cxnLst>
                <a:cxn ang="0">
                  <a:pos x="connsiteX0" y="connsiteY0"/>
                </a:cxn>
                <a:cxn ang="0">
                  <a:pos x="connsiteX1" y="connsiteY1"/>
                </a:cxn>
                <a:cxn ang="0">
                  <a:pos x="connsiteX2" y="connsiteY2"/>
                </a:cxn>
                <a:cxn ang="0">
                  <a:pos x="connsiteX3" y="connsiteY3"/>
                </a:cxn>
              </a:cxnLst>
              <a:rect l="l" t="t" r="r" b="b"/>
              <a:pathLst>
                <a:path w="146503" h="15733">
                  <a:moveTo>
                    <a:pt x="0" y="0"/>
                  </a:moveTo>
                  <a:lnTo>
                    <a:pt x="146503" y="0"/>
                  </a:lnTo>
                  <a:lnTo>
                    <a:pt x="146503" y="15734"/>
                  </a:lnTo>
                  <a:lnTo>
                    <a:pt x="0" y="15734"/>
                  </a:lnTo>
                  <a:close/>
                </a:path>
              </a:pathLst>
            </a:custGeom>
            <a:solidFill>
              <a:srgbClr val="000000"/>
            </a:solidFill>
            <a:ln w="1270" cap="flat">
              <a:noFill/>
              <a:prstDash val="solid"/>
              <a:miter/>
            </a:ln>
          </p:spPr>
          <p:txBody>
            <a:bodyPr rtlCol="0" anchor="ctr"/>
            <a:lstStyle/>
            <a:p>
              <a:endParaRPr lang="ja-JP" altLang="en-US"/>
            </a:p>
          </p:txBody>
        </p:sp>
        <p:sp>
          <p:nvSpPr>
            <p:cNvPr id="138" name="Freeform: Shape 137">
              <a:extLst>
                <a:ext uri="{FF2B5EF4-FFF2-40B4-BE49-F238E27FC236}">
                  <a16:creationId xmlns:a16="http://schemas.microsoft.com/office/drawing/2014/main" id="{BB7A6623-998F-49D7-A5E4-22578AEDC2DA}"/>
                </a:ext>
              </a:extLst>
            </p:cNvPr>
            <p:cNvSpPr/>
            <p:nvPr/>
          </p:nvSpPr>
          <p:spPr>
            <a:xfrm>
              <a:off x="4740426" y="4966501"/>
              <a:ext cx="146954" cy="148128"/>
            </a:xfrm>
            <a:custGeom>
              <a:avLst/>
              <a:gdLst>
                <a:gd name="connsiteX0" fmla="*/ 128319 w 146954"/>
                <a:gd name="connsiteY0" fmla="*/ 121355 h 148128"/>
                <a:gd name="connsiteX1" fmla="*/ 117228 w 146954"/>
                <a:gd name="connsiteY1" fmla="*/ 120968 h 148128"/>
                <a:gd name="connsiteX2" fmla="*/ 106718 w 146954"/>
                <a:gd name="connsiteY2" fmla="*/ 86148 h 148128"/>
                <a:gd name="connsiteX3" fmla="*/ 101817 w 146954"/>
                <a:gd name="connsiteY3" fmla="*/ 41913 h 148128"/>
                <a:gd name="connsiteX4" fmla="*/ 141602 w 146954"/>
                <a:gd name="connsiteY4" fmla="*/ 41720 h 148128"/>
                <a:gd name="connsiteX5" fmla="*/ 141602 w 146954"/>
                <a:gd name="connsiteY5" fmla="*/ 26115 h 148128"/>
                <a:gd name="connsiteX6" fmla="*/ 125288 w 146954"/>
                <a:gd name="connsiteY6" fmla="*/ 26115 h 148128"/>
                <a:gd name="connsiteX7" fmla="*/ 136315 w 146954"/>
                <a:gd name="connsiteY7" fmla="*/ 18893 h 148128"/>
                <a:gd name="connsiteX8" fmla="*/ 119743 w 146954"/>
                <a:gd name="connsiteY8" fmla="*/ 0 h 148128"/>
                <a:gd name="connsiteX9" fmla="*/ 107491 w 146954"/>
                <a:gd name="connsiteY9" fmla="*/ 6384 h 148128"/>
                <a:gd name="connsiteX10" fmla="*/ 121742 w 146954"/>
                <a:gd name="connsiteY10" fmla="*/ 26051 h 148128"/>
                <a:gd name="connsiteX11" fmla="*/ 100914 w 146954"/>
                <a:gd name="connsiteY11" fmla="*/ 26115 h 148128"/>
                <a:gd name="connsiteX12" fmla="*/ 100334 w 146954"/>
                <a:gd name="connsiteY12" fmla="*/ 64 h 148128"/>
                <a:gd name="connsiteX13" fmla="*/ 84020 w 146954"/>
                <a:gd name="connsiteY13" fmla="*/ 64 h 148128"/>
                <a:gd name="connsiteX14" fmla="*/ 84665 w 146954"/>
                <a:gd name="connsiteY14" fmla="*/ 25986 h 148128"/>
                <a:gd name="connsiteX15" fmla="*/ 0 w 146954"/>
                <a:gd name="connsiteY15" fmla="*/ 25986 h 148128"/>
                <a:gd name="connsiteX16" fmla="*/ 0 w 146954"/>
                <a:gd name="connsiteY16" fmla="*/ 41720 h 148128"/>
                <a:gd name="connsiteX17" fmla="*/ 85825 w 146954"/>
                <a:gd name="connsiteY17" fmla="*/ 41720 h 148128"/>
                <a:gd name="connsiteX18" fmla="*/ 92596 w 146954"/>
                <a:gd name="connsiteY18" fmla="*/ 94788 h 148128"/>
                <a:gd name="connsiteX19" fmla="*/ 112650 w 146954"/>
                <a:gd name="connsiteY19" fmla="*/ 142892 h 148128"/>
                <a:gd name="connsiteX20" fmla="*/ 136057 w 146954"/>
                <a:gd name="connsiteY20" fmla="*/ 141215 h 148128"/>
                <a:gd name="connsiteX21" fmla="*/ 146954 w 146954"/>
                <a:gd name="connsiteY21" fmla="*/ 115100 h 148128"/>
                <a:gd name="connsiteX22" fmla="*/ 135025 w 146954"/>
                <a:gd name="connsiteY22" fmla="*/ 99173 h 148128"/>
                <a:gd name="connsiteX23" fmla="*/ 128319 w 146954"/>
                <a:gd name="connsiteY23" fmla="*/ 121355 h 14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54" h="148128">
                  <a:moveTo>
                    <a:pt x="128319" y="121355"/>
                  </a:moveTo>
                  <a:cubicBezTo>
                    <a:pt x="128319" y="121355"/>
                    <a:pt x="123805" y="135025"/>
                    <a:pt x="117228" y="120968"/>
                  </a:cubicBezTo>
                  <a:cubicBezTo>
                    <a:pt x="117228" y="120968"/>
                    <a:pt x="110200" y="107104"/>
                    <a:pt x="106718" y="86148"/>
                  </a:cubicBezTo>
                  <a:cubicBezTo>
                    <a:pt x="106718" y="86148"/>
                    <a:pt x="103042" y="60871"/>
                    <a:pt x="101817" y="41913"/>
                  </a:cubicBezTo>
                  <a:lnTo>
                    <a:pt x="141602" y="41720"/>
                  </a:lnTo>
                  <a:lnTo>
                    <a:pt x="141602" y="26115"/>
                  </a:lnTo>
                  <a:lnTo>
                    <a:pt x="125288" y="26115"/>
                  </a:lnTo>
                  <a:lnTo>
                    <a:pt x="136315" y="18893"/>
                  </a:lnTo>
                  <a:cubicBezTo>
                    <a:pt x="133736" y="14508"/>
                    <a:pt x="122903" y="1805"/>
                    <a:pt x="119743" y="0"/>
                  </a:cubicBezTo>
                  <a:lnTo>
                    <a:pt x="107491" y="6384"/>
                  </a:lnTo>
                  <a:cubicBezTo>
                    <a:pt x="107491" y="6384"/>
                    <a:pt x="121419" y="21924"/>
                    <a:pt x="121742" y="26051"/>
                  </a:cubicBezTo>
                  <a:lnTo>
                    <a:pt x="100914" y="26115"/>
                  </a:lnTo>
                  <a:cubicBezTo>
                    <a:pt x="100721" y="18958"/>
                    <a:pt x="99947" y="7157"/>
                    <a:pt x="100334" y="64"/>
                  </a:cubicBezTo>
                  <a:lnTo>
                    <a:pt x="84020" y="64"/>
                  </a:lnTo>
                  <a:cubicBezTo>
                    <a:pt x="84020" y="64"/>
                    <a:pt x="84149" y="13283"/>
                    <a:pt x="84665" y="25986"/>
                  </a:cubicBezTo>
                  <a:lnTo>
                    <a:pt x="0" y="25986"/>
                  </a:lnTo>
                  <a:lnTo>
                    <a:pt x="0" y="41720"/>
                  </a:lnTo>
                  <a:lnTo>
                    <a:pt x="85825" y="41720"/>
                  </a:lnTo>
                  <a:cubicBezTo>
                    <a:pt x="86986" y="58291"/>
                    <a:pt x="89630" y="86083"/>
                    <a:pt x="92596" y="94788"/>
                  </a:cubicBezTo>
                  <a:cubicBezTo>
                    <a:pt x="92596" y="94788"/>
                    <a:pt x="98013" y="128835"/>
                    <a:pt x="112650" y="142892"/>
                  </a:cubicBezTo>
                  <a:cubicBezTo>
                    <a:pt x="112650" y="142892"/>
                    <a:pt x="124321" y="155723"/>
                    <a:pt x="136057" y="141215"/>
                  </a:cubicBezTo>
                  <a:cubicBezTo>
                    <a:pt x="136057" y="141215"/>
                    <a:pt x="141860" y="133348"/>
                    <a:pt x="146954" y="115100"/>
                  </a:cubicBezTo>
                  <a:lnTo>
                    <a:pt x="135025" y="99173"/>
                  </a:lnTo>
                  <a:cubicBezTo>
                    <a:pt x="135154" y="99108"/>
                    <a:pt x="132317" y="111747"/>
                    <a:pt x="128319" y="121355"/>
                  </a:cubicBezTo>
                </a:path>
              </a:pathLst>
            </a:custGeom>
            <a:solidFill>
              <a:srgbClr val="000000"/>
            </a:solidFill>
            <a:ln w="1270" cap="flat">
              <a:noFill/>
              <a:prstDash val="solid"/>
              <a:miter/>
            </a:ln>
          </p:spPr>
          <p:txBody>
            <a:bodyPr rtlCol="0" anchor="ctr"/>
            <a:lstStyle/>
            <a:p>
              <a:endParaRPr lang="ja-JP" altLang="en-US"/>
            </a:p>
          </p:txBody>
        </p:sp>
        <p:sp>
          <p:nvSpPr>
            <p:cNvPr id="139" name="Freeform: Shape 138">
              <a:extLst>
                <a:ext uri="{FF2B5EF4-FFF2-40B4-BE49-F238E27FC236}">
                  <a16:creationId xmlns:a16="http://schemas.microsoft.com/office/drawing/2014/main" id="{42716D2E-B9AC-41EE-BD79-0D580FDC8FFA}"/>
                </a:ext>
              </a:extLst>
            </p:cNvPr>
            <p:cNvSpPr/>
            <p:nvPr/>
          </p:nvSpPr>
          <p:spPr>
            <a:xfrm>
              <a:off x="4740555" y="5029693"/>
              <a:ext cx="81892" cy="79634"/>
            </a:xfrm>
            <a:custGeom>
              <a:avLst/>
              <a:gdLst>
                <a:gd name="connsiteX0" fmla="*/ 49974 w 81892"/>
                <a:gd name="connsiteY0" fmla="*/ 15411 h 79634"/>
                <a:gd name="connsiteX1" fmla="*/ 77185 w 81892"/>
                <a:gd name="connsiteY1" fmla="*/ 15411 h 79634"/>
                <a:gd name="connsiteX2" fmla="*/ 77185 w 81892"/>
                <a:gd name="connsiteY2" fmla="*/ 0 h 79634"/>
                <a:gd name="connsiteX3" fmla="*/ 5932 w 81892"/>
                <a:gd name="connsiteY3" fmla="*/ 0 h 79634"/>
                <a:gd name="connsiteX4" fmla="*/ 5932 w 81892"/>
                <a:gd name="connsiteY4" fmla="*/ 15411 h 79634"/>
                <a:gd name="connsiteX5" fmla="*/ 34433 w 81892"/>
                <a:gd name="connsiteY5" fmla="*/ 15411 h 79634"/>
                <a:gd name="connsiteX6" fmla="*/ 34433 w 81892"/>
                <a:gd name="connsiteY6" fmla="*/ 58549 h 79634"/>
                <a:gd name="connsiteX7" fmla="*/ 0 w 81892"/>
                <a:gd name="connsiteY7" fmla="*/ 62999 h 79634"/>
                <a:gd name="connsiteX8" fmla="*/ 1805 w 81892"/>
                <a:gd name="connsiteY8" fmla="*/ 79635 h 79634"/>
                <a:gd name="connsiteX9" fmla="*/ 81892 w 81892"/>
                <a:gd name="connsiteY9" fmla="*/ 63708 h 79634"/>
                <a:gd name="connsiteX10" fmla="*/ 81892 w 81892"/>
                <a:gd name="connsiteY10" fmla="*/ 47974 h 79634"/>
                <a:gd name="connsiteX11" fmla="*/ 49974 w 81892"/>
                <a:gd name="connsiteY11" fmla="*/ 55583 h 79634"/>
                <a:gd name="connsiteX12" fmla="*/ 49974 w 81892"/>
                <a:gd name="connsiteY12" fmla="*/ 15411 h 7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2" h="79634">
                  <a:moveTo>
                    <a:pt x="49974" y="15411"/>
                  </a:moveTo>
                  <a:lnTo>
                    <a:pt x="77185" y="15411"/>
                  </a:lnTo>
                  <a:lnTo>
                    <a:pt x="77185" y="0"/>
                  </a:lnTo>
                  <a:lnTo>
                    <a:pt x="5932" y="0"/>
                  </a:lnTo>
                  <a:lnTo>
                    <a:pt x="5932" y="15411"/>
                  </a:lnTo>
                  <a:lnTo>
                    <a:pt x="34433" y="15411"/>
                  </a:lnTo>
                  <a:lnTo>
                    <a:pt x="34433" y="58549"/>
                  </a:lnTo>
                  <a:cubicBezTo>
                    <a:pt x="19860" y="61129"/>
                    <a:pt x="9608" y="62096"/>
                    <a:pt x="0" y="62999"/>
                  </a:cubicBezTo>
                  <a:lnTo>
                    <a:pt x="1805" y="79635"/>
                  </a:lnTo>
                  <a:cubicBezTo>
                    <a:pt x="1805" y="79635"/>
                    <a:pt x="59388" y="70608"/>
                    <a:pt x="81892" y="63708"/>
                  </a:cubicBezTo>
                  <a:lnTo>
                    <a:pt x="81892" y="47974"/>
                  </a:lnTo>
                  <a:cubicBezTo>
                    <a:pt x="81892" y="47974"/>
                    <a:pt x="68673" y="51972"/>
                    <a:pt x="49974" y="55583"/>
                  </a:cubicBezTo>
                  <a:lnTo>
                    <a:pt x="49974" y="15411"/>
                  </a:lnTo>
                  <a:close/>
                </a:path>
              </a:pathLst>
            </a:custGeom>
            <a:solidFill>
              <a:srgbClr val="000000"/>
            </a:solidFill>
            <a:ln w="1270" cap="flat">
              <a:noFill/>
              <a:prstDash val="solid"/>
              <a:miter/>
            </a:ln>
          </p:spPr>
          <p:txBody>
            <a:bodyPr rtlCol="0" anchor="ctr"/>
            <a:lstStyle/>
            <a:p>
              <a:endParaRPr lang="ja-JP" altLang="en-US"/>
            </a:p>
          </p:txBody>
        </p:sp>
        <p:sp>
          <p:nvSpPr>
            <p:cNvPr id="140" name="Freeform: Shape 139">
              <a:extLst>
                <a:ext uri="{FF2B5EF4-FFF2-40B4-BE49-F238E27FC236}">
                  <a16:creationId xmlns:a16="http://schemas.microsoft.com/office/drawing/2014/main" id="{A38DA2FE-0B60-4890-80B0-27701DB8A7D1}"/>
                </a:ext>
              </a:extLst>
            </p:cNvPr>
            <p:cNvSpPr/>
            <p:nvPr/>
          </p:nvSpPr>
          <p:spPr>
            <a:xfrm>
              <a:off x="4895119" y="4966630"/>
              <a:ext cx="149598" cy="58162"/>
            </a:xfrm>
            <a:custGeom>
              <a:avLst/>
              <a:gdLst>
                <a:gd name="connsiteX0" fmla="*/ 38238 w 149598"/>
                <a:gd name="connsiteY0" fmla="*/ 43203 h 58162"/>
                <a:gd name="connsiteX1" fmla="*/ 75250 w 149598"/>
                <a:gd name="connsiteY1" fmla="*/ 14831 h 58162"/>
                <a:gd name="connsiteX2" fmla="*/ 112650 w 149598"/>
                <a:gd name="connsiteY2" fmla="*/ 43203 h 58162"/>
                <a:gd name="connsiteX3" fmla="*/ 38238 w 149598"/>
                <a:gd name="connsiteY3" fmla="*/ 43203 h 58162"/>
                <a:gd name="connsiteX4" fmla="*/ 82279 w 149598"/>
                <a:gd name="connsiteY4" fmla="*/ 0 h 58162"/>
                <a:gd name="connsiteX5" fmla="*/ 66803 w 149598"/>
                <a:gd name="connsiteY5" fmla="*/ 0 h 58162"/>
                <a:gd name="connsiteX6" fmla="*/ 0 w 149598"/>
                <a:gd name="connsiteY6" fmla="*/ 42816 h 58162"/>
                <a:gd name="connsiteX7" fmla="*/ 7544 w 149598"/>
                <a:gd name="connsiteY7" fmla="*/ 58163 h 58162"/>
                <a:gd name="connsiteX8" fmla="*/ 31725 w 149598"/>
                <a:gd name="connsiteY8" fmla="*/ 47136 h 58162"/>
                <a:gd name="connsiteX9" fmla="*/ 31725 w 149598"/>
                <a:gd name="connsiteY9" fmla="*/ 57002 h 58162"/>
                <a:gd name="connsiteX10" fmla="*/ 117744 w 149598"/>
                <a:gd name="connsiteY10" fmla="*/ 57002 h 58162"/>
                <a:gd name="connsiteX11" fmla="*/ 117744 w 149598"/>
                <a:gd name="connsiteY11" fmla="*/ 45524 h 58162"/>
                <a:gd name="connsiteX12" fmla="*/ 142763 w 149598"/>
                <a:gd name="connsiteY12" fmla="*/ 55132 h 58162"/>
                <a:gd name="connsiteX13" fmla="*/ 149598 w 149598"/>
                <a:gd name="connsiteY13" fmla="*/ 40946 h 58162"/>
                <a:gd name="connsiteX14" fmla="*/ 82279 w 149598"/>
                <a:gd name="connsiteY14" fmla="*/ 0 h 5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98" h="58162">
                  <a:moveTo>
                    <a:pt x="38238" y="43203"/>
                  </a:moveTo>
                  <a:cubicBezTo>
                    <a:pt x="56164" y="33659"/>
                    <a:pt x="75250" y="14831"/>
                    <a:pt x="75250" y="14831"/>
                  </a:cubicBezTo>
                  <a:cubicBezTo>
                    <a:pt x="87760" y="29275"/>
                    <a:pt x="112650" y="43203"/>
                    <a:pt x="112650" y="43203"/>
                  </a:cubicBezTo>
                  <a:lnTo>
                    <a:pt x="38238" y="43203"/>
                  </a:lnTo>
                  <a:close/>
                  <a:moveTo>
                    <a:pt x="82279" y="0"/>
                  </a:moveTo>
                  <a:lnTo>
                    <a:pt x="66803" y="0"/>
                  </a:lnTo>
                  <a:cubicBezTo>
                    <a:pt x="66803" y="0"/>
                    <a:pt x="47265" y="28372"/>
                    <a:pt x="0" y="42816"/>
                  </a:cubicBezTo>
                  <a:cubicBezTo>
                    <a:pt x="0" y="42816"/>
                    <a:pt x="6126" y="57195"/>
                    <a:pt x="7544" y="58163"/>
                  </a:cubicBezTo>
                  <a:cubicBezTo>
                    <a:pt x="7544" y="58163"/>
                    <a:pt x="23471" y="51585"/>
                    <a:pt x="31725" y="47136"/>
                  </a:cubicBezTo>
                  <a:lnTo>
                    <a:pt x="31725" y="57002"/>
                  </a:lnTo>
                  <a:lnTo>
                    <a:pt x="117744" y="57002"/>
                  </a:lnTo>
                  <a:lnTo>
                    <a:pt x="117744" y="45524"/>
                  </a:lnTo>
                  <a:cubicBezTo>
                    <a:pt x="117744" y="45524"/>
                    <a:pt x="125611" y="49586"/>
                    <a:pt x="142763" y="55132"/>
                  </a:cubicBezTo>
                  <a:lnTo>
                    <a:pt x="149598" y="40946"/>
                  </a:lnTo>
                  <a:cubicBezTo>
                    <a:pt x="149534" y="41010"/>
                    <a:pt x="108846" y="31145"/>
                    <a:pt x="82279" y="0"/>
                  </a:cubicBezTo>
                </a:path>
              </a:pathLst>
            </a:custGeom>
            <a:solidFill>
              <a:srgbClr val="000000"/>
            </a:solidFill>
            <a:ln w="1270" cap="flat">
              <a:noFill/>
              <a:prstDash val="solid"/>
              <a:miter/>
            </a:ln>
          </p:spPr>
          <p:txBody>
            <a:bodyPr rtlCol="0" anchor="ctr"/>
            <a:lstStyle/>
            <a:p>
              <a:endParaRPr lang="ja-JP" altLang="en-US"/>
            </a:p>
          </p:txBody>
        </p:sp>
        <p:sp>
          <p:nvSpPr>
            <p:cNvPr id="141" name="Freeform: Shape 140">
              <a:extLst>
                <a:ext uri="{FF2B5EF4-FFF2-40B4-BE49-F238E27FC236}">
                  <a16:creationId xmlns:a16="http://schemas.microsoft.com/office/drawing/2014/main" id="{27830475-515F-4930-8158-7DFB9FB387BD}"/>
                </a:ext>
              </a:extLst>
            </p:cNvPr>
            <p:cNvSpPr/>
            <p:nvPr/>
          </p:nvSpPr>
          <p:spPr>
            <a:xfrm>
              <a:off x="4901696" y="5039559"/>
              <a:ext cx="137217" cy="72541"/>
            </a:xfrm>
            <a:custGeom>
              <a:avLst/>
              <a:gdLst>
                <a:gd name="connsiteX0" fmla="*/ 95240 w 137217"/>
                <a:gd name="connsiteY0" fmla="*/ 20634 h 72541"/>
                <a:gd name="connsiteX1" fmla="*/ 83246 w 137217"/>
                <a:gd name="connsiteY1" fmla="*/ 29081 h 72541"/>
                <a:gd name="connsiteX2" fmla="*/ 101366 w 137217"/>
                <a:gd name="connsiteY2" fmla="*/ 46943 h 72541"/>
                <a:gd name="connsiteX3" fmla="*/ 43267 w 137217"/>
                <a:gd name="connsiteY3" fmla="*/ 52101 h 72541"/>
                <a:gd name="connsiteX4" fmla="*/ 62870 w 137217"/>
                <a:gd name="connsiteY4" fmla="*/ 14702 h 72541"/>
                <a:gd name="connsiteX5" fmla="*/ 136508 w 137217"/>
                <a:gd name="connsiteY5" fmla="*/ 14702 h 72541"/>
                <a:gd name="connsiteX6" fmla="*/ 136508 w 137217"/>
                <a:gd name="connsiteY6" fmla="*/ 0 h 72541"/>
                <a:gd name="connsiteX7" fmla="*/ 0 w 137217"/>
                <a:gd name="connsiteY7" fmla="*/ 0 h 72541"/>
                <a:gd name="connsiteX8" fmla="*/ 0 w 137217"/>
                <a:gd name="connsiteY8" fmla="*/ 14702 h 72541"/>
                <a:gd name="connsiteX9" fmla="*/ 44879 w 137217"/>
                <a:gd name="connsiteY9" fmla="*/ 14702 h 72541"/>
                <a:gd name="connsiteX10" fmla="*/ 24825 w 137217"/>
                <a:gd name="connsiteY10" fmla="*/ 52617 h 72541"/>
                <a:gd name="connsiteX11" fmla="*/ 3546 w 137217"/>
                <a:gd name="connsiteY11" fmla="*/ 53520 h 72541"/>
                <a:gd name="connsiteX12" fmla="*/ 6448 w 137217"/>
                <a:gd name="connsiteY12" fmla="*/ 69189 h 72541"/>
                <a:gd name="connsiteX13" fmla="*/ 112779 w 137217"/>
                <a:gd name="connsiteY13" fmla="*/ 59259 h 72541"/>
                <a:gd name="connsiteX14" fmla="*/ 124773 w 137217"/>
                <a:gd name="connsiteY14" fmla="*/ 72542 h 72541"/>
                <a:gd name="connsiteX15" fmla="*/ 137218 w 137217"/>
                <a:gd name="connsiteY15" fmla="*/ 62612 h 72541"/>
                <a:gd name="connsiteX16" fmla="*/ 95240 w 137217"/>
                <a:gd name="connsiteY16" fmla="*/ 20634 h 7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217" h="72541">
                  <a:moveTo>
                    <a:pt x="95240" y="20634"/>
                  </a:moveTo>
                  <a:lnTo>
                    <a:pt x="83246" y="29081"/>
                  </a:lnTo>
                  <a:cubicBezTo>
                    <a:pt x="83246" y="29081"/>
                    <a:pt x="94144" y="38496"/>
                    <a:pt x="101366" y="46943"/>
                  </a:cubicBezTo>
                  <a:cubicBezTo>
                    <a:pt x="101366" y="46943"/>
                    <a:pt x="75573" y="50876"/>
                    <a:pt x="43267" y="52101"/>
                  </a:cubicBezTo>
                  <a:cubicBezTo>
                    <a:pt x="43267" y="52101"/>
                    <a:pt x="53971" y="33724"/>
                    <a:pt x="62870" y="14702"/>
                  </a:cubicBezTo>
                  <a:lnTo>
                    <a:pt x="136508" y="14702"/>
                  </a:lnTo>
                  <a:lnTo>
                    <a:pt x="136508" y="0"/>
                  </a:lnTo>
                  <a:lnTo>
                    <a:pt x="0" y="0"/>
                  </a:lnTo>
                  <a:lnTo>
                    <a:pt x="0" y="14702"/>
                  </a:lnTo>
                  <a:lnTo>
                    <a:pt x="44879" y="14702"/>
                  </a:lnTo>
                  <a:cubicBezTo>
                    <a:pt x="44879" y="14702"/>
                    <a:pt x="33788" y="40817"/>
                    <a:pt x="24825" y="52617"/>
                  </a:cubicBezTo>
                  <a:cubicBezTo>
                    <a:pt x="24825" y="52617"/>
                    <a:pt x="5158" y="53907"/>
                    <a:pt x="3546" y="53520"/>
                  </a:cubicBezTo>
                  <a:lnTo>
                    <a:pt x="6448" y="69189"/>
                  </a:lnTo>
                  <a:cubicBezTo>
                    <a:pt x="6448" y="69189"/>
                    <a:pt x="88534" y="65191"/>
                    <a:pt x="112779" y="59259"/>
                  </a:cubicBezTo>
                  <a:cubicBezTo>
                    <a:pt x="112779" y="59259"/>
                    <a:pt x="122129" y="69447"/>
                    <a:pt x="124773" y="72542"/>
                  </a:cubicBezTo>
                  <a:lnTo>
                    <a:pt x="137218" y="62612"/>
                  </a:lnTo>
                  <a:cubicBezTo>
                    <a:pt x="137218" y="62612"/>
                    <a:pt x="110393" y="31467"/>
                    <a:pt x="95240" y="20634"/>
                  </a:cubicBezTo>
                </a:path>
              </a:pathLst>
            </a:custGeom>
            <a:solidFill>
              <a:srgbClr val="000000"/>
            </a:solidFill>
            <a:ln w="1270" cap="flat">
              <a:noFill/>
              <a:prstDash val="solid"/>
              <a:miter/>
            </a:ln>
          </p:spPr>
          <p:txBody>
            <a:bodyPr rtlCol="0" anchor="ctr"/>
            <a:lstStyle/>
            <a:p>
              <a:endParaRPr lang="ja-JP" altLang="en-US"/>
            </a:p>
          </p:txBody>
        </p:sp>
        <p:sp>
          <p:nvSpPr>
            <p:cNvPr id="142" name="Freeform: Shape 141">
              <a:extLst>
                <a:ext uri="{FF2B5EF4-FFF2-40B4-BE49-F238E27FC236}">
                  <a16:creationId xmlns:a16="http://schemas.microsoft.com/office/drawing/2014/main" id="{CEFEB2F6-0D8F-4FFC-A6B3-E5E62EC8F26C}"/>
                </a:ext>
              </a:extLst>
            </p:cNvPr>
            <p:cNvSpPr/>
            <p:nvPr/>
          </p:nvSpPr>
          <p:spPr>
            <a:xfrm>
              <a:off x="5049811" y="4966501"/>
              <a:ext cx="74476" cy="149146"/>
            </a:xfrm>
            <a:custGeom>
              <a:avLst/>
              <a:gdLst>
                <a:gd name="connsiteX0" fmla="*/ 74477 w 74476"/>
                <a:gd name="connsiteY0" fmla="*/ 91242 h 149146"/>
                <a:gd name="connsiteX1" fmla="*/ 48684 w 74476"/>
                <a:gd name="connsiteY1" fmla="*/ 67899 h 149146"/>
                <a:gd name="connsiteX2" fmla="*/ 65062 w 74476"/>
                <a:gd name="connsiteY2" fmla="*/ 39140 h 149146"/>
                <a:gd name="connsiteX3" fmla="*/ 65062 w 74476"/>
                <a:gd name="connsiteY3" fmla="*/ 25341 h 149146"/>
                <a:gd name="connsiteX4" fmla="*/ 42945 w 74476"/>
                <a:gd name="connsiteY4" fmla="*/ 25341 h 149146"/>
                <a:gd name="connsiteX5" fmla="*/ 42945 w 74476"/>
                <a:gd name="connsiteY5" fmla="*/ 0 h 149146"/>
                <a:gd name="connsiteX6" fmla="*/ 27598 w 74476"/>
                <a:gd name="connsiteY6" fmla="*/ 0 h 149146"/>
                <a:gd name="connsiteX7" fmla="*/ 27598 w 74476"/>
                <a:gd name="connsiteY7" fmla="*/ 25148 h 149146"/>
                <a:gd name="connsiteX8" fmla="*/ 3675 w 74476"/>
                <a:gd name="connsiteY8" fmla="*/ 25148 h 149146"/>
                <a:gd name="connsiteX9" fmla="*/ 3675 w 74476"/>
                <a:gd name="connsiteY9" fmla="*/ 40301 h 149146"/>
                <a:gd name="connsiteX10" fmla="*/ 48877 w 74476"/>
                <a:gd name="connsiteY10" fmla="*/ 40301 h 149146"/>
                <a:gd name="connsiteX11" fmla="*/ 0 w 74476"/>
                <a:gd name="connsiteY11" fmla="*/ 95240 h 149146"/>
                <a:gd name="connsiteX12" fmla="*/ 6513 w 74476"/>
                <a:gd name="connsiteY12" fmla="*/ 110715 h 149146"/>
                <a:gd name="connsiteX13" fmla="*/ 29081 w 74476"/>
                <a:gd name="connsiteY13" fmla="*/ 90661 h 149146"/>
                <a:gd name="connsiteX14" fmla="*/ 29081 w 74476"/>
                <a:gd name="connsiteY14" fmla="*/ 149146 h 149146"/>
                <a:gd name="connsiteX15" fmla="*/ 43461 w 74476"/>
                <a:gd name="connsiteY15" fmla="*/ 149146 h 149146"/>
                <a:gd name="connsiteX16" fmla="*/ 43461 w 74476"/>
                <a:gd name="connsiteY16" fmla="*/ 83117 h 149146"/>
                <a:gd name="connsiteX17" fmla="*/ 65643 w 74476"/>
                <a:gd name="connsiteY17" fmla="*/ 103429 h 149146"/>
                <a:gd name="connsiteX18" fmla="*/ 74477 w 74476"/>
                <a:gd name="connsiteY18" fmla="*/ 91242 h 14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76" h="149146">
                  <a:moveTo>
                    <a:pt x="74477" y="91242"/>
                  </a:moveTo>
                  <a:cubicBezTo>
                    <a:pt x="74477" y="91242"/>
                    <a:pt x="51328" y="73767"/>
                    <a:pt x="48684" y="67899"/>
                  </a:cubicBezTo>
                  <a:cubicBezTo>
                    <a:pt x="48684" y="67899"/>
                    <a:pt x="63515" y="46104"/>
                    <a:pt x="65062" y="39140"/>
                  </a:cubicBezTo>
                  <a:lnTo>
                    <a:pt x="65062" y="25341"/>
                  </a:lnTo>
                  <a:lnTo>
                    <a:pt x="42945" y="25341"/>
                  </a:lnTo>
                  <a:lnTo>
                    <a:pt x="42945" y="0"/>
                  </a:lnTo>
                  <a:lnTo>
                    <a:pt x="27598" y="0"/>
                  </a:lnTo>
                  <a:lnTo>
                    <a:pt x="27598" y="25148"/>
                  </a:lnTo>
                  <a:lnTo>
                    <a:pt x="3675" y="25148"/>
                  </a:lnTo>
                  <a:lnTo>
                    <a:pt x="3675" y="40301"/>
                  </a:lnTo>
                  <a:lnTo>
                    <a:pt x="48877" y="40301"/>
                  </a:lnTo>
                  <a:cubicBezTo>
                    <a:pt x="48877" y="40301"/>
                    <a:pt x="36432" y="69318"/>
                    <a:pt x="0" y="95240"/>
                  </a:cubicBezTo>
                  <a:lnTo>
                    <a:pt x="6513" y="110715"/>
                  </a:lnTo>
                  <a:cubicBezTo>
                    <a:pt x="6513" y="110715"/>
                    <a:pt x="23987" y="96465"/>
                    <a:pt x="29081" y="90661"/>
                  </a:cubicBezTo>
                  <a:lnTo>
                    <a:pt x="29081" y="149146"/>
                  </a:lnTo>
                  <a:lnTo>
                    <a:pt x="43461" y="149146"/>
                  </a:lnTo>
                  <a:lnTo>
                    <a:pt x="43461" y="83117"/>
                  </a:lnTo>
                  <a:cubicBezTo>
                    <a:pt x="43461" y="83117"/>
                    <a:pt x="57002" y="97883"/>
                    <a:pt x="65643" y="103429"/>
                  </a:cubicBezTo>
                  <a:lnTo>
                    <a:pt x="74477" y="91242"/>
                  </a:lnTo>
                  <a:close/>
                </a:path>
              </a:pathLst>
            </a:custGeom>
            <a:solidFill>
              <a:srgbClr val="000000"/>
            </a:solidFill>
            <a:ln w="1270" cap="flat">
              <a:noFill/>
              <a:prstDash val="solid"/>
              <a:miter/>
            </a:ln>
          </p:spPr>
          <p:txBody>
            <a:bodyPr rtlCol="0" anchor="ctr"/>
            <a:lstStyle/>
            <a:p>
              <a:endParaRPr lang="ja-JP" altLang="en-US"/>
            </a:p>
          </p:txBody>
        </p:sp>
        <p:sp>
          <p:nvSpPr>
            <p:cNvPr id="143" name="Freeform: Shape 142">
              <a:extLst>
                <a:ext uri="{FF2B5EF4-FFF2-40B4-BE49-F238E27FC236}">
                  <a16:creationId xmlns:a16="http://schemas.microsoft.com/office/drawing/2014/main" id="{919063E0-8E1E-4C40-8D30-3A61CFC6F639}"/>
                </a:ext>
              </a:extLst>
            </p:cNvPr>
            <p:cNvSpPr/>
            <p:nvPr/>
          </p:nvSpPr>
          <p:spPr>
            <a:xfrm>
              <a:off x="5110682" y="4968371"/>
              <a:ext cx="88340" cy="140634"/>
            </a:xfrm>
            <a:custGeom>
              <a:avLst/>
              <a:gdLst>
                <a:gd name="connsiteX0" fmla="*/ 53262 w 88340"/>
                <a:gd name="connsiteY0" fmla="*/ 125933 h 140634"/>
                <a:gd name="connsiteX1" fmla="*/ 53262 w 88340"/>
                <a:gd name="connsiteY1" fmla="*/ 52359 h 140634"/>
                <a:gd name="connsiteX2" fmla="*/ 83827 w 88340"/>
                <a:gd name="connsiteY2" fmla="*/ 52359 h 140634"/>
                <a:gd name="connsiteX3" fmla="*/ 83827 w 88340"/>
                <a:gd name="connsiteY3" fmla="*/ 37528 h 140634"/>
                <a:gd name="connsiteX4" fmla="*/ 53262 w 88340"/>
                <a:gd name="connsiteY4" fmla="*/ 37528 h 140634"/>
                <a:gd name="connsiteX5" fmla="*/ 53262 w 88340"/>
                <a:gd name="connsiteY5" fmla="*/ 0 h 140634"/>
                <a:gd name="connsiteX6" fmla="*/ 37915 w 88340"/>
                <a:gd name="connsiteY6" fmla="*/ 0 h 140634"/>
                <a:gd name="connsiteX7" fmla="*/ 37915 w 88340"/>
                <a:gd name="connsiteY7" fmla="*/ 37528 h 140634"/>
                <a:gd name="connsiteX8" fmla="*/ 9157 w 88340"/>
                <a:gd name="connsiteY8" fmla="*/ 37528 h 140634"/>
                <a:gd name="connsiteX9" fmla="*/ 9157 w 88340"/>
                <a:gd name="connsiteY9" fmla="*/ 52359 h 140634"/>
                <a:gd name="connsiteX10" fmla="*/ 37915 w 88340"/>
                <a:gd name="connsiteY10" fmla="*/ 52359 h 140634"/>
                <a:gd name="connsiteX11" fmla="*/ 37915 w 88340"/>
                <a:gd name="connsiteY11" fmla="*/ 125933 h 140634"/>
                <a:gd name="connsiteX12" fmla="*/ 0 w 88340"/>
                <a:gd name="connsiteY12" fmla="*/ 125933 h 140634"/>
                <a:gd name="connsiteX13" fmla="*/ 0 w 88340"/>
                <a:gd name="connsiteY13" fmla="*/ 140635 h 140634"/>
                <a:gd name="connsiteX14" fmla="*/ 88340 w 88340"/>
                <a:gd name="connsiteY14" fmla="*/ 140635 h 140634"/>
                <a:gd name="connsiteX15" fmla="*/ 88340 w 88340"/>
                <a:gd name="connsiteY15" fmla="*/ 125933 h 14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40" h="140634">
                  <a:moveTo>
                    <a:pt x="53262" y="125933"/>
                  </a:moveTo>
                  <a:lnTo>
                    <a:pt x="53262" y="52359"/>
                  </a:lnTo>
                  <a:lnTo>
                    <a:pt x="83827" y="52359"/>
                  </a:lnTo>
                  <a:lnTo>
                    <a:pt x="83827" y="37528"/>
                  </a:lnTo>
                  <a:lnTo>
                    <a:pt x="53262" y="37528"/>
                  </a:lnTo>
                  <a:lnTo>
                    <a:pt x="53262" y="0"/>
                  </a:lnTo>
                  <a:lnTo>
                    <a:pt x="37915" y="0"/>
                  </a:lnTo>
                  <a:lnTo>
                    <a:pt x="37915" y="37528"/>
                  </a:lnTo>
                  <a:lnTo>
                    <a:pt x="9157" y="37528"/>
                  </a:lnTo>
                  <a:lnTo>
                    <a:pt x="9157" y="52359"/>
                  </a:lnTo>
                  <a:lnTo>
                    <a:pt x="37915" y="52359"/>
                  </a:lnTo>
                  <a:lnTo>
                    <a:pt x="37915" y="125933"/>
                  </a:lnTo>
                  <a:lnTo>
                    <a:pt x="0" y="125933"/>
                  </a:lnTo>
                  <a:lnTo>
                    <a:pt x="0" y="140635"/>
                  </a:lnTo>
                  <a:lnTo>
                    <a:pt x="88340" y="140635"/>
                  </a:lnTo>
                  <a:lnTo>
                    <a:pt x="88340" y="125933"/>
                  </a:lnTo>
                  <a:close/>
                </a:path>
              </a:pathLst>
            </a:custGeom>
            <a:solidFill>
              <a:srgbClr val="000000"/>
            </a:solidFill>
            <a:ln w="1270" cap="flat">
              <a:noFill/>
              <a:prstDash val="solid"/>
              <a:miter/>
            </a:ln>
          </p:spPr>
          <p:txBody>
            <a:bodyPr rtlCol="0" anchor="ctr"/>
            <a:lstStyle/>
            <a:p>
              <a:endParaRPr lang="ja-JP" altLang="en-US"/>
            </a:p>
          </p:txBody>
        </p:sp>
        <p:sp>
          <p:nvSpPr>
            <p:cNvPr id="144" name="Freeform: Shape 143">
              <a:extLst>
                <a:ext uri="{FF2B5EF4-FFF2-40B4-BE49-F238E27FC236}">
                  <a16:creationId xmlns:a16="http://schemas.microsoft.com/office/drawing/2014/main" id="{B57B20A4-A677-44AA-B337-543E03445E3F}"/>
                </a:ext>
              </a:extLst>
            </p:cNvPr>
            <p:cNvSpPr/>
            <p:nvPr/>
          </p:nvSpPr>
          <p:spPr>
            <a:xfrm>
              <a:off x="4104828" y="4995647"/>
              <a:ext cx="147083" cy="73380"/>
            </a:xfrm>
            <a:custGeom>
              <a:avLst/>
              <a:gdLst>
                <a:gd name="connsiteX0" fmla="*/ 0 w 147083"/>
                <a:gd name="connsiteY0" fmla="*/ 60032 h 73380"/>
                <a:gd name="connsiteX1" fmla="*/ 6900 w 147083"/>
                <a:gd name="connsiteY1" fmla="*/ 73380 h 73380"/>
                <a:gd name="connsiteX2" fmla="*/ 64095 w 147083"/>
                <a:gd name="connsiteY2" fmla="*/ 40366 h 73380"/>
                <a:gd name="connsiteX3" fmla="*/ 85310 w 147083"/>
                <a:gd name="connsiteY3" fmla="*/ 40366 h 73380"/>
                <a:gd name="connsiteX4" fmla="*/ 85374 w 147083"/>
                <a:gd name="connsiteY4" fmla="*/ 53713 h 73380"/>
                <a:gd name="connsiteX5" fmla="*/ 96594 w 147083"/>
                <a:gd name="connsiteY5" fmla="*/ 62805 h 73380"/>
                <a:gd name="connsiteX6" fmla="*/ 130834 w 147083"/>
                <a:gd name="connsiteY6" fmla="*/ 62805 h 73380"/>
                <a:gd name="connsiteX7" fmla="*/ 145149 w 147083"/>
                <a:gd name="connsiteY7" fmla="*/ 51779 h 73380"/>
                <a:gd name="connsiteX8" fmla="*/ 145729 w 147083"/>
                <a:gd name="connsiteY8" fmla="*/ 47716 h 73380"/>
                <a:gd name="connsiteX9" fmla="*/ 130318 w 147083"/>
                <a:gd name="connsiteY9" fmla="*/ 43074 h 73380"/>
                <a:gd name="connsiteX10" fmla="*/ 129544 w 147083"/>
                <a:gd name="connsiteY10" fmla="*/ 48232 h 73380"/>
                <a:gd name="connsiteX11" fmla="*/ 124321 w 147083"/>
                <a:gd name="connsiteY11" fmla="*/ 51650 h 73380"/>
                <a:gd name="connsiteX12" fmla="*/ 104783 w 147083"/>
                <a:gd name="connsiteY12" fmla="*/ 51650 h 73380"/>
                <a:gd name="connsiteX13" fmla="*/ 99883 w 147083"/>
                <a:gd name="connsiteY13" fmla="*/ 47974 h 73380"/>
                <a:gd name="connsiteX14" fmla="*/ 99883 w 147083"/>
                <a:gd name="connsiteY14" fmla="*/ 40301 h 73380"/>
                <a:gd name="connsiteX15" fmla="*/ 147083 w 147083"/>
                <a:gd name="connsiteY15" fmla="*/ 40301 h 73380"/>
                <a:gd name="connsiteX16" fmla="*/ 147083 w 147083"/>
                <a:gd name="connsiteY16" fmla="*/ 28565 h 73380"/>
                <a:gd name="connsiteX17" fmla="*/ 81699 w 147083"/>
                <a:gd name="connsiteY17" fmla="*/ 28565 h 73380"/>
                <a:gd name="connsiteX18" fmla="*/ 81699 w 147083"/>
                <a:gd name="connsiteY18" fmla="*/ 20183 h 73380"/>
                <a:gd name="connsiteX19" fmla="*/ 136121 w 147083"/>
                <a:gd name="connsiteY19" fmla="*/ 20183 h 73380"/>
                <a:gd name="connsiteX20" fmla="*/ 136121 w 147083"/>
                <a:gd name="connsiteY20" fmla="*/ 8641 h 73380"/>
                <a:gd name="connsiteX21" fmla="*/ 81699 w 147083"/>
                <a:gd name="connsiteY21" fmla="*/ 8641 h 73380"/>
                <a:gd name="connsiteX22" fmla="*/ 81699 w 147083"/>
                <a:gd name="connsiteY22" fmla="*/ 0 h 73380"/>
                <a:gd name="connsiteX23" fmla="*/ 66868 w 147083"/>
                <a:gd name="connsiteY23" fmla="*/ 0 h 73380"/>
                <a:gd name="connsiteX24" fmla="*/ 66868 w 147083"/>
                <a:gd name="connsiteY24" fmla="*/ 8318 h 73380"/>
                <a:gd name="connsiteX25" fmla="*/ 13477 w 147083"/>
                <a:gd name="connsiteY25" fmla="*/ 8318 h 73380"/>
                <a:gd name="connsiteX26" fmla="*/ 13477 w 147083"/>
                <a:gd name="connsiteY26" fmla="*/ 20247 h 73380"/>
                <a:gd name="connsiteX27" fmla="*/ 66868 w 147083"/>
                <a:gd name="connsiteY27" fmla="*/ 20247 h 73380"/>
                <a:gd name="connsiteX28" fmla="*/ 66868 w 147083"/>
                <a:gd name="connsiteY28" fmla="*/ 28630 h 73380"/>
                <a:gd name="connsiteX29" fmla="*/ 1612 w 147083"/>
                <a:gd name="connsiteY29" fmla="*/ 28630 h 73380"/>
                <a:gd name="connsiteX30" fmla="*/ 1612 w 147083"/>
                <a:gd name="connsiteY30" fmla="*/ 40366 h 73380"/>
                <a:gd name="connsiteX31" fmla="*/ 45202 w 147083"/>
                <a:gd name="connsiteY31" fmla="*/ 40366 h 73380"/>
                <a:gd name="connsiteX32" fmla="*/ 0 w 147083"/>
                <a:gd name="connsiteY32" fmla="*/ 60032 h 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7083" h="73380">
                  <a:moveTo>
                    <a:pt x="0" y="60032"/>
                  </a:moveTo>
                  <a:lnTo>
                    <a:pt x="6900" y="73380"/>
                  </a:lnTo>
                  <a:cubicBezTo>
                    <a:pt x="6900" y="73380"/>
                    <a:pt x="41204" y="70414"/>
                    <a:pt x="64095" y="40366"/>
                  </a:cubicBezTo>
                  <a:lnTo>
                    <a:pt x="85310" y="40366"/>
                  </a:lnTo>
                  <a:lnTo>
                    <a:pt x="85374" y="53713"/>
                  </a:lnTo>
                  <a:cubicBezTo>
                    <a:pt x="85374" y="60806"/>
                    <a:pt x="89050" y="62805"/>
                    <a:pt x="96594" y="62805"/>
                  </a:cubicBezTo>
                  <a:lnTo>
                    <a:pt x="130834" y="62805"/>
                  </a:lnTo>
                  <a:cubicBezTo>
                    <a:pt x="139410" y="62805"/>
                    <a:pt x="145149" y="57324"/>
                    <a:pt x="145149" y="51779"/>
                  </a:cubicBezTo>
                  <a:lnTo>
                    <a:pt x="145729" y="47716"/>
                  </a:lnTo>
                  <a:lnTo>
                    <a:pt x="130318" y="43074"/>
                  </a:lnTo>
                  <a:lnTo>
                    <a:pt x="129544" y="48232"/>
                  </a:lnTo>
                  <a:cubicBezTo>
                    <a:pt x="129093" y="51263"/>
                    <a:pt x="125740" y="51650"/>
                    <a:pt x="124321" y="51650"/>
                  </a:cubicBezTo>
                  <a:lnTo>
                    <a:pt x="104783" y="51650"/>
                  </a:lnTo>
                  <a:cubicBezTo>
                    <a:pt x="100592" y="51650"/>
                    <a:pt x="99883" y="50167"/>
                    <a:pt x="99883" y="47974"/>
                  </a:cubicBezTo>
                  <a:lnTo>
                    <a:pt x="99883" y="40301"/>
                  </a:lnTo>
                  <a:lnTo>
                    <a:pt x="147083" y="40301"/>
                  </a:lnTo>
                  <a:lnTo>
                    <a:pt x="147083" y="28565"/>
                  </a:lnTo>
                  <a:lnTo>
                    <a:pt x="81699" y="28565"/>
                  </a:lnTo>
                  <a:lnTo>
                    <a:pt x="81699" y="20183"/>
                  </a:lnTo>
                  <a:lnTo>
                    <a:pt x="136121" y="20183"/>
                  </a:lnTo>
                  <a:lnTo>
                    <a:pt x="136121" y="8641"/>
                  </a:lnTo>
                  <a:lnTo>
                    <a:pt x="81699" y="8641"/>
                  </a:lnTo>
                  <a:lnTo>
                    <a:pt x="81699" y="0"/>
                  </a:lnTo>
                  <a:lnTo>
                    <a:pt x="66868" y="0"/>
                  </a:lnTo>
                  <a:lnTo>
                    <a:pt x="66868" y="8318"/>
                  </a:lnTo>
                  <a:lnTo>
                    <a:pt x="13477" y="8318"/>
                  </a:lnTo>
                  <a:lnTo>
                    <a:pt x="13477" y="20247"/>
                  </a:lnTo>
                  <a:lnTo>
                    <a:pt x="66868" y="20247"/>
                  </a:lnTo>
                  <a:lnTo>
                    <a:pt x="66868" y="28630"/>
                  </a:lnTo>
                  <a:lnTo>
                    <a:pt x="1612" y="28630"/>
                  </a:lnTo>
                  <a:lnTo>
                    <a:pt x="1612" y="40366"/>
                  </a:lnTo>
                  <a:lnTo>
                    <a:pt x="45202" y="40366"/>
                  </a:lnTo>
                  <a:cubicBezTo>
                    <a:pt x="45202" y="40301"/>
                    <a:pt x="39334" y="53455"/>
                    <a:pt x="0" y="60032"/>
                  </a:cubicBezTo>
                </a:path>
              </a:pathLst>
            </a:custGeom>
            <a:solidFill>
              <a:srgbClr val="000000"/>
            </a:solidFill>
            <a:ln w="1270" cap="flat">
              <a:noFill/>
              <a:prstDash val="solid"/>
              <a:miter/>
            </a:ln>
          </p:spPr>
          <p:txBody>
            <a:bodyPr rtlCol="0" anchor="ctr"/>
            <a:lstStyle/>
            <a:p>
              <a:endParaRPr lang="ja-JP" altLang="en-US"/>
            </a:p>
          </p:txBody>
        </p:sp>
        <p:sp>
          <p:nvSpPr>
            <p:cNvPr id="145" name="Freeform: Shape 144">
              <a:extLst>
                <a:ext uri="{FF2B5EF4-FFF2-40B4-BE49-F238E27FC236}">
                  <a16:creationId xmlns:a16="http://schemas.microsoft.com/office/drawing/2014/main" id="{8315F4E1-465B-4F05-92DC-6E9F9BE7ED14}"/>
                </a:ext>
              </a:extLst>
            </p:cNvPr>
            <p:cNvSpPr/>
            <p:nvPr/>
          </p:nvSpPr>
          <p:spPr>
            <a:xfrm>
              <a:off x="4107214" y="4967791"/>
              <a:ext cx="145729" cy="31918"/>
            </a:xfrm>
            <a:custGeom>
              <a:avLst/>
              <a:gdLst>
                <a:gd name="connsiteX0" fmla="*/ 35401 w 145729"/>
                <a:gd name="connsiteY0" fmla="*/ 31918 h 31918"/>
                <a:gd name="connsiteX1" fmla="*/ 50425 w 145729"/>
                <a:gd name="connsiteY1" fmla="*/ 31918 h 31918"/>
                <a:gd name="connsiteX2" fmla="*/ 50425 w 145729"/>
                <a:gd name="connsiteY2" fmla="*/ 22375 h 31918"/>
                <a:gd name="connsiteX3" fmla="*/ 94724 w 145729"/>
                <a:gd name="connsiteY3" fmla="*/ 22375 h 31918"/>
                <a:gd name="connsiteX4" fmla="*/ 94724 w 145729"/>
                <a:gd name="connsiteY4" fmla="*/ 31918 h 31918"/>
                <a:gd name="connsiteX5" fmla="*/ 109555 w 145729"/>
                <a:gd name="connsiteY5" fmla="*/ 31918 h 31918"/>
                <a:gd name="connsiteX6" fmla="*/ 109555 w 145729"/>
                <a:gd name="connsiteY6" fmla="*/ 22375 h 31918"/>
                <a:gd name="connsiteX7" fmla="*/ 145729 w 145729"/>
                <a:gd name="connsiteY7" fmla="*/ 22375 h 31918"/>
                <a:gd name="connsiteX8" fmla="*/ 145729 w 145729"/>
                <a:gd name="connsiteY8" fmla="*/ 9995 h 31918"/>
                <a:gd name="connsiteX9" fmla="*/ 109555 w 145729"/>
                <a:gd name="connsiteY9" fmla="*/ 9866 h 31918"/>
                <a:gd name="connsiteX10" fmla="*/ 109555 w 145729"/>
                <a:gd name="connsiteY10" fmla="*/ 0 h 31918"/>
                <a:gd name="connsiteX11" fmla="*/ 94724 w 145729"/>
                <a:gd name="connsiteY11" fmla="*/ 0 h 31918"/>
                <a:gd name="connsiteX12" fmla="*/ 94724 w 145729"/>
                <a:gd name="connsiteY12" fmla="*/ 9801 h 31918"/>
                <a:gd name="connsiteX13" fmla="*/ 50425 w 145729"/>
                <a:gd name="connsiteY13" fmla="*/ 9801 h 31918"/>
                <a:gd name="connsiteX14" fmla="*/ 50425 w 145729"/>
                <a:gd name="connsiteY14" fmla="*/ 0 h 31918"/>
                <a:gd name="connsiteX15" fmla="*/ 35207 w 145729"/>
                <a:gd name="connsiteY15" fmla="*/ 0 h 31918"/>
                <a:gd name="connsiteX16" fmla="*/ 35207 w 145729"/>
                <a:gd name="connsiteY16" fmla="*/ 9995 h 31918"/>
                <a:gd name="connsiteX17" fmla="*/ 0 w 145729"/>
                <a:gd name="connsiteY17" fmla="*/ 9995 h 31918"/>
                <a:gd name="connsiteX18" fmla="*/ 0 w 145729"/>
                <a:gd name="connsiteY18" fmla="*/ 22375 h 31918"/>
                <a:gd name="connsiteX19" fmla="*/ 35401 w 145729"/>
                <a:gd name="connsiteY19" fmla="*/ 22375 h 3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729" h="31918">
                  <a:moveTo>
                    <a:pt x="35401" y="31918"/>
                  </a:moveTo>
                  <a:lnTo>
                    <a:pt x="50425" y="31918"/>
                  </a:lnTo>
                  <a:lnTo>
                    <a:pt x="50425" y="22375"/>
                  </a:lnTo>
                  <a:lnTo>
                    <a:pt x="94724" y="22375"/>
                  </a:lnTo>
                  <a:lnTo>
                    <a:pt x="94724" y="31918"/>
                  </a:lnTo>
                  <a:lnTo>
                    <a:pt x="109555" y="31918"/>
                  </a:lnTo>
                  <a:lnTo>
                    <a:pt x="109555" y="22375"/>
                  </a:lnTo>
                  <a:lnTo>
                    <a:pt x="145729" y="22375"/>
                  </a:lnTo>
                  <a:lnTo>
                    <a:pt x="145729" y="9995"/>
                  </a:lnTo>
                  <a:lnTo>
                    <a:pt x="109555" y="9866"/>
                  </a:lnTo>
                  <a:lnTo>
                    <a:pt x="109555" y="0"/>
                  </a:lnTo>
                  <a:lnTo>
                    <a:pt x="94724" y="0"/>
                  </a:lnTo>
                  <a:lnTo>
                    <a:pt x="94724" y="9801"/>
                  </a:lnTo>
                  <a:lnTo>
                    <a:pt x="50425" y="9801"/>
                  </a:lnTo>
                  <a:lnTo>
                    <a:pt x="50425" y="0"/>
                  </a:lnTo>
                  <a:lnTo>
                    <a:pt x="35207" y="0"/>
                  </a:lnTo>
                  <a:lnTo>
                    <a:pt x="35207" y="9995"/>
                  </a:lnTo>
                  <a:lnTo>
                    <a:pt x="0" y="9995"/>
                  </a:lnTo>
                  <a:lnTo>
                    <a:pt x="0" y="22375"/>
                  </a:lnTo>
                  <a:lnTo>
                    <a:pt x="35401" y="22375"/>
                  </a:lnTo>
                  <a:close/>
                </a:path>
              </a:pathLst>
            </a:custGeom>
            <a:solidFill>
              <a:srgbClr val="000000"/>
            </a:solidFill>
            <a:ln w="1270" cap="flat">
              <a:noFill/>
              <a:prstDash val="solid"/>
              <a:miter/>
            </a:ln>
          </p:spPr>
          <p:txBody>
            <a:bodyPr rtlCol="0" anchor="ctr"/>
            <a:lstStyle/>
            <a:p>
              <a:endParaRPr lang="ja-JP" altLang="en-US"/>
            </a:p>
          </p:txBody>
        </p:sp>
        <p:sp>
          <p:nvSpPr>
            <p:cNvPr id="146" name="Freeform: Shape 145">
              <a:extLst>
                <a:ext uri="{FF2B5EF4-FFF2-40B4-BE49-F238E27FC236}">
                  <a16:creationId xmlns:a16="http://schemas.microsoft.com/office/drawing/2014/main" id="{D0FFEF3F-61A5-4DCE-9182-7CBD5EE6FC82}"/>
                </a:ext>
              </a:extLst>
            </p:cNvPr>
            <p:cNvSpPr/>
            <p:nvPr/>
          </p:nvSpPr>
          <p:spPr>
            <a:xfrm>
              <a:off x="4106956" y="5050134"/>
              <a:ext cx="146180" cy="65771"/>
            </a:xfrm>
            <a:custGeom>
              <a:avLst/>
              <a:gdLst>
                <a:gd name="connsiteX0" fmla="*/ 74799 w 146180"/>
                <a:gd name="connsiteY0" fmla="*/ 40301 h 65771"/>
                <a:gd name="connsiteX1" fmla="*/ 52166 w 146180"/>
                <a:gd name="connsiteY1" fmla="*/ 26695 h 65771"/>
                <a:gd name="connsiteX2" fmla="*/ 99625 w 146180"/>
                <a:gd name="connsiteY2" fmla="*/ 26695 h 65771"/>
                <a:gd name="connsiteX3" fmla="*/ 74799 w 146180"/>
                <a:gd name="connsiteY3" fmla="*/ 40301 h 65771"/>
                <a:gd name="connsiteX4" fmla="*/ 95820 w 146180"/>
                <a:gd name="connsiteY4" fmla="*/ 45395 h 65771"/>
                <a:gd name="connsiteX5" fmla="*/ 122258 w 146180"/>
                <a:gd name="connsiteY5" fmla="*/ 25535 h 65771"/>
                <a:gd name="connsiteX6" fmla="*/ 122258 w 146180"/>
                <a:gd name="connsiteY6" fmla="*/ 15024 h 65771"/>
                <a:gd name="connsiteX7" fmla="*/ 64482 w 146180"/>
                <a:gd name="connsiteY7" fmla="*/ 15153 h 65771"/>
                <a:gd name="connsiteX8" fmla="*/ 76669 w 146180"/>
                <a:gd name="connsiteY8" fmla="*/ 2708 h 65771"/>
                <a:gd name="connsiteX9" fmla="*/ 61322 w 146180"/>
                <a:gd name="connsiteY9" fmla="*/ 0 h 65771"/>
                <a:gd name="connsiteX10" fmla="*/ 580 w 146180"/>
                <a:gd name="connsiteY10" fmla="*/ 30113 h 65771"/>
                <a:gd name="connsiteX11" fmla="*/ 7544 w 146180"/>
                <a:gd name="connsiteY11" fmla="*/ 42751 h 65771"/>
                <a:gd name="connsiteX12" fmla="*/ 38431 w 146180"/>
                <a:gd name="connsiteY12" fmla="*/ 32950 h 65771"/>
                <a:gd name="connsiteX13" fmla="*/ 54810 w 146180"/>
                <a:gd name="connsiteY13" fmla="*/ 45782 h 65771"/>
                <a:gd name="connsiteX14" fmla="*/ 0 w 146180"/>
                <a:gd name="connsiteY14" fmla="*/ 51392 h 65771"/>
                <a:gd name="connsiteX15" fmla="*/ 7222 w 146180"/>
                <a:gd name="connsiteY15" fmla="*/ 65771 h 65771"/>
                <a:gd name="connsiteX16" fmla="*/ 73574 w 146180"/>
                <a:gd name="connsiteY16" fmla="*/ 54294 h 65771"/>
                <a:gd name="connsiteX17" fmla="*/ 92532 w 146180"/>
                <a:gd name="connsiteY17" fmla="*/ 59259 h 65771"/>
                <a:gd name="connsiteX18" fmla="*/ 139732 w 146180"/>
                <a:gd name="connsiteY18" fmla="*/ 64998 h 65771"/>
                <a:gd name="connsiteX19" fmla="*/ 146181 w 146180"/>
                <a:gd name="connsiteY19" fmla="*/ 49457 h 65771"/>
                <a:gd name="connsiteX20" fmla="*/ 95820 w 146180"/>
                <a:gd name="connsiteY20" fmla="*/ 45395 h 6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180" h="65771">
                  <a:moveTo>
                    <a:pt x="74799" y="40301"/>
                  </a:moveTo>
                  <a:cubicBezTo>
                    <a:pt x="65901" y="37593"/>
                    <a:pt x="56293" y="31854"/>
                    <a:pt x="52166" y="26695"/>
                  </a:cubicBezTo>
                  <a:lnTo>
                    <a:pt x="99625" y="26695"/>
                  </a:lnTo>
                  <a:cubicBezTo>
                    <a:pt x="94982" y="31274"/>
                    <a:pt x="84278" y="36561"/>
                    <a:pt x="74799" y="40301"/>
                  </a:cubicBezTo>
                  <a:moveTo>
                    <a:pt x="95820" y="45395"/>
                  </a:moveTo>
                  <a:cubicBezTo>
                    <a:pt x="100463" y="42816"/>
                    <a:pt x="119098" y="30113"/>
                    <a:pt x="122258" y="25535"/>
                  </a:cubicBezTo>
                  <a:lnTo>
                    <a:pt x="122258" y="15024"/>
                  </a:lnTo>
                  <a:lnTo>
                    <a:pt x="64482" y="15153"/>
                  </a:lnTo>
                  <a:cubicBezTo>
                    <a:pt x="69641" y="11155"/>
                    <a:pt x="72026" y="8060"/>
                    <a:pt x="76669" y="2708"/>
                  </a:cubicBezTo>
                  <a:lnTo>
                    <a:pt x="61322" y="0"/>
                  </a:lnTo>
                  <a:cubicBezTo>
                    <a:pt x="61322" y="0"/>
                    <a:pt x="48297" y="19989"/>
                    <a:pt x="580" y="30113"/>
                  </a:cubicBezTo>
                  <a:lnTo>
                    <a:pt x="7544" y="42751"/>
                  </a:lnTo>
                  <a:cubicBezTo>
                    <a:pt x="7544" y="42751"/>
                    <a:pt x="21215" y="40301"/>
                    <a:pt x="38431" y="32950"/>
                  </a:cubicBezTo>
                  <a:cubicBezTo>
                    <a:pt x="38431" y="32950"/>
                    <a:pt x="44428" y="37722"/>
                    <a:pt x="54810" y="45782"/>
                  </a:cubicBezTo>
                  <a:cubicBezTo>
                    <a:pt x="29791" y="51972"/>
                    <a:pt x="12961" y="51392"/>
                    <a:pt x="0" y="51392"/>
                  </a:cubicBezTo>
                  <a:lnTo>
                    <a:pt x="7222" y="65771"/>
                  </a:lnTo>
                  <a:cubicBezTo>
                    <a:pt x="29210" y="65127"/>
                    <a:pt x="52875" y="60226"/>
                    <a:pt x="73574" y="54294"/>
                  </a:cubicBezTo>
                  <a:cubicBezTo>
                    <a:pt x="77249" y="55390"/>
                    <a:pt x="88405" y="58549"/>
                    <a:pt x="92532" y="59259"/>
                  </a:cubicBezTo>
                  <a:cubicBezTo>
                    <a:pt x="92532" y="59259"/>
                    <a:pt x="124579" y="65449"/>
                    <a:pt x="139732" y="64998"/>
                  </a:cubicBezTo>
                  <a:lnTo>
                    <a:pt x="146181" y="49457"/>
                  </a:lnTo>
                  <a:cubicBezTo>
                    <a:pt x="134896" y="49393"/>
                    <a:pt x="109619" y="49522"/>
                    <a:pt x="95820" y="45395"/>
                  </a:cubicBezTo>
                </a:path>
              </a:pathLst>
            </a:custGeom>
            <a:solidFill>
              <a:srgbClr val="000000"/>
            </a:solidFill>
            <a:ln w="1270" cap="flat">
              <a:noFill/>
              <a:prstDash val="solid"/>
              <a:miter/>
            </a:ln>
          </p:spPr>
          <p:txBody>
            <a:bodyPr rtlCol="0" anchor="ctr"/>
            <a:lstStyle/>
            <a:p>
              <a:endParaRPr lang="ja-JP" altLang="en-US"/>
            </a:p>
          </p:txBody>
        </p:sp>
        <p:sp>
          <p:nvSpPr>
            <p:cNvPr id="147" name="Freeform: Shape 146">
              <a:extLst>
                <a:ext uri="{FF2B5EF4-FFF2-40B4-BE49-F238E27FC236}">
                  <a16:creationId xmlns:a16="http://schemas.microsoft.com/office/drawing/2014/main" id="{B55CFCD9-9066-4028-8DC9-D64D43B2CFDE}"/>
                </a:ext>
              </a:extLst>
            </p:cNvPr>
            <p:cNvSpPr/>
            <p:nvPr/>
          </p:nvSpPr>
          <p:spPr>
            <a:xfrm>
              <a:off x="4285055" y="5010800"/>
              <a:ext cx="36109" cy="7221"/>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noFill/>
              <a:prstDash val="solid"/>
              <a:miter/>
            </a:ln>
          </p:spPr>
          <p:txBody>
            <a:bodyPr rtlCol="0" anchor="ctr"/>
            <a:lstStyle/>
            <a:p>
              <a:endParaRPr lang="ja-JP" altLang="en-US"/>
            </a:p>
          </p:txBody>
        </p:sp>
        <p:sp>
          <p:nvSpPr>
            <p:cNvPr id="148" name="Freeform: Shape 147">
              <a:extLst>
                <a:ext uri="{FF2B5EF4-FFF2-40B4-BE49-F238E27FC236}">
                  <a16:creationId xmlns:a16="http://schemas.microsoft.com/office/drawing/2014/main" id="{DF468691-F34E-4E02-B630-1B541744359B}"/>
                </a:ext>
              </a:extLst>
            </p:cNvPr>
            <p:cNvSpPr/>
            <p:nvPr/>
          </p:nvSpPr>
          <p:spPr>
            <a:xfrm>
              <a:off x="4285055" y="5025502"/>
              <a:ext cx="36109" cy="7221"/>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noFill/>
              <a:prstDash val="solid"/>
              <a:miter/>
            </a:ln>
          </p:spPr>
          <p:txBody>
            <a:bodyPr rtlCol="0" anchor="ctr"/>
            <a:lstStyle/>
            <a:p>
              <a:endParaRPr lang="ja-JP" altLang="en-US"/>
            </a:p>
          </p:txBody>
        </p:sp>
        <p:sp>
          <p:nvSpPr>
            <p:cNvPr id="149" name="Freeform: Shape 148">
              <a:extLst>
                <a:ext uri="{FF2B5EF4-FFF2-40B4-BE49-F238E27FC236}">
                  <a16:creationId xmlns:a16="http://schemas.microsoft.com/office/drawing/2014/main" id="{9D1B1D39-BBFD-4F7E-8538-8BEFF4D14514}"/>
                </a:ext>
              </a:extLst>
            </p:cNvPr>
            <p:cNvSpPr/>
            <p:nvPr/>
          </p:nvSpPr>
          <p:spPr>
            <a:xfrm>
              <a:off x="4349666" y="5010800"/>
              <a:ext cx="36109" cy="7221"/>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noFill/>
              <a:prstDash val="solid"/>
              <a:miter/>
            </a:ln>
          </p:spPr>
          <p:txBody>
            <a:bodyPr rtlCol="0" anchor="ctr"/>
            <a:lstStyle/>
            <a:p>
              <a:endParaRPr lang="ja-JP" altLang="en-US"/>
            </a:p>
          </p:txBody>
        </p:sp>
        <p:sp>
          <p:nvSpPr>
            <p:cNvPr id="150" name="Freeform: Shape 149">
              <a:extLst>
                <a:ext uri="{FF2B5EF4-FFF2-40B4-BE49-F238E27FC236}">
                  <a16:creationId xmlns:a16="http://schemas.microsoft.com/office/drawing/2014/main" id="{38447326-2702-4903-AE81-1C39F9E143D1}"/>
                </a:ext>
              </a:extLst>
            </p:cNvPr>
            <p:cNvSpPr/>
            <p:nvPr/>
          </p:nvSpPr>
          <p:spPr>
            <a:xfrm>
              <a:off x="4349666" y="5025502"/>
              <a:ext cx="36109" cy="7221"/>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noFill/>
              <a:prstDash val="solid"/>
              <a:miter/>
            </a:ln>
          </p:spPr>
          <p:txBody>
            <a:bodyPr rtlCol="0" anchor="ctr"/>
            <a:lstStyle/>
            <a:p>
              <a:endParaRPr lang="ja-JP" altLang="en-US"/>
            </a:p>
          </p:txBody>
        </p:sp>
        <p:sp>
          <p:nvSpPr>
            <p:cNvPr id="151" name="Freeform: Shape 150">
              <a:extLst>
                <a:ext uri="{FF2B5EF4-FFF2-40B4-BE49-F238E27FC236}">
                  <a16:creationId xmlns:a16="http://schemas.microsoft.com/office/drawing/2014/main" id="{55334A10-384D-4445-B0A6-81F4A439C9A2}"/>
                </a:ext>
              </a:extLst>
            </p:cNvPr>
            <p:cNvSpPr/>
            <p:nvPr/>
          </p:nvSpPr>
          <p:spPr>
            <a:xfrm>
              <a:off x="4274222" y="5047328"/>
              <a:ext cx="135734" cy="74927"/>
            </a:xfrm>
            <a:custGeom>
              <a:avLst/>
              <a:gdLst>
                <a:gd name="connsiteX0" fmla="*/ 119421 w 135734"/>
                <a:gd name="connsiteY0" fmla="*/ 56744 h 74927"/>
                <a:gd name="connsiteX1" fmla="*/ 110716 w 135734"/>
                <a:gd name="connsiteY1" fmla="*/ 62547 h 74927"/>
                <a:gd name="connsiteX2" fmla="*/ 74090 w 135734"/>
                <a:gd name="connsiteY2" fmla="*/ 62547 h 74927"/>
                <a:gd name="connsiteX3" fmla="*/ 68028 w 135734"/>
                <a:gd name="connsiteY3" fmla="*/ 57776 h 74927"/>
                <a:gd name="connsiteX4" fmla="*/ 68028 w 135734"/>
                <a:gd name="connsiteY4" fmla="*/ 51972 h 74927"/>
                <a:gd name="connsiteX5" fmla="*/ 120194 w 135734"/>
                <a:gd name="connsiteY5" fmla="*/ 51972 h 74927"/>
                <a:gd name="connsiteX6" fmla="*/ 119421 w 135734"/>
                <a:gd name="connsiteY6" fmla="*/ 56744 h 74927"/>
                <a:gd name="connsiteX7" fmla="*/ 67964 w 135734"/>
                <a:gd name="connsiteY7" fmla="*/ 30113 h 74927"/>
                <a:gd name="connsiteX8" fmla="*/ 108007 w 135734"/>
                <a:gd name="connsiteY8" fmla="*/ 30113 h 74927"/>
                <a:gd name="connsiteX9" fmla="*/ 108007 w 135734"/>
                <a:gd name="connsiteY9" fmla="*/ 40495 h 74927"/>
                <a:gd name="connsiteX10" fmla="*/ 67964 w 135734"/>
                <a:gd name="connsiteY10" fmla="*/ 40495 h 74927"/>
                <a:gd name="connsiteX11" fmla="*/ 67964 w 135734"/>
                <a:gd name="connsiteY11" fmla="*/ 30113 h 74927"/>
                <a:gd name="connsiteX12" fmla="*/ 67964 w 135734"/>
                <a:gd name="connsiteY12" fmla="*/ 11026 h 74927"/>
                <a:gd name="connsiteX13" fmla="*/ 108007 w 135734"/>
                <a:gd name="connsiteY13" fmla="*/ 11026 h 74927"/>
                <a:gd name="connsiteX14" fmla="*/ 108007 w 135734"/>
                <a:gd name="connsiteY14" fmla="*/ 19796 h 74927"/>
                <a:gd name="connsiteX15" fmla="*/ 67964 w 135734"/>
                <a:gd name="connsiteY15" fmla="*/ 19796 h 74927"/>
                <a:gd name="connsiteX16" fmla="*/ 67964 w 135734"/>
                <a:gd name="connsiteY16" fmla="*/ 11026 h 74927"/>
                <a:gd name="connsiteX17" fmla="*/ 53327 w 135734"/>
                <a:gd name="connsiteY17" fmla="*/ 19860 h 74927"/>
                <a:gd name="connsiteX18" fmla="*/ 13928 w 135734"/>
                <a:gd name="connsiteY18" fmla="*/ 19796 h 74927"/>
                <a:gd name="connsiteX19" fmla="*/ 13928 w 135734"/>
                <a:gd name="connsiteY19" fmla="*/ 11026 h 74927"/>
                <a:gd name="connsiteX20" fmla="*/ 53327 w 135734"/>
                <a:gd name="connsiteY20" fmla="*/ 11026 h 74927"/>
                <a:gd name="connsiteX21" fmla="*/ 53327 w 135734"/>
                <a:gd name="connsiteY21" fmla="*/ 19860 h 74927"/>
                <a:gd name="connsiteX22" fmla="*/ 53327 w 135734"/>
                <a:gd name="connsiteY22" fmla="*/ 40559 h 74927"/>
                <a:gd name="connsiteX23" fmla="*/ 13928 w 135734"/>
                <a:gd name="connsiteY23" fmla="*/ 40559 h 74927"/>
                <a:gd name="connsiteX24" fmla="*/ 13928 w 135734"/>
                <a:gd name="connsiteY24" fmla="*/ 30177 h 74927"/>
                <a:gd name="connsiteX25" fmla="*/ 53327 w 135734"/>
                <a:gd name="connsiteY25" fmla="*/ 30177 h 74927"/>
                <a:gd name="connsiteX26" fmla="*/ 53327 w 135734"/>
                <a:gd name="connsiteY26" fmla="*/ 40559 h 74927"/>
                <a:gd name="connsiteX27" fmla="*/ 121935 w 135734"/>
                <a:gd name="connsiteY27" fmla="*/ 0 h 74927"/>
                <a:gd name="connsiteX28" fmla="*/ 0 w 135734"/>
                <a:gd name="connsiteY28" fmla="*/ 0 h 74927"/>
                <a:gd name="connsiteX29" fmla="*/ 0 w 135734"/>
                <a:gd name="connsiteY29" fmla="*/ 61064 h 74927"/>
                <a:gd name="connsiteX30" fmla="*/ 13993 w 135734"/>
                <a:gd name="connsiteY30" fmla="*/ 61064 h 74927"/>
                <a:gd name="connsiteX31" fmla="*/ 13993 w 135734"/>
                <a:gd name="connsiteY31" fmla="*/ 51908 h 74927"/>
                <a:gd name="connsiteX32" fmla="*/ 53391 w 135734"/>
                <a:gd name="connsiteY32" fmla="*/ 51908 h 74927"/>
                <a:gd name="connsiteX33" fmla="*/ 53391 w 135734"/>
                <a:gd name="connsiteY33" fmla="*/ 63128 h 74927"/>
                <a:gd name="connsiteX34" fmla="*/ 69705 w 135734"/>
                <a:gd name="connsiteY34" fmla="*/ 74928 h 74927"/>
                <a:gd name="connsiteX35" fmla="*/ 112843 w 135734"/>
                <a:gd name="connsiteY35" fmla="*/ 74928 h 74927"/>
                <a:gd name="connsiteX36" fmla="*/ 134574 w 135734"/>
                <a:gd name="connsiteY36" fmla="*/ 60033 h 74927"/>
                <a:gd name="connsiteX37" fmla="*/ 135735 w 135734"/>
                <a:gd name="connsiteY37" fmla="*/ 48490 h 74927"/>
                <a:gd name="connsiteX38" fmla="*/ 122000 w 135734"/>
                <a:gd name="connsiteY38" fmla="*/ 43332 h 74927"/>
                <a:gd name="connsiteX39" fmla="*/ 122000 w 135734"/>
                <a:gd name="connsiteY39" fmla="*/ 0 h 7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5734" h="74927">
                  <a:moveTo>
                    <a:pt x="119421" y="56744"/>
                  </a:moveTo>
                  <a:cubicBezTo>
                    <a:pt x="118905" y="58936"/>
                    <a:pt x="117615" y="62547"/>
                    <a:pt x="110716" y="62547"/>
                  </a:cubicBezTo>
                  <a:lnTo>
                    <a:pt x="74090" y="62547"/>
                  </a:lnTo>
                  <a:cubicBezTo>
                    <a:pt x="68802" y="62547"/>
                    <a:pt x="68028" y="60742"/>
                    <a:pt x="68028" y="57776"/>
                  </a:cubicBezTo>
                  <a:lnTo>
                    <a:pt x="68028" y="51972"/>
                  </a:lnTo>
                  <a:lnTo>
                    <a:pt x="120194" y="51972"/>
                  </a:lnTo>
                  <a:cubicBezTo>
                    <a:pt x="120130" y="51972"/>
                    <a:pt x="119679" y="55454"/>
                    <a:pt x="119421" y="56744"/>
                  </a:cubicBezTo>
                  <a:moveTo>
                    <a:pt x="67964" y="30113"/>
                  </a:moveTo>
                  <a:lnTo>
                    <a:pt x="108007" y="30113"/>
                  </a:lnTo>
                  <a:lnTo>
                    <a:pt x="108007" y="40495"/>
                  </a:lnTo>
                  <a:lnTo>
                    <a:pt x="67964" y="40495"/>
                  </a:lnTo>
                  <a:lnTo>
                    <a:pt x="67964" y="30113"/>
                  </a:lnTo>
                  <a:close/>
                  <a:moveTo>
                    <a:pt x="67964" y="11026"/>
                  </a:moveTo>
                  <a:lnTo>
                    <a:pt x="108007" y="11026"/>
                  </a:lnTo>
                  <a:lnTo>
                    <a:pt x="108007" y="19796"/>
                  </a:lnTo>
                  <a:lnTo>
                    <a:pt x="67964" y="19796"/>
                  </a:lnTo>
                  <a:lnTo>
                    <a:pt x="67964" y="11026"/>
                  </a:lnTo>
                  <a:close/>
                  <a:moveTo>
                    <a:pt x="53327" y="19860"/>
                  </a:moveTo>
                  <a:lnTo>
                    <a:pt x="13928" y="19796"/>
                  </a:lnTo>
                  <a:lnTo>
                    <a:pt x="13928" y="11026"/>
                  </a:lnTo>
                  <a:lnTo>
                    <a:pt x="53327" y="11026"/>
                  </a:lnTo>
                  <a:lnTo>
                    <a:pt x="53327" y="19860"/>
                  </a:lnTo>
                  <a:moveTo>
                    <a:pt x="53327" y="40559"/>
                  </a:moveTo>
                  <a:lnTo>
                    <a:pt x="13928" y="40559"/>
                  </a:lnTo>
                  <a:lnTo>
                    <a:pt x="13928" y="30177"/>
                  </a:lnTo>
                  <a:lnTo>
                    <a:pt x="53327" y="30177"/>
                  </a:lnTo>
                  <a:lnTo>
                    <a:pt x="53327" y="40559"/>
                  </a:lnTo>
                  <a:close/>
                  <a:moveTo>
                    <a:pt x="121935" y="0"/>
                  </a:moveTo>
                  <a:lnTo>
                    <a:pt x="0" y="0"/>
                  </a:lnTo>
                  <a:lnTo>
                    <a:pt x="0" y="61064"/>
                  </a:lnTo>
                  <a:lnTo>
                    <a:pt x="13993" y="61064"/>
                  </a:lnTo>
                  <a:lnTo>
                    <a:pt x="13993" y="51908"/>
                  </a:lnTo>
                  <a:lnTo>
                    <a:pt x="53391" y="51908"/>
                  </a:lnTo>
                  <a:lnTo>
                    <a:pt x="53391" y="63128"/>
                  </a:lnTo>
                  <a:cubicBezTo>
                    <a:pt x="53391" y="71639"/>
                    <a:pt x="58614" y="74928"/>
                    <a:pt x="69705" y="74928"/>
                  </a:cubicBezTo>
                  <a:lnTo>
                    <a:pt x="112843" y="74928"/>
                  </a:lnTo>
                  <a:cubicBezTo>
                    <a:pt x="112843" y="74928"/>
                    <a:pt x="133220" y="74347"/>
                    <a:pt x="134574" y="60033"/>
                  </a:cubicBezTo>
                  <a:lnTo>
                    <a:pt x="135735" y="48490"/>
                  </a:lnTo>
                  <a:lnTo>
                    <a:pt x="122000" y="43332"/>
                  </a:lnTo>
                  <a:lnTo>
                    <a:pt x="122000" y="0"/>
                  </a:lnTo>
                </a:path>
              </a:pathLst>
            </a:custGeom>
            <a:solidFill>
              <a:srgbClr val="000000"/>
            </a:solidFill>
            <a:ln w="1270" cap="flat">
              <a:noFill/>
              <a:prstDash val="solid"/>
              <a:miter/>
            </a:ln>
          </p:spPr>
          <p:txBody>
            <a:bodyPr rtlCol="0" anchor="ctr"/>
            <a:lstStyle/>
            <a:p>
              <a:endParaRPr lang="ja-JP" altLang="en-US"/>
            </a:p>
          </p:txBody>
        </p:sp>
        <p:sp>
          <p:nvSpPr>
            <p:cNvPr id="152" name="Freeform: Shape 151">
              <a:extLst>
                <a:ext uri="{FF2B5EF4-FFF2-40B4-BE49-F238E27FC236}">
                  <a16:creationId xmlns:a16="http://schemas.microsoft.com/office/drawing/2014/main" id="{875BE588-E034-4BA8-A984-0C3558E964B5}"/>
                </a:ext>
              </a:extLst>
            </p:cNvPr>
            <p:cNvSpPr/>
            <p:nvPr/>
          </p:nvSpPr>
          <p:spPr>
            <a:xfrm>
              <a:off x="4264872" y="4972498"/>
              <a:ext cx="141860" cy="62353"/>
            </a:xfrm>
            <a:custGeom>
              <a:avLst/>
              <a:gdLst>
                <a:gd name="connsiteX0" fmla="*/ 13735 w 141860"/>
                <a:gd name="connsiteY0" fmla="*/ 31338 h 62353"/>
                <a:gd name="connsiteX1" fmla="*/ 62741 w 141860"/>
                <a:gd name="connsiteY1" fmla="*/ 31338 h 62353"/>
                <a:gd name="connsiteX2" fmla="*/ 62741 w 141860"/>
                <a:gd name="connsiteY2" fmla="*/ 62354 h 62353"/>
                <a:gd name="connsiteX3" fmla="*/ 77314 w 141860"/>
                <a:gd name="connsiteY3" fmla="*/ 62354 h 62353"/>
                <a:gd name="connsiteX4" fmla="*/ 77314 w 141860"/>
                <a:gd name="connsiteY4" fmla="*/ 31338 h 62353"/>
                <a:gd name="connsiteX5" fmla="*/ 128126 w 141860"/>
                <a:gd name="connsiteY5" fmla="*/ 31338 h 62353"/>
                <a:gd name="connsiteX6" fmla="*/ 128126 w 141860"/>
                <a:gd name="connsiteY6" fmla="*/ 57002 h 62353"/>
                <a:gd name="connsiteX7" fmla="*/ 141860 w 141860"/>
                <a:gd name="connsiteY7" fmla="*/ 57002 h 62353"/>
                <a:gd name="connsiteX8" fmla="*/ 141860 w 141860"/>
                <a:gd name="connsiteY8" fmla="*/ 19473 h 62353"/>
                <a:gd name="connsiteX9" fmla="*/ 77314 w 141860"/>
                <a:gd name="connsiteY9" fmla="*/ 19473 h 62353"/>
                <a:gd name="connsiteX10" fmla="*/ 77314 w 141860"/>
                <a:gd name="connsiteY10" fmla="*/ 12123 h 62353"/>
                <a:gd name="connsiteX11" fmla="*/ 134122 w 141860"/>
                <a:gd name="connsiteY11" fmla="*/ 12123 h 62353"/>
                <a:gd name="connsiteX12" fmla="*/ 134122 w 141860"/>
                <a:gd name="connsiteY12" fmla="*/ 0 h 62353"/>
                <a:gd name="connsiteX13" fmla="*/ 7029 w 141860"/>
                <a:gd name="connsiteY13" fmla="*/ 0 h 62353"/>
                <a:gd name="connsiteX14" fmla="*/ 7029 w 141860"/>
                <a:gd name="connsiteY14" fmla="*/ 12123 h 62353"/>
                <a:gd name="connsiteX15" fmla="*/ 62741 w 141860"/>
                <a:gd name="connsiteY15" fmla="*/ 12123 h 62353"/>
                <a:gd name="connsiteX16" fmla="*/ 62741 w 141860"/>
                <a:gd name="connsiteY16" fmla="*/ 19473 h 62353"/>
                <a:gd name="connsiteX17" fmla="*/ 0 w 141860"/>
                <a:gd name="connsiteY17" fmla="*/ 19473 h 62353"/>
                <a:gd name="connsiteX18" fmla="*/ 0 w 141860"/>
                <a:gd name="connsiteY18" fmla="*/ 57002 h 62353"/>
                <a:gd name="connsiteX19" fmla="*/ 13735 w 141860"/>
                <a:gd name="connsiteY19" fmla="*/ 57002 h 6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860" h="62353">
                  <a:moveTo>
                    <a:pt x="13735" y="31338"/>
                  </a:moveTo>
                  <a:lnTo>
                    <a:pt x="62741" y="31338"/>
                  </a:lnTo>
                  <a:lnTo>
                    <a:pt x="62741" y="62354"/>
                  </a:lnTo>
                  <a:lnTo>
                    <a:pt x="77314" y="62354"/>
                  </a:lnTo>
                  <a:lnTo>
                    <a:pt x="77314" y="31338"/>
                  </a:lnTo>
                  <a:lnTo>
                    <a:pt x="128126" y="31338"/>
                  </a:lnTo>
                  <a:lnTo>
                    <a:pt x="128126" y="57002"/>
                  </a:lnTo>
                  <a:lnTo>
                    <a:pt x="141860" y="57002"/>
                  </a:lnTo>
                  <a:lnTo>
                    <a:pt x="141860" y="19473"/>
                  </a:lnTo>
                  <a:lnTo>
                    <a:pt x="77314" y="19473"/>
                  </a:lnTo>
                  <a:lnTo>
                    <a:pt x="77314" y="12123"/>
                  </a:lnTo>
                  <a:lnTo>
                    <a:pt x="134122" y="12123"/>
                  </a:lnTo>
                  <a:lnTo>
                    <a:pt x="134122" y="0"/>
                  </a:lnTo>
                  <a:lnTo>
                    <a:pt x="7029" y="0"/>
                  </a:lnTo>
                  <a:lnTo>
                    <a:pt x="7029" y="12123"/>
                  </a:lnTo>
                  <a:lnTo>
                    <a:pt x="62741" y="12123"/>
                  </a:lnTo>
                  <a:lnTo>
                    <a:pt x="62741" y="19473"/>
                  </a:lnTo>
                  <a:lnTo>
                    <a:pt x="0" y="19473"/>
                  </a:lnTo>
                  <a:lnTo>
                    <a:pt x="0" y="57002"/>
                  </a:lnTo>
                  <a:lnTo>
                    <a:pt x="13735" y="57002"/>
                  </a:lnTo>
                  <a:close/>
                </a:path>
              </a:pathLst>
            </a:custGeom>
            <a:solidFill>
              <a:srgbClr val="000000"/>
            </a:solidFill>
            <a:ln w="1270" cap="flat">
              <a:noFill/>
              <a:prstDash val="solid"/>
              <a:miter/>
            </a:ln>
          </p:spPr>
          <p:txBody>
            <a:bodyPr rtlCol="0" anchor="ctr"/>
            <a:lstStyle/>
            <a:p>
              <a:endParaRPr lang="ja-JP" altLang="en-US"/>
            </a:p>
          </p:txBody>
        </p:sp>
        <p:sp>
          <p:nvSpPr>
            <p:cNvPr id="153" name="Freeform: Shape 152">
              <a:extLst>
                <a:ext uri="{FF2B5EF4-FFF2-40B4-BE49-F238E27FC236}">
                  <a16:creationId xmlns:a16="http://schemas.microsoft.com/office/drawing/2014/main" id="{EE3AA989-0D4C-4F60-BF11-D35773A0F28B}"/>
                </a:ext>
              </a:extLst>
            </p:cNvPr>
            <p:cNvSpPr/>
            <p:nvPr/>
          </p:nvSpPr>
          <p:spPr>
            <a:xfrm>
              <a:off x="4417436" y="4966630"/>
              <a:ext cx="155143" cy="151016"/>
            </a:xfrm>
            <a:custGeom>
              <a:avLst/>
              <a:gdLst>
                <a:gd name="connsiteX0" fmla="*/ 106331 w 155143"/>
                <a:gd name="connsiteY0" fmla="*/ 67835 h 151016"/>
                <a:gd name="connsiteX1" fmla="*/ 118582 w 155143"/>
                <a:gd name="connsiteY1" fmla="*/ 67448 h 151016"/>
                <a:gd name="connsiteX2" fmla="*/ 123032 w 155143"/>
                <a:gd name="connsiteY2" fmla="*/ 77958 h 151016"/>
                <a:gd name="connsiteX3" fmla="*/ 107878 w 155143"/>
                <a:gd name="connsiteY3" fmla="*/ 77958 h 151016"/>
                <a:gd name="connsiteX4" fmla="*/ 106331 w 155143"/>
                <a:gd name="connsiteY4" fmla="*/ 67835 h 151016"/>
                <a:gd name="connsiteX5" fmla="*/ 105170 w 155143"/>
                <a:gd name="connsiteY5" fmla="*/ 56615 h 151016"/>
                <a:gd name="connsiteX6" fmla="*/ 103687 w 155143"/>
                <a:gd name="connsiteY6" fmla="*/ 26180 h 151016"/>
                <a:gd name="connsiteX7" fmla="*/ 119872 w 155143"/>
                <a:gd name="connsiteY7" fmla="*/ 45266 h 151016"/>
                <a:gd name="connsiteX8" fmla="*/ 110071 w 155143"/>
                <a:gd name="connsiteY8" fmla="*/ 56679 h 151016"/>
                <a:gd name="connsiteX9" fmla="*/ 105170 w 155143"/>
                <a:gd name="connsiteY9" fmla="*/ 56679 h 151016"/>
                <a:gd name="connsiteX10" fmla="*/ 51457 w 155143"/>
                <a:gd name="connsiteY10" fmla="*/ 59323 h 151016"/>
                <a:gd name="connsiteX11" fmla="*/ 47846 w 155143"/>
                <a:gd name="connsiteY11" fmla="*/ 59323 h 151016"/>
                <a:gd name="connsiteX12" fmla="*/ 47846 w 155143"/>
                <a:gd name="connsiteY12" fmla="*/ 64998 h 151016"/>
                <a:gd name="connsiteX13" fmla="*/ 35207 w 155143"/>
                <a:gd name="connsiteY13" fmla="*/ 45589 h 151016"/>
                <a:gd name="connsiteX14" fmla="*/ 47330 w 155143"/>
                <a:gd name="connsiteY14" fmla="*/ 45589 h 151016"/>
                <a:gd name="connsiteX15" fmla="*/ 47330 w 155143"/>
                <a:gd name="connsiteY15" fmla="*/ 35529 h 151016"/>
                <a:gd name="connsiteX16" fmla="*/ 59001 w 155143"/>
                <a:gd name="connsiteY16" fmla="*/ 48877 h 151016"/>
                <a:gd name="connsiteX17" fmla="*/ 51457 w 155143"/>
                <a:gd name="connsiteY17" fmla="*/ 59323 h 151016"/>
                <a:gd name="connsiteX18" fmla="*/ 42558 w 155143"/>
                <a:gd name="connsiteY18" fmla="*/ 81183 h 151016"/>
                <a:gd name="connsiteX19" fmla="*/ 48490 w 155143"/>
                <a:gd name="connsiteY19" fmla="*/ 71446 h 151016"/>
                <a:gd name="connsiteX20" fmla="*/ 78990 w 155143"/>
                <a:gd name="connsiteY20" fmla="*/ 68480 h 151016"/>
                <a:gd name="connsiteX21" fmla="*/ 81247 w 155143"/>
                <a:gd name="connsiteY21" fmla="*/ 74476 h 151016"/>
                <a:gd name="connsiteX22" fmla="*/ 92790 w 155143"/>
                <a:gd name="connsiteY22" fmla="*/ 69898 h 151016"/>
                <a:gd name="connsiteX23" fmla="*/ 93757 w 155143"/>
                <a:gd name="connsiteY23" fmla="*/ 78087 h 151016"/>
                <a:gd name="connsiteX24" fmla="*/ 44815 w 155143"/>
                <a:gd name="connsiteY24" fmla="*/ 78087 h 151016"/>
                <a:gd name="connsiteX25" fmla="*/ 44815 w 155143"/>
                <a:gd name="connsiteY25" fmla="*/ 91242 h 151016"/>
                <a:gd name="connsiteX26" fmla="*/ 57776 w 155143"/>
                <a:gd name="connsiteY26" fmla="*/ 91242 h 151016"/>
                <a:gd name="connsiteX27" fmla="*/ 39850 w 155143"/>
                <a:gd name="connsiteY27" fmla="*/ 135992 h 151016"/>
                <a:gd name="connsiteX28" fmla="*/ 50103 w 155143"/>
                <a:gd name="connsiteY28" fmla="*/ 148630 h 151016"/>
                <a:gd name="connsiteX29" fmla="*/ 69254 w 155143"/>
                <a:gd name="connsiteY29" fmla="*/ 112843 h 151016"/>
                <a:gd name="connsiteX30" fmla="*/ 86083 w 155143"/>
                <a:gd name="connsiteY30" fmla="*/ 124772 h 151016"/>
                <a:gd name="connsiteX31" fmla="*/ 93499 w 155143"/>
                <a:gd name="connsiteY31" fmla="*/ 112327 h 151016"/>
                <a:gd name="connsiteX32" fmla="*/ 72091 w 155143"/>
                <a:gd name="connsiteY32" fmla="*/ 97690 h 151016"/>
                <a:gd name="connsiteX33" fmla="*/ 72413 w 155143"/>
                <a:gd name="connsiteY33" fmla="*/ 91242 h 151016"/>
                <a:gd name="connsiteX34" fmla="*/ 96272 w 155143"/>
                <a:gd name="connsiteY34" fmla="*/ 91242 h 151016"/>
                <a:gd name="connsiteX35" fmla="*/ 105621 w 155143"/>
                <a:gd name="connsiteY35" fmla="*/ 117808 h 151016"/>
                <a:gd name="connsiteX36" fmla="*/ 72349 w 155143"/>
                <a:gd name="connsiteY36" fmla="*/ 134380 h 151016"/>
                <a:gd name="connsiteX37" fmla="*/ 80860 w 155143"/>
                <a:gd name="connsiteY37" fmla="*/ 147921 h 151016"/>
                <a:gd name="connsiteX38" fmla="*/ 113166 w 155143"/>
                <a:gd name="connsiteY38" fmla="*/ 130769 h 151016"/>
                <a:gd name="connsiteX39" fmla="*/ 125998 w 155143"/>
                <a:gd name="connsiteY39" fmla="*/ 144052 h 151016"/>
                <a:gd name="connsiteX40" fmla="*/ 145987 w 155143"/>
                <a:gd name="connsiteY40" fmla="*/ 143085 h 151016"/>
                <a:gd name="connsiteX41" fmla="*/ 155144 w 155143"/>
                <a:gd name="connsiteY41" fmla="*/ 126513 h 151016"/>
                <a:gd name="connsiteX42" fmla="*/ 143730 w 155143"/>
                <a:gd name="connsiteY42" fmla="*/ 114197 h 151016"/>
                <a:gd name="connsiteX43" fmla="*/ 137540 w 155143"/>
                <a:gd name="connsiteY43" fmla="*/ 127932 h 151016"/>
                <a:gd name="connsiteX44" fmla="*/ 127997 w 155143"/>
                <a:gd name="connsiteY44" fmla="*/ 126191 h 151016"/>
                <a:gd name="connsiteX45" fmla="*/ 124773 w 155143"/>
                <a:gd name="connsiteY45" fmla="*/ 121290 h 151016"/>
                <a:gd name="connsiteX46" fmla="*/ 140764 w 155143"/>
                <a:gd name="connsiteY46" fmla="*/ 101430 h 151016"/>
                <a:gd name="connsiteX47" fmla="*/ 128770 w 155143"/>
                <a:gd name="connsiteY47" fmla="*/ 92725 h 151016"/>
                <a:gd name="connsiteX48" fmla="*/ 116906 w 155143"/>
                <a:gd name="connsiteY48" fmla="*/ 109232 h 151016"/>
                <a:gd name="connsiteX49" fmla="*/ 110393 w 155143"/>
                <a:gd name="connsiteY49" fmla="*/ 91242 h 151016"/>
                <a:gd name="connsiteX50" fmla="*/ 152371 w 155143"/>
                <a:gd name="connsiteY50" fmla="*/ 91242 h 151016"/>
                <a:gd name="connsiteX51" fmla="*/ 152371 w 155143"/>
                <a:gd name="connsiteY51" fmla="*/ 78087 h 151016"/>
                <a:gd name="connsiteX52" fmla="*/ 137024 w 155143"/>
                <a:gd name="connsiteY52" fmla="*/ 78087 h 151016"/>
                <a:gd name="connsiteX53" fmla="*/ 131672 w 155143"/>
                <a:gd name="connsiteY53" fmla="*/ 66674 h 151016"/>
                <a:gd name="connsiteX54" fmla="*/ 141280 w 155143"/>
                <a:gd name="connsiteY54" fmla="*/ 65384 h 151016"/>
                <a:gd name="connsiteX55" fmla="*/ 143601 w 155143"/>
                <a:gd name="connsiteY55" fmla="*/ 71317 h 151016"/>
                <a:gd name="connsiteX56" fmla="*/ 153854 w 155143"/>
                <a:gd name="connsiteY56" fmla="*/ 67190 h 151016"/>
                <a:gd name="connsiteX57" fmla="*/ 146181 w 155143"/>
                <a:gd name="connsiteY57" fmla="*/ 44170 h 151016"/>
                <a:gd name="connsiteX58" fmla="*/ 135928 w 155143"/>
                <a:gd name="connsiteY58" fmla="*/ 47394 h 151016"/>
                <a:gd name="connsiteX59" fmla="*/ 138507 w 155143"/>
                <a:gd name="connsiteY59" fmla="*/ 55261 h 151016"/>
                <a:gd name="connsiteX60" fmla="*/ 125482 w 155143"/>
                <a:gd name="connsiteY60" fmla="*/ 56679 h 151016"/>
                <a:gd name="connsiteX61" fmla="*/ 149082 w 155143"/>
                <a:gd name="connsiteY61" fmla="*/ 26953 h 151016"/>
                <a:gd name="connsiteX62" fmla="*/ 138507 w 155143"/>
                <a:gd name="connsiteY62" fmla="*/ 20763 h 151016"/>
                <a:gd name="connsiteX63" fmla="*/ 128255 w 155143"/>
                <a:gd name="connsiteY63" fmla="*/ 35272 h 151016"/>
                <a:gd name="connsiteX64" fmla="*/ 123418 w 155143"/>
                <a:gd name="connsiteY64" fmla="*/ 29662 h 151016"/>
                <a:gd name="connsiteX65" fmla="*/ 137153 w 155143"/>
                <a:gd name="connsiteY65" fmla="*/ 7222 h 151016"/>
                <a:gd name="connsiteX66" fmla="*/ 125095 w 155143"/>
                <a:gd name="connsiteY66" fmla="*/ 1999 h 151016"/>
                <a:gd name="connsiteX67" fmla="*/ 115681 w 155143"/>
                <a:gd name="connsiteY67" fmla="*/ 19860 h 151016"/>
                <a:gd name="connsiteX68" fmla="*/ 111683 w 155143"/>
                <a:gd name="connsiteY68" fmla="*/ 16185 h 151016"/>
                <a:gd name="connsiteX69" fmla="*/ 103623 w 155143"/>
                <a:gd name="connsiteY69" fmla="*/ 25212 h 151016"/>
                <a:gd name="connsiteX70" fmla="*/ 102849 w 155143"/>
                <a:gd name="connsiteY70" fmla="*/ 193 h 151016"/>
                <a:gd name="connsiteX71" fmla="*/ 88792 w 155143"/>
                <a:gd name="connsiteY71" fmla="*/ 193 h 151016"/>
                <a:gd name="connsiteX72" fmla="*/ 92080 w 155143"/>
                <a:gd name="connsiteY72" fmla="*/ 66416 h 151016"/>
                <a:gd name="connsiteX73" fmla="*/ 85116 w 155143"/>
                <a:gd name="connsiteY73" fmla="*/ 46491 h 151016"/>
                <a:gd name="connsiteX74" fmla="*/ 75379 w 155143"/>
                <a:gd name="connsiteY74" fmla="*/ 49006 h 151016"/>
                <a:gd name="connsiteX75" fmla="*/ 77636 w 155143"/>
                <a:gd name="connsiteY75" fmla="*/ 57905 h 151016"/>
                <a:gd name="connsiteX76" fmla="*/ 65385 w 155143"/>
                <a:gd name="connsiteY76" fmla="*/ 59001 h 151016"/>
                <a:gd name="connsiteX77" fmla="*/ 88082 w 155143"/>
                <a:gd name="connsiteY77" fmla="*/ 27534 h 151016"/>
                <a:gd name="connsiteX78" fmla="*/ 77314 w 155143"/>
                <a:gd name="connsiteY78" fmla="*/ 21601 h 151016"/>
                <a:gd name="connsiteX79" fmla="*/ 67126 w 155143"/>
                <a:gd name="connsiteY79" fmla="*/ 38044 h 151016"/>
                <a:gd name="connsiteX80" fmla="*/ 62548 w 155143"/>
                <a:gd name="connsiteY80" fmla="*/ 32692 h 151016"/>
                <a:gd name="connsiteX81" fmla="*/ 76218 w 155143"/>
                <a:gd name="connsiteY81" fmla="*/ 7609 h 151016"/>
                <a:gd name="connsiteX82" fmla="*/ 64224 w 155143"/>
                <a:gd name="connsiteY82" fmla="*/ 3031 h 151016"/>
                <a:gd name="connsiteX83" fmla="*/ 53778 w 155143"/>
                <a:gd name="connsiteY83" fmla="*/ 23729 h 151016"/>
                <a:gd name="connsiteX84" fmla="*/ 49651 w 155143"/>
                <a:gd name="connsiteY84" fmla="*/ 20441 h 151016"/>
                <a:gd name="connsiteX85" fmla="*/ 42236 w 155143"/>
                <a:gd name="connsiteY85" fmla="*/ 31209 h 151016"/>
                <a:gd name="connsiteX86" fmla="*/ 34498 w 155143"/>
                <a:gd name="connsiteY86" fmla="*/ 31209 h 151016"/>
                <a:gd name="connsiteX87" fmla="*/ 34498 w 155143"/>
                <a:gd name="connsiteY87" fmla="*/ 0 h 151016"/>
                <a:gd name="connsiteX88" fmla="*/ 20441 w 155143"/>
                <a:gd name="connsiteY88" fmla="*/ 0 h 151016"/>
                <a:gd name="connsiteX89" fmla="*/ 20441 w 155143"/>
                <a:gd name="connsiteY89" fmla="*/ 31145 h 151016"/>
                <a:gd name="connsiteX90" fmla="*/ 4514 w 155143"/>
                <a:gd name="connsiteY90" fmla="*/ 31145 h 151016"/>
                <a:gd name="connsiteX91" fmla="*/ 4514 w 155143"/>
                <a:gd name="connsiteY91" fmla="*/ 45524 h 151016"/>
                <a:gd name="connsiteX92" fmla="*/ 20441 w 155143"/>
                <a:gd name="connsiteY92" fmla="*/ 45524 h 151016"/>
                <a:gd name="connsiteX93" fmla="*/ 0 w 155143"/>
                <a:gd name="connsiteY93" fmla="*/ 90855 h 151016"/>
                <a:gd name="connsiteX94" fmla="*/ 6255 w 155143"/>
                <a:gd name="connsiteY94" fmla="*/ 108587 h 151016"/>
                <a:gd name="connsiteX95" fmla="*/ 20441 w 155143"/>
                <a:gd name="connsiteY95" fmla="*/ 78539 h 151016"/>
                <a:gd name="connsiteX96" fmla="*/ 21344 w 155143"/>
                <a:gd name="connsiteY96" fmla="*/ 75702 h 151016"/>
                <a:gd name="connsiteX97" fmla="*/ 20441 w 155143"/>
                <a:gd name="connsiteY97" fmla="*/ 87437 h 151016"/>
                <a:gd name="connsiteX98" fmla="*/ 20441 w 155143"/>
                <a:gd name="connsiteY98" fmla="*/ 151016 h 151016"/>
                <a:gd name="connsiteX99" fmla="*/ 34498 w 155143"/>
                <a:gd name="connsiteY99" fmla="*/ 150952 h 151016"/>
                <a:gd name="connsiteX100" fmla="*/ 34498 w 155143"/>
                <a:gd name="connsiteY100" fmla="*/ 77507 h 151016"/>
                <a:gd name="connsiteX101" fmla="*/ 33595 w 155143"/>
                <a:gd name="connsiteY101" fmla="*/ 64482 h 151016"/>
                <a:gd name="connsiteX102" fmla="*/ 42558 w 155143"/>
                <a:gd name="connsiteY102" fmla="*/ 81183 h 1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5143" h="151016">
                  <a:moveTo>
                    <a:pt x="106331" y="67835"/>
                  </a:moveTo>
                  <a:lnTo>
                    <a:pt x="118582" y="67448"/>
                  </a:lnTo>
                  <a:lnTo>
                    <a:pt x="123032" y="77958"/>
                  </a:lnTo>
                  <a:lnTo>
                    <a:pt x="107878" y="77958"/>
                  </a:lnTo>
                  <a:cubicBezTo>
                    <a:pt x="107040" y="76024"/>
                    <a:pt x="106331" y="67835"/>
                    <a:pt x="106331" y="67835"/>
                  </a:cubicBezTo>
                  <a:moveTo>
                    <a:pt x="105170" y="56615"/>
                  </a:moveTo>
                  <a:cubicBezTo>
                    <a:pt x="104138" y="47394"/>
                    <a:pt x="103687" y="26180"/>
                    <a:pt x="103687" y="26180"/>
                  </a:cubicBezTo>
                  <a:cubicBezTo>
                    <a:pt x="111425" y="32821"/>
                    <a:pt x="119872" y="45266"/>
                    <a:pt x="119872" y="45266"/>
                  </a:cubicBezTo>
                  <a:cubicBezTo>
                    <a:pt x="115745" y="51908"/>
                    <a:pt x="110071" y="56679"/>
                    <a:pt x="110071" y="56679"/>
                  </a:cubicBezTo>
                  <a:lnTo>
                    <a:pt x="105170" y="56679"/>
                  </a:lnTo>
                  <a:moveTo>
                    <a:pt x="51457" y="59323"/>
                  </a:moveTo>
                  <a:lnTo>
                    <a:pt x="47846" y="59323"/>
                  </a:lnTo>
                  <a:lnTo>
                    <a:pt x="47846" y="64998"/>
                  </a:lnTo>
                  <a:cubicBezTo>
                    <a:pt x="41526" y="60613"/>
                    <a:pt x="35207" y="45589"/>
                    <a:pt x="35207" y="45589"/>
                  </a:cubicBezTo>
                  <a:lnTo>
                    <a:pt x="47330" y="45589"/>
                  </a:lnTo>
                  <a:lnTo>
                    <a:pt x="47330" y="35529"/>
                  </a:lnTo>
                  <a:cubicBezTo>
                    <a:pt x="50231" y="37335"/>
                    <a:pt x="59001" y="48877"/>
                    <a:pt x="59001" y="48877"/>
                  </a:cubicBezTo>
                  <a:cubicBezTo>
                    <a:pt x="57260" y="52940"/>
                    <a:pt x="51457" y="59323"/>
                    <a:pt x="51457" y="59323"/>
                  </a:cubicBezTo>
                  <a:moveTo>
                    <a:pt x="42558" y="81183"/>
                  </a:moveTo>
                  <a:lnTo>
                    <a:pt x="48490" y="71446"/>
                  </a:lnTo>
                  <a:lnTo>
                    <a:pt x="78990" y="68480"/>
                  </a:lnTo>
                  <a:lnTo>
                    <a:pt x="81247" y="74476"/>
                  </a:lnTo>
                  <a:lnTo>
                    <a:pt x="92790" y="69898"/>
                  </a:lnTo>
                  <a:cubicBezTo>
                    <a:pt x="93370" y="73703"/>
                    <a:pt x="93757" y="78087"/>
                    <a:pt x="93757" y="78087"/>
                  </a:cubicBezTo>
                  <a:lnTo>
                    <a:pt x="44815" y="78087"/>
                  </a:lnTo>
                  <a:lnTo>
                    <a:pt x="44815" y="91242"/>
                  </a:lnTo>
                  <a:lnTo>
                    <a:pt x="57776" y="91242"/>
                  </a:lnTo>
                  <a:cubicBezTo>
                    <a:pt x="57905" y="119678"/>
                    <a:pt x="39850" y="135992"/>
                    <a:pt x="39850" y="135992"/>
                  </a:cubicBezTo>
                  <a:lnTo>
                    <a:pt x="50103" y="148630"/>
                  </a:lnTo>
                  <a:cubicBezTo>
                    <a:pt x="63644" y="136121"/>
                    <a:pt x="69254" y="112843"/>
                    <a:pt x="69254" y="112843"/>
                  </a:cubicBezTo>
                  <a:cubicBezTo>
                    <a:pt x="76411" y="115487"/>
                    <a:pt x="86083" y="124772"/>
                    <a:pt x="86083" y="124772"/>
                  </a:cubicBezTo>
                  <a:lnTo>
                    <a:pt x="93499" y="112327"/>
                  </a:lnTo>
                  <a:cubicBezTo>
                    <a:pt x="88663" y="107298"/>
                    <a:pt x="72091" y="97690"/>
                    <a:pt x="72091" y="97690"/>
                  </a:cubicBezTo>
                  <a:lnTo>
                    <a:pt x="72413" y="91242"/>
                  </a:lnTo>
                  <a:lnTo>
                    <a:pt x="96272" y="91242"/>
                  </a:lnTo>
                  <a:cubicBezTo>
                    <a:pt x="100012" y="107491"/>
                    <a:pt x="105621" y="117808"/>
                    <a:pt x="105621" y="117808"/>
                  </a:cubicBezTo>
                  <a:cubicBezTo>
                    <a:pt x="95885" y="126900"/>
                    <a:pt x="72349" y="134380"/>
                    <a:pt x="72349" y="134380"/>
                  </a:cubicBezTo>
                  <a:lnTo>
                    <a:pt x="80860" y="147921"/>
                  </a:lnTo>
                  <a:cubicBezTo>
                    <a:pt x="95111" y="144117"/>
                    <a:pt x="113166" y="130769"/>
                    <a:pt x="113166" y="130769"/>
                  </a:cubicBezTo>
                  <a:cubicBezTo>
                    <a:pt x="117486" y="136701"/>
                    <a:pt x="125998" y="144052"/>
                    <a:pt x="125998" y="144052"/>
                  </a:cubicBezTo>
                  <a:cubicBezTo>
                    <a:pt x="139152" y="153402"/>
                    <a:pt x="145987" y="143085"/>
                    <a:pt x="145987" y="143085"/>
                  </a:cubicBezTo>
                  <a:cubicBezTo>
                    <a:pt x="150114" y="137733"/>
                    <a:pt x="155144" y="126513"/>
                    <a:pt x="155144" y="126513"/>
                  </a:cubicBezTo>
                  <a:lnTo>
                    <a:pt x="143730" y="114197"/>
                  </a:lnTo>
                  <a:cubicBezTo>
                    <a:pt x="141409" y="121290"/>
                    <a:pt x="137540" y="127932"/>
                    <a:pt x="137540" y="127932"/>
                  </a:cubicBezTo>
                  <a:cubicBezTo>
                    <a:pt x="133091" y="133026"/>
                    <a:pt x="127997" y="126191"/>
                    <a:pt x="127997" y="126191"/>
                  </a:cubicBezTo>
                  <a:cubicBezTo>
                    <a:pt x="125031" y="122902"/>
                    <a:pt x="124773" y="121290"/>
                    <a:pt x="124773" y="121290"/>
                  </a:cubicBezTo>
                  <a:cubicBezTo>
                    <a:pt x="132188" y="114068"/>
                    <a:pt x="140764" y="101430"/>
                    <a:pt x="140764" y="101430"/>
                  </a:cubicBezTo>
                  <a:lnTo>
                    <a:pt x="128770" y="92725"/>
                  </a:lnTo>
                  <a:cubicBezTo>
                    <a:pt x="126772" y="98077"/>
                    <a:pt x="116906" y="109232"/>
                    <a:pt x="116906" y="109232"/>
                  </a:cubicBezTo>
                  <a:cubicBezTo>
                    <a:pt x="112392" y="102719"/>
                    <a:pt x="110393" y="91242"/>
                    <a:pt x="110393" y="91242"/>
                  </a:cubicBezTo>
                  <a:lnTo>
                    <a:pt x="152371" y="91242"/>
                  </a:lnTo>
                  <a:lnTo>
                    <a:pt x="152371" y="78087"/>
                  </a:lnTo>
                  <a:lnTo>
                    <a:pt x="137024" y="78087"/>
                  </a:lnTo>
                  <a:cubicBezTo>
                    <a:pt x="133542" y="71639"/>
                    <a:pt x="131672" y="66674"/>
                    <a:pt x="131672" y="66674"/>
                  </a:cubicBezTo>
                  <a:lnTo>
                    <a:pt x="141280" y="65384"/>
                  </a:lnTo>
                  <a:cubicBezTo>
                    <a:pt x="142247" y="67448"/>
                    <a:pt x="143601" y="71317"/>
                    <a:pt x="143601" y="71317"/>
                  </a:cubicBezTo>
                  <a:lnTo>
                    <a:pt x="153854" y="67190"/>
                  </a:lnTo>
                  <a:cubicBezTo>
                    <a:pt x="151017" y="55325"/>
                    <a:pt x="150501" y="55261"/>
                    <a:pt x="146181" y="44170"/>
                  </a:cubicBezTo>
                  <a:lnTo>
                    <a:pt x="135928" y="47394"/>
                  </a:lnTo>
                  <a:lnTo>
                    <a:pt x="138507" y="55261"/>
                  </a:lnTo>
                  <a:lnTo>
                    <a:pt x="125482" y="56679"/>
                  </a:lnTo>
                  <a:cubicBezTo>
                    <a:pt x="129351" y="52746"/>
                    <a:pt x="146181" y="31209"/>
                    <a:pt x="149082" y="26953"/>
                  </a:cubicBezTo>
                  <a:lnTo>
                    <a:pt x="138507" y="20763"/>
                  </a:lnTo>
                  <a:cubicBezTo>
                    <a:pt x="137798" y="22117"/>
                    <a:pt x="129544" y="33595"/>
                    <a:pt x="128255" y="35272"/>
                  </a:cubicBezTo>
                  <a:lnTo>
                    <a:pt x="123418" y="29662"/>
                  </a:lnTo>
                  <a:cubicBezTo>
                    <a:pt x="130060" y="20570"/>
                    <a:pt x="137153" y="7222"/>
                    <a:pt x="137153" y="7222"/>
                  </a:cubicBezTo>
                  <a:lnTo>
                    <a:pt x="125095" y="1999"/>
                  </a:lnTo>
                  <a:cubicBezTo>
                    <a:pt x="123870" y="4965"/>
                    <a:pt x="119292" y="15089"/>
                    <a:pt x="115681" y="19860"/>
                  </a:cubicBezTo>
                  <a:cubicBezTo>
                    <a:pt x="114713" y="18829"/>
                    <a:pt x="111683" y="16185"/>
                    <a:pt x="111683" y="16185"/>
                  </a:cubicBezTo>
                  <a:lnTo>
                    <a:pt x="103623" y="25212"/>
                  </a:lnTo>
                  <a:lnTo>
                    <a:pt x="102849" y="193"/>
                  </a:lnTo>
                  <a:lnTo>
                    <a:pt x="88792" y="193"/>
                  </a:lnTo>
                  <a:cubicBezTo>
                    <a:pt x="88792" y="32628"/>
                    <a:pt x="92080" y="66416"/>
                    <a:pt x="92080" y="66416"/>
                  </a:cubicBezTo>
                  <a:cubicBezTo>
                    <a:pt x="87695" y="56035"/>
                    <a:pt x="85116" y="46491"/>
                    <a:pt x="85116" y="46491"/>
                  </a:cubicBezTo>
                  <a:lnTo>
                    <a:pt x="75379" y="49006"/>
                  </a:lnTo>
                  <a:lnTo>
                    <a:pt x="77636" y="57905"/>
                  </a:lnTo>
                  <a:lnTo>
                    <a:pt x="65385" y="59001"/>
                  </a:lnTo>
                  <a:cubicBezTo>
                    <a:pt x="72736" y="50489"/>
                    <a:pt x="88082" y="27534"/>
                    <a:pt x="88082" y="27534"/>
                  </a:cubicBezTo>
                  <a:lnTo>
                    <a:pt x="77314" y="21601"/>
                  </a:lnTo>
                  <a:cubicBezTo>
                    <a:pt x="74219" y="26309"/>
                    <a:pt x="67126" y="38044"/>
                    <a:pt x="67126" y="38044"/>
                  </a:cubicBezTo>
                  <a:lnTo>
                    <a:pt x="62548" y="32692"/>
                  </a:lnTo>
                  <a:cubicBezTo>
                    <a:pt x="69834" y="21601"/>
                    <a:pt x="76218" y="7609"/>
                    <a:pt x="76218" y="7609"/>
                  </a:cubicBezTo>
                  <a:lnTo>
                    <a:pt x="64224" y="3031"/>
                  </a:lnTo>
                  <a:cubicBezTo>
                    <a:pt x="58937" y="15411"/>
                    <a:pt x="53778" y="23729"/>
                    <a:pt x="53778" y="23729"/>
                  </a:cubicBezTo>
                  <a:cubicBezTo>
                    <a:pt x="52940" y="22440"/>
                    <a:pt x="49651" y="20441"/>
                    <a:pt x="49651" y="20441"/>
                  </a:cubicBezTo>
                  <a:lnTo>
                    <a:pt x="42236" y="31209"/>
                  </a:lnTo>
                  <a:lnTo>
                    <a:pt x="34498" y="31209"/>
                  </a:lnTo>
                  <a:lnTo>
                    <a:pt x="34498" y="0"/>
                  </a:lnTo>
                  <a:lnTo>
                    <a:pt x="20441" y="0"/>
                  </a:lnTo>
                  <a:lnTo>
                    <a:pt x="20441" y="31145"/>
                  </a:lnTo>
                  <a:lnTo>
                    <a:pt x="4514" y="31145"/>
                  </a:lnTo>
                  <a:lnTo>
                    <a:pt x="4514" y="45524"/>
                  </a:lnTo>
                  <a:lnTo>
                    <a:pt x="20441" y="45524"/>
                  </a:lnTo>
                  <a:cubicBezTo>
                    <a:pt x="20441" y="45524"/>
                    <a:pt x="14122" y="71059"/>
                    <a:pt x="0" y="90855"/>
                  </a:cubicBezTo>
                  <a:lnTo>
                    <a:pt x="6255" y="108587"/>
                  </a:lnTo>
                  <a:cubicBezTo>
                    <a:pt x="6255" y="108587"/>
                    <a:pt x="13799" y="97625"/>
                    <a:pt x="20441" y="78539"/>
                  </a:cubicBezTo>
                  <a:cubicBezTo>
                    <a:pt x="20763" y="77829"/>
                    <a:pt x="21344" y="75702"/>
                    <a:pt x="21344" y="75702"/>
                  </a:cubicBezTo>
                  <a:cubicBezTo>
                    <a:pt x="21344" y="75702"/>
                    <a:pt x="20634" y="83762"/>
                    <a:pt x="20441" y="87437"/>
                  </a:cubicBezTo>
                  <a:lnTo>
                    <a:pt x="20441" y="151016"/>
                  </a:lnTo>
                  <a:lnTo>
                    <a:pt x="34498" y="150952"/>
                  </a:lnTo>
                  <a:lnTo>
                    <a:pt x="34498" y="77507"/>
                  </a:lnTo>
                  <a:cubicBezTo>
                    <a:pt x="34498" y="74928"/>
                    <a:pt x="33595" y="64482"/>
                    <a:pt x="33595" y="64482"/>
                  </a:cubicBezTo>
                  <a:cubicBezTo>
                    <a:pt x="34885" y="68351"/>
                    <a:pt x="34562" y="68222"/>
                    <a:pt x="42558" y="81183"/>
                  </a:cubicBezTo>
                </a:path>
              </a:pathLst>
            </a:custGeom>
            <a:solidFill>
              <a:srgbClr val="000000"/>
            </a:solidFill>
            <a:ln w="1270" cap="flat">
              <a:noFill/>
              <a:prstDash val="solid"/>
              <a:miter/>
            </a:ln>
          </p:spPr>
          <p:txBody>
            <a:bodyPr rtlCol="0" anchor="ctr"/>
            <a:lstStyle/>
            <a:p>
              <a:endParaRPr lang="ja-JP" altLang="en-US"/>
            </a:p>
          </p:txBody>
        </p:sp>
        <p:sp>
          <p:nvSpPr>
            <p:cNvPr id="154" name="Freeform: Shape 153">
              <a:extLst>
                <a:ext uri="{FF2B5EF4-FFF2-40B4-BE49-F238E27FC236}">
                  <a16:creationId xmlns:a16="http://schemas.microsoft.com/office/drawing/2014/main" id="{36EEC932-8F72-45B2-80B6-7CCDA8CAE836}"/>
                </a:ext>
              </a:extLst>
            </p:cNvPr>
            <p:cNvSpPr/>
            <p:nvPr/>
          </p:nvSpPr>
          <p:spPr>
            <a:xfrm>
              <a:off x="4578641" y="4966308"/>
              <a:ext cx="155594" cy="151338"/>
            </a:xfrm>
            <a:custGeom>
              <a:avLst/>
              <a:gdLst>
                <a:gd name="connsiteX0" fmla="*/ 96916 w 155594"/>
                <a:gd name="connsiteY0" fmla="*/ 59775 h 151338"/>
                <a:gd name="connsiteX1" fmla="*/ 58227 w 155594"/>
                <a:gd name="connsiteY1" fmla="*/ 59775 h 151338"/>
                <a:gd name="connsiteX2" fmla="*/ 58227 w 155594"/>
                <a:gd name="connsiteY2" fmla="*/ 71962 h 151338"/>
                <a:gd name="connsiteX3" fmla="*/ 42365 w 155594"/>
                <a:gd name="connsiteY3" fmla="*/ 46040 h 151338"/>
                <a:gd name="connsiteX4" fmla="*/ 55906 w 155594"/>
                <a:gd name="connsiteY4" fmla="*/ 46040 h 151338"/>
                <a:gd name="connsiteX5" fmla="*/ 55906 w 155594"/>
                <a:gd name="connsiteY5" fmla="*/ 45524 h 151338"/>
                <a:gd name="connsiteX6" fmla="*/ 67771 w 155594"/>
                <a:gd name="connsiteY6" fmla="*/ 55325 h 151338"/>
                <a:gd name="connsiteX7" fmla="*/ 76734 w 155594"/>
                <a:gd name="connsiteY7" fmla="*/ 39011 h 151338"/>
                <a:gd name="connsiteX8" fmla="*/ 96916 w 155594"/>
                <a:gd name="connsiteY8" fmla="*/ 39011 h 151338"/>
                <a:gd name="connsiteX9" fmla="*/ 96916 w 155594"/>
                <a:gd name="connsiteY9" fmla="*/ 59775 h 151338"/>
                <a:gd name="connsiteX10" fmla="*/ 28243 w 155594"/>
                <a:gd name="connsiteY10" fmla="*/ 71897 h 151338"/>
                <a:gd name="connsiteX11" fmla="*/ 27340 w 155594"/>
                <a:gd name="connsiteY11" fmla="*/ 84471 h 151338"/>
                <a:gd name="connsiteX12" fmla="*/ 27340 w 155594"/>
                <a:gd name="connsiteY12" fmla="*/ 151339 h 151338"/>
                <a:gd name="connsiteX13" fmla="*/ 41913 w 155594"/>
                <a:gd name="connsiteY13" fmla="*/ 151339 h 151338"/>
                <a:gd name="connsiteX14" fmla="*/ 41913 w 155594"/>
                <a:gd name="connsiteY14" fmla="*/ 78345 h 151338"/>
                <a:gd name="connsiteX15" fmla="*/ 41011 w 155594"/>
                <a:gd name="connsiteY15" fmla="*/ 65900 h 151338"/>
                <a:gd name="connsiteX16" fmla="*/ 55454 w 155594"/>
                <a:gd name="connsiteY16" fmla="*/ 90145 h 151338"/>
                <a:gd name="connsiteX17" fmla="*/ 63192 w 155594"/>
                <a:gd name="connsiteY17" fmla="*/ 76991 h 151338"/>
                <a:gd name="connsiteX18" fmla="*/ 60097 w 155594"/>
                <a:gd name="connsiteY18" fmla="*/ 73961 h 151338"/>
                <a:gd name="connsiteX19" fmla="*/ 92080 w 155594"/>
                <a:gd name="connsiteY19" fmla="*/ 73961 h 151338"/>
                <a:gd name="connsiteX20" fmla="*/ 49200 w 155594"/>
                <a:gd name="connsiteY20" fmla="*/ 125610 h 151338"/>
                <a:gd name="connsiteX21" fmla="*/ 59001 w 155594"/>
                <a:gd name="connsiteY21" fmla="*/ 137926 h 151338"/>
                <a:gd name="connsiteX22" fmla="*/ 96852 w 155594"/>
                <a:gd name="connsiteY22" fmla="*/ 92144 h 151338"/>
                <a:gd name="connsiteX23" fmla="*/ 96852 w 155594"/>
                <a:gd name="connsiteY23" fmla="*/ 151081 h 151338"/>
                <a:gd name="connsiteX24" fmla="*/ 110716 w 155594"/>
                <a:gd name="connsiteY24" fmla="*/ 151081 h 151338"/>
                <a:gd name="connsiteX25" fmla="*/ 110716 w 155594"/>
                <a:gd name="connsiteY25" fmla="*/ 91435 h 151338"/>
                <a:gd name="connsiteX26" fmla="*/ 146632 w 155594"/>
                <a:gd name="connsiteY26" fmla="*/ 136379 h 151338"/>
                <a:gd name="connsiteX27" fmla="*/ 155595 w 155594"/>
                <a:gd name="connsiteY27" fmla="*/ 122064 h 151338"/>
                <a:gd name="connsiteX28" fmla="*/ 114971 w 155594"/>
                <a:gd name="connsiteY28" fmla="*/ 73574 h 151338"/>
                <a:gd name="connsiteX29" fmla="*/ 152177 w 155594"/>
                <a:gd name="connsiteY29" fmla="*/ 73574 h 151338"/>
                <a:gd name="connsiteX30" fmla="*/ 152177 w 155594"/>
                <a:gd name="connsiteY30" fmla="*/ 59775 h 151338"/>
                <a:gd name="connsiteX31" fmla="*/ 110716 w 155594"/>
                <a:gd name="connsiteY31" fmla="*/ 59775 h 151338"/>
                <a:gd name="connsiteX32" fmla="*/ 110716 w 155594"/>
                <a:gd name="connsiteY32" fmla="*/ 39011 h 151338"/>
                <a:gd name="connsiteX33" fmla="*/ 144891 w 155594"/>
                <a:gd name="connsiteY33" fmla="*/ 39011 h 151338"/>
                <a:gd name="connsiteX34" fmla="*/ 144891 w 155594"/>
                <a:gd name="connsiteY34" fmla="*/ 25212 h 151338"/>
                <a:gd name="connsiteX35" fmla="*/ 110716 w 155594"/>
                <a:gd name="connsiteY35" fmla="*/ 25212 h 151338"/>
                <a:gd name="connsiteX36" fmla="*/ 110716 w 155594"/>
                <a:gd name="connsiteY36" fmla="*/ 0 h 151338"/>
                <a:gd name="connsiteX37" fmla="*/ 96852 w 155594"/>
                <a:gd name="connsiteY37" fmla="*/ 0 h 151338"/>
                <a:gd name="connsiteX38" fmla="*/ 96852 w 155594"/>
                <a:gd name="connsiteY38" fmla="*/ 25212 h 151338"/>
                <a:gd name="connsiteX39" fmla="*/ 81505 w 155594"/>
                <a:gd name="connsiteY39" fmla="*/ 25212 h 151338"/>
                <a:gd name="connsiteX40" fmla="*/ 86083 w 155594"/>
                <a:gd name="connsiteY40" fmla="*/ 7802 h 151338"/>
                <a:gd name="connsiteX41" fmla="*/ 72091 w 155594"/>
                <a:gd name="connsiteY41" fmla="*/ 4449 h 151338"/>
                <a:gd name="connsiteX42" fmla="*/ 55841 w 155594"/>
                <a:gd name="connsiteY42" fmla="*/ 44428 h 151338"/>
                <a:gd name="connsiteX43" fmla="*/ 55841 w 155594"/>
                <a:gd name="connsiteY43" fmla="*/ 31854 h 151338"/>
                <a:gd name="connsiteX44" fmla="*/ 41913 w 155594"/>
                <a:gd name="connsiteY44" fmla="*/ 31854 h 151338"/>
                <a:gd name="connsiteX45" fmla="*/ 41913 w 155594"/>
                <a:gd name="connsiteY45" fmla="*/ 322 h 151338"/>
                <a:gd name="connsiteX46" fmla="*/ 27340 w 155594"/>
                <a:gd name="connsiteY46" fmla="*/ 322 h 151338"/>
                <a:gd name="connsiteX47" fmla="*/ 27340 w 155594"/>
                <a:gd name="connsiteY47" fmla="*/ 31789 h 151338"/>
                <a:gd name="connsiteX48" fmla="*/ 3804 w 155594"/>
                <a:gd name="connsiteY48" fmla="*/ 31789 h 151338"/>
                <a:gd name="connsiteX49" fmla="*/ 3804 w 155594"/>
                <a:gd name="connsiteY49" fmla="*/ 46040 h 151338"/>
                <a:gd name="connsiteX50" fmla="*/ 26180 w 155594"/>
                <a:gd name="connsiteY50" fmla="*/ 46040 h 151338"/>
                <a:gd name="connsiteX51" fmla="*/ 0 w 155594"/>
                <a:gd name="connsiteY51" fmla="*/ 93499 h 151338"/>
                <a:gd name="connsiteX52" fmla="*/ 6771 w 155594"/>
                <a:gd name="connsiteY52" fmla="*/ 109103 h 151338"/>
                <a:gd name="connsiteX53" fmla="*/ 28243 w 155594"/>
                <a:gd name="connsiteY53" fmla="*/ 71897 h 1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594" h="151338">
                  <a:moveTo>
                    <a:pt x="96916" y="59775"/>
                  </a:moveTo>
                  <a:lnTo>
                    <a:pt x="58227" y="59775"/>
                  </a:lnTo>
                  <a:lnTo>
                    <a:pt x="58227" y="71962"/>
                  </a:lnTo>
                  <a:cubicBezTo>
                    <a:pt x="52101" y="63579"/>
                    <a:pt x="46169" y="56228"/>
                    <a:pt x="42365" y="46040"/>
                  </a:cubicBezTo>
                  <a:lnTo>
                    <a:pt x="55906" y="46040"/>
                  </a:lnTo>
                  <a:lnTo>
                    <a:pt x="55906" y="45524"/>
                  </a:lnTo>
                  <a:lnTo>
                    <a:pt x="67771" y="55325"/>
                  </a:lnTo>
                  <a:cubicBezTo>
                    <a:pt x="73509" y="46362"/>
                    <a:pt x="76734" y="39011"/>
                    <a:pt x="76734" y="39011"/>
                  </a:cubicBezTo>
                  <a:lnTo>
                    <a:pt x="96916" y="39011"/>
                  </a:lnTo>
                  <a:lnTo>
                    <a:pt x="96916" y="59775"/>
                  </a:lnTo>
                  <a:close/>
                  <a:moveTo>
                    <a:pt x="28243" y="71897"/>
                  </a:moveTo>
                  <a:cubicBezTo>
                    <a:pt x="28243" y="71897"/>
                    <a:pt x="27405" y="81311"/>
                    <a:pt x="27340" y="84471"/>
                  </a:cubicBezTo>
                  <a:lnTo>
                    <a:pt x="27340" y="151339"/>
                  </a:lnTo>
                  <a:lnTo>
                    <a:pt x="41913" y="151339"/>
                  </a:lnTo>
                  <a:lnTo>
                    <a:pt x="41913" y="78345"/>
                  </a:lnTo>
                  <a:cubicBezTo>
                    <a:pt x="41849" y="75250"/>
                    <a:pt x="41011" y="65900"/>
                    <a:pt x="41011" y="65900"/>
                  </a:cubicBezTo>
                  <a:cubicBezTo>
                    <a:pt x="41011" y="65900"/>
                    <a:pt x="41784" y="71510"/>
                    <a:pt x="55454" y="90145"/>
                  </a:cubicBezTo>
                  <a:lnTo>
                    <a:pt x="63192" y="76991"/>
                  </a:lnTo>
                  <a:lnTo>
                    <a:pt x="60097" y="73961"/>
                  </a:lnTo>
                  <a:lnTo>
                    <a:pt x="92080" y="73961"/>
                  </a:lnTo>
                  <a:cubicBezTo>
                    <a:pt x="80280" y="102977"/>
                    <a:pt x="49200" y="125610"/>
                    <a:pt x="49200" y="125610"/>
                  </a:cubicBezTo>
                  <a:lnTo>
                    <a:pt x="59001" y="137926"/>
                  </a:lnTo>
                  <a:cubicBezTo>
                    <a:pt x="81376" y="122193"/>
                    <a:pt x="96852" y="92144"/>
                    <a:pt x="96852" y="92144"/>
                  </a:cubicBezTo>
                  <a:lnTo>
                    <a:pt x="96852" y="151081"/>
                  </a:lnTo>
                  <a:lnTo>
                    <a:pt x="110716" y="151081"/>
                  </a:lnTo>
                  <a:lnTo>
                    <a:pt x="110716" y="91435"/>
                  </a:lnTo>
                  <a:cubicBezTo>
                    <a:pt x="117744" y="102977"/>
                    <a:pt x="126836" y="120065"/>
                    <a:pt x="146632" y="136379"/>
                  </a:cubicBezTo>
                  <a:lnTo>
                    <a:pt x="155595" y="122064"/>
                  </a:lnTo>
                  <a:cubicBezTo>
                    <a:pt x="133736" y="105299"/>
                    <a:pt x="119421" y="83504"/>
                    <a:pt x="114971" y="73574"/>
                  </a:cubicBezTo>
                  <a:lnTo>
                    <a:pt x="152177" y="73574"/>
                  </a:lnTo>
                  <a:lnTo>
                    <a:pt x="152177" y="59775"/>
                  </a:lnTo>
                  <a:lnTo>
                    <a:pt x="110716" y="59775"/>
                  </a:lnTo>
                  <a:lnTo>
                    <a:pt x="110716" y="39011"/>
                  </a:lnTo>
                  <a:lnTo>
                    <a:pt x="144891" y="39011"/>
                  </a:lnTo>
                  <a:lnTo>
                    <a:pt x="144891" y="25212"/>
                  </a:lnTo>
                  <a:lnTo>
                    <a:pt x="110716" y="25212"/>
                  </a:lnTo>
                  <a:lnTo>
                    <a:pt x="110716" y="0"/>
                  </a:lnTo>
                  <a:lnTo>
                    <a:pt x="96852" y="0"/>
                  </a:lnTo>
                  <a:lnTo>
                    <a:pt x="96852" y="25212"/>
                  </a:lnTo>
                  <a:lnTo>
                    <a:pt x="81505" y="25212"/>
                  </a:lnTo>
                  <a:cubicBezTo>
                    <a:pt x="82343" y="21988"/>
                    <a:pt x="86083" y="7802"/>
                    <a:pt x="86083" y="7802"/>
                  </a:cubicBezTo>
                  <a:lnTo>
                    <a:pt x="72091" y="4449"/>
                  </a:lnTo>
                  <a:cubicBezTo>
                    <a:pt x="67577" y="30500"/>
                    <a:pt x="58356" y="41720"/>
                    <a:pt x="55841" y="44428"/>
                  </a:cubicBezTo>
                  <a:lnTo>
                    <a:pt x="55841" y="31854"/>
                  </a:lnTo>
                  <a:lnTo>
                    <a:pt x="41913" y="31854"/>
                  </a:lnTo>
                  <a:lnTo>
                    <a:pt x="41913" y="322"/>
                  </a:lnTo>
                  <a:lnTo>
                    <a:pt x="27340" y="322"/>
                  </a:lnTo>
                  <a:lnTo>
                    <a:pt x="27340" y="31789"/>
                  </a:lnTo>
                  <a:lnTo>
                    <a:pt x="3804" y="31789"/>
                  </a:lnTo>
                  <a:lnTo>
                    <a:pt x="3804" y="46040"/>
                  </a:lnTo>
                  <a:lnTo>
                    <a:pt x="26180" y="46040"/>
                  </a:lnTo>
                  <a:cubicBezTo>
                    <a:pt x="26180" y="46040"/>
                    <a:pt x="19667" y="70221"/>
                    <a:pt x="0" y="93499"/>
                  </a:cubicBezTo>
                  <a:lnTo>
                    <a:pt x="6771" y="109103"/>
                  </a:lnTo>
                  <a:cubicBezTo>
                    <a:pt x="21150" y="90081"/>
                    <a:pt x="26373" y="77507"/>
                    <a:pt x="28243" y="71897"/>
                  </a:cubicBezTo>
                </a:path>
              </a:pathLst>
            </a:custGeom>
            <a:solidFill>
              <a:srgbClr val="000000"/>
            </a:solidFill>
            <a:ln w="1270" cap="flat">
              <a:noFill/>
              <a:prstDash val="solid"/>
              <a:miter/>
            </a:ln>
          </p:spPr>
          <p:txBody>
            <a:bodyPr rtlCol="0" anchor="ctr"/>
            <a:lstStyle/>
            <a:p>
              <a:endParaRPr lang="ja-JP" altLang="en-US"/>
            </a:p>
          </p:txBody>
        </p:sp>
      </p:grpSp>
      <p:sp>
        <p:nvSpPr>
          <p:cNvPr id="35" name="Title Underline">
            <a:extLst>
              <a:ext uri="{FF2B5EF4-FFF2-40B4-BE49-F238E27FC236}">
                <a16:creationId xmlns:a16="http://schemas.microsoft.com/office/drawing/2014/main" id="{8115DAA5-B422-4709-AB92-2F3D08BA02CD}"/>
              </a:ext>
            </a:extLst>
          </p:cNvPr>
          <p:cNvSpPr/>
          <p:nvPr userDrawn="1"/>
        </p:nvSpPr>
        <p:spPr>
          <a:xfrm>
            <a:off x="1393216" y="3507237"/>
            <a:ext cx="6355028" cy="18000"/>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0" name="ME Logo">
            <a:extLst>
              <a:ext uri="{FF2B5EF4-FFF2-40B4-BE49-F238E27FC236}">
                <a16:creationId xmlns:a16="http://schemas.microsoft.com/office/drawing/2014/main" id="{7F9DA26F-0A86-438C-9C0E-819A1900FC3A}"/>
              </a:ext>
            </a:extLst>
          </p:cNvPr>
          <p:cNvGrpSpPr/>
          <p:nvPr userDrawn="1"/>
        </p:nvGrpSpPr>
        <p:grpSpPr>
          <a:xfrm>
            <a:off x="7934730" y="127323"/>
            <a:ext cx="1033210" cy="431118"/>
            <a:chOff x="6732027" y="127323"/>
            <a:chExt cx="1033210" cy="431118"/>
          </a:xfrm>
        </p:grpSpPr>
        <p:grpSp>
          <p:nvGrpSpPr>
            <p:cNvPr id="201" name="Group 200">
              <a:extLst>
                <a:ext uri="{FF2B5EF4-FFF2-40B4-BE49-F238E27FC236}">
                  <a16:creationId xmlns:a16="http://schemas.microsoft.com/office/drawing/2014/main" id="{5265F61B-312E-4CF3-9E5D-3ECBF6DED048}"/>
                </a:ext>
              </a:extLst>
            </p:cNvPr>
            <p:cNvGrpSpPr/>
            <p:nvPr userDrawn="1"/>
          </p:nvGrpSpPr>
          <p:grpSpPr>
            <a:xfrm>
              <a:off x="6732779" y="465257"/>
              <a:ext cx="1032458" cy="93184"/>
              <a:chOff x="6732779" y="465257"/>
              <a:chExt cx="1032458" cy="93184"/>
            </a:xfrm>
          </p:grpSpPr>
          <p:sp>
            <p:nvSpPr>
              <p:cNvPr id="225" name="Freeform: Shape 224">
                <a:extLst>
                  <a:ext uri="{FF2B5EF4-FFF2-40B4-BE49-F238E27FC236}">
                    <a16:creationId xmlns:a16="http://schemas.microsoft.com/office/drawing/2014/main" id="{190C6369-F118-4DFE-BCEA-3CC09A93EF60}"/>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85" cap="flat">
                <a:noFill/>
                <a:prstDash val="solid"/>
                <a:miter/>
              </a:ln>
            </p:spPr>
            <p:txBody>
              <a:bodyPr rtlCol="0" anchor="ctr"/>
              <a:lstStyle/>
              <a:p>
                <a:endParaRPr lang="ja-JP" altLang="en-US"/>
              </a:p>
            </p:txBody>
          </p:sp>
          <p:sp>
            <p:nvSpPr>
              <p:cNvPr id="226" name="Freeform: Shape 225">
                <a:extLst>
                  <a:ext uri="{FF2B5EF4-FFF2-40B4-BE49-F238E27FC236}">
                    <a16:creationId xmlns:a16="http://schemas.microsoft.com/office/drawing/2014/main" id="{7A56A23B-31FB-4804-AE05-A1AD16534C32}"/>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85" cap="flat">
                <a:noFill/>
                <a:prstDash val="solid"/>
                <a:miter/>
              </a:ln>
            </p:spPr>
            <p:txBody>
              <a:bodyPr rtlCol="0" anchor="ctr"/>
              <a:lstStyle/>
              <a:p>
                <a:endParaRPr lang="ja-JP" altLang="en-US"/>
              </a:p>
            </p:txBody>
          </p:sp>
          <p:sp>
            <p:nvSpPr>
              <p:cNvPr id="227" name="Freeform: Shape 226">
                <a:extLst>
                  <a:ext uri="{FF2B5EF4-FFF2-40B4-BE49-F238E27FC236}">
                    <a16:creationId xmlns:a16="http://schemas.microsoft.com/office/drawing/2014/main" id="{E2787F4E-532D-4FFF-873E-56810DDBDD22}"/>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85" cap="flat">
                <a:noFill/>
                <a:prstDash val="solid"/>
                <a:miter/>
              </a:ln>
            </p:spPr>
            <p:txBody>
              <a:bodyPr rtlCol="0" anchor="ctr"/>
              <a:lstStyle/>
              <a:p>
                <a:endParaRPr lang="ja-JP" altLang="en-US"/>
              </a:p>
            </p:txBody>
          </p:sp>
          <p:sp>
            <p:nvSpPr>
              <p:cNvPr id="228" name="Freeform: Shape 227">
                <a:extLst>
                  <a:ext uri="{FF2B5EF4-FFF2-40B4-BE49-F238E27FC236}">
                    <a16:creationId xmlns:a16="http://schemas.microsoft.com/office/drawing/2014/main" id="{D12C96AA-8B14-49D4-B201-2F9CADED7E21}"/>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85" cap="flat">
                <a:noFill/>
                <a:prstDash val="solid"/>
                <a:miter/>
              </a:ln>
            </p:spPr>
            <p:txBody>
              <a:bodyPr rtlCol="0" anchor="ctr"/>
              <a:lstStyle/>
              <a:p>
                <a:endParaRPr lang="ja-JP" altLang="en-US"/>
              </a:p>
            </p:txBody>
          </p:sp>
          <p:sp>
            <p:nvSpPr>
              <p:cNvPr id="229" name="Freeform: Shape 228">
                <a:extLst>
                  <a:ext uri="{FF2B5EF4-FFF2-40B4-BE49-F238E27FC236}">
                    <a16:creationId xmlns:a16="http://schemas.microsoft.com/office/drawing/2014/main" id="{4E318BAE-50B8-4CF3-BD01-F8FB776FC53A}"/>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85" cap="flat">
                <a:noFill/>
                <a:prstDash val="solid"/>
                <a:miter/>
              </a:ln>
            </p:spPr>
            <p:txBody>
              <a:bodyPr rtlCol="0" anchor="ctr"/>
              <a:lstStyle/>
              <a:p>
                <a:endParaRPr lang="ja-JP" altLang="en-US"/>
              </a:p>
            </p:txBody>
          </p:sp>
          <p:sp>
            <p:nvSpPr>
              <p:cNvPr id="230" name="Freeform: Shape 229">
                <a:extLst>
                  <a:ext uri="{FF2B5EF4-FFF2-40B4-BE49-F238E27FC236}">
                    <a16:creationId xmlns:a16="http://schemas.microsoft.com/office/drawing/2014/main" id="{47CCC6E8-B589-4AA5-A404-0FB8E1D09381}"/>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85" cap="flat">
                <a:noFill/>
                <a:prstDash val="solid"/>
                <a:miter/>
              </a:ln>
            </p:spPr>
            <p:txBody>
              <a:bodyPr rtlCol="0" anchor="ctr"/>
              <a:lstStyle/>
              <a:p>
                <a:endParaRPr lang="ja-JP" altLang="en-US"/>
              </a:p>
            </p:txBody>
          </p:sp>
          <p:sp>
            <p:nvSpPr>
              <p:cNvPr id="231" name="Freeform: Shape 230">
                <a:extLst>
                  <a:ext uri="{FF2B5EF4-FFF2-40B4-BE49-F238E27FC236}">
                    <a16:creationId xmlns:a16="http://schemas.microsoft.com/office/drawing/2014/main" id="{298D17C0-AD45-4280-BDFC-7C14E45661E9}"/>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85" cap="flat">
                <a:noFill/>
                <a:prstDash val="solid"/>
                <a:miter/>
              </a:ln>
            </p:spPr>
            <p:txBody>
              <a:bodyPr rtlCol="0" anchor="ctr"/>
              <a:lstStyle/>
              <a:p>
                <a:endParaRPr lang="ja-JP" altLang="en-US"/>
              </a:p>
            </p:txBody>
          </p:sp>
          <p:sp>
            <p:nvSpPr>
              <p:cNvPr id="232" name="Freeform: Shape 231">
                <a:extLst>
                  <a:ext uri="{FF2B5EF4-FFF2-40B4-BE49-F238E27FC236}">
                    <a16:creationId xmlns:a16="http://schemas.microsoft.com/office/drawing/2014/main" id="{E132496C-7017-42FF-82A6-25A1BC8FE8D9}"/>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85" cap="flat">
                <a:noFill/>
                <a:prstDash val="solid"/>
                <a:miter/>
              </a:ln>
            </p:spPr>
            <p:txBody>
              <a:bodyPr rtlCol="0" anchor="ctr"/>
              <a:lstStyle/>
              <a:p>
                <a:endParaRPr lang="ja-JP" altLang="en-US"/>
              </a:p>
            </p:txBody>
          </p:sp>
          <p:sp>
            <p:nvSpPr>
              <p:cNvPr id="233" name="Freeform: Shape 232">
                <a:extLst>
                  <a:ext uri="{FF2B5EF4-FFF2-40B4-BE49-F238E27FC236}">
                    <a16:creationId xmlns:a16="http://schemas.microsoft.com/office/drawing/2014/main" id="{E7EFA4EA-D445-4EB9-84FA-29E443A040CF}"/>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85" cap="flat">
                <a:noFill/>
                <a:prstDash val="solid"/>
                <a:miter/>
              </a:ln>
            </p:spPr>
            <p:txBody>
              <a:bodyPr rtlCol="0" anchor="ctr"/>
              <a:lstStyle/>
              <a:p>
                <a:endParaRPr lang="ja-JP" altLang="en-US"/>
              </a:p>
            </p:txBody>
          </p:sp>
          <p:sp>
            <p:nvSpPr>
              <p:cNvPr id="234" name="Freeform: Shape 233">
                <a:extLst>
                  <a:ext uri="{FF2B5EF4-FFF2-40B4-BE49-F238E27FC236}">
                    <a16:creationId xmlns:a16="http://schemas.microsoft.com/office/drawing/2014/main" id="{D03766D0-B42F-4F7F-9A16-10F591152EA1}"/>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85" cap="flat">
                <a:noFill/>
                <a:prstDash val="solid"/>
                <a:miter/>
              </a:ln>
            </p:spPr>
            <p:txBody>
              <a:bodyPr rtlCol="0" anchor="ctr"/>
              <a:lstStyle/>
              <a:p>
                <a:endParaRPr lang="ja-JP" altLang="en-US"/>
              </a:p>
            </p:txBody>
          </p:sp>
          <p:sp>
            <p:nvSpPr>
              <p:cNvPr id="235" name="Freeform: Shape 234">
                <a:extLst>
                  <a:ext uri="{FF2B5EF4-FFF2-40B4-BE49-F238E27FC236}">
                    <a16:creationId xmlns:a16="http://schemas.microsoft.com/office/drawing/2014/main" id="{D2B117C7-BEC3-4AC9-9BDB-EE2F59B36C05}"/>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85" cap="flat">
                <a:noFill/>
                <a:prstDash val="solid"/>
                <a:miter/>
              </a:ln>
            </p:spPr>
            <p:txBody>
              <a:bodyPr rtlCol="0" anchor="ctr"/>
              <a:lstStyle/>
              <a:p>
                <a:endParaRPr lang="ja-JP" altLang="en-US"/>
              </a:p>
            </p:txBody>
          </p:sp>
          <p:sp>
            <p:nvSpPr>
              <p:cNvPr id="236" name="Freeform: Shape 235">
                <a:extLst>
                  <a:ext uri="{FF2B5EF4-FFF2-40B4-BE49-F238E27FC236}">
                    <a16:creationId xmlns:a16="http://schemas.microsoft.com/office/drawing/2014/main" id="{832D00C7-6DA4-4E31-8466-2A5E8F333FEB}"/>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85" cap="flat">
                <a:noFill/>
                <a:prstDash val="solid"/>
                <a:miter/>
              </a:ln>
            </p:spPr>
            <p:txBody>
              <a:bodyPr rtlCol="0" anchor="ctr"/>
              <a:lstStyle/>
              <a:p>
                <a:endParaRPr lang="ja-JP" altLang="en-US"/>
              </a:p>
            </p:txBody>
          </p:sp>
          <p:sp>
            <p:nvSpPr>
              <p:cNvPr id="237" name="Freeform: Shape 236">
                <a:extLst>
                  <a:ext uri="{FF2B5EF4-FFF2-40B4-BE49-F238E27FC236}">
                    <a16:creationId xmlns:a16="http://schemas.microsoft.com/office/drawing/2014/main" id="{CAD5A169-7AA4-4B92-95A8-A5F8EEF6BC27}"/>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85" cap="flat">
                <a:noFill/>
                <a:prstDash val="solid"/>
                <a:miter/>
              </a:ln>
            </p:spPr>
            <p:txBody>
              <a:bodyPr rtlCol="0" anchor="ctr"/>
              <a:lstStyle/>
              <a:p>
                <a:endParaRPr lang="ja-JP" altLang="en-US"/>
              </a:p>
            </p:txBody>
          </p:sp>
          <p:sp>
            <p:nvSpPr>
              <p:cNvPr id="238" name="Freeform: Shape 237">
                <a:extLst>
                  <a:ext uri="{FF2B5EF4-FFF2-40B4-BE49-F238E27FC236}">
                    <a16:creationId xmlns:a16="http://schemas.microsoft.com/office/drawing/2014/main" id="{FDF32508-832C-4414-B4E2-350F7E679DEC}"/>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85" cap="flat">
                <a:noFill/>
                <a:prstDash val="solid"/>
                <a:miter/>
              </a:ln>
            </p:spPr>
            <p:txBody>
              <a:bodyPr rtlCol="0" anchor="ctr"/>
              <a:lstStyle/>
              <a:p>
                <a:endParaRPr lang="ja-JP" altLang="en-US"/>
              </a:p>
            </p:txBody>
          </p:sp>
          <p:sp>
            <p:nvSpPr>
              <p:cNvPr id="239" name="Freeform: Shape 238">
                <a:extLst>
                  <a:ext uri="{FF2B5EF4-FFF2-40B4-BE49-F238E27FC236}">
                    <a16:creationId xmlns:a16="http://schemas.microsoft.com/office/drawing/2014/main" id="{976B0434-3771-4778-A9E6-22FD6CB7AEE9}"/>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85" cap="flat">
                <a:noFill/>
                <a:prstDash val="solid"/>
                <a:miter/>
              </a:ln>
            </p:spPr>
            <p:txBody>
              <a:bodyPr rtlCol="0" anchor="ctr"/>
              <a:lstStyle/>
              <a:p>
                <a:endParaRPr lang="ja-JP" altLang="en-US"/>
              </a:p>
            </p:txBody>
          </p:sp>
          <p:sp>
            <p:nvSpPr>
              <p:cNvPr id="240" name="Freeform: Shape 239">
                <a:extLst>
                  <a:ext uri="{FF2B5EF4-FFF2-40B4-BE49-F238E27FC236}">
                    <a16:creationId xmlns:a16="http://schemas.microsoft.com/office/drawing/2014/main" id="{706AA11F-C9CA-414E-A463-E85B13CE4AE7}"/>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85" cap="flat">
                <a:noFill/>
                <a:prstDash val="solid"/>
                <a:miter/>
              </a:ln>
            </p:spPr>
            <p:txBody>
              <a:bodyPr rtlCol="0" anchor="ctr"/>
              <a:lstStyle/>
              <a:p>
                <a:endParaRPr lang="ja-JP" altLang="en-US"/>
              </a:p>
            </p:txBody>
          </p:sp>
          <p:sp>
            <p:nvSpPr>
              <p:cNvPr id="241" name="Freeform: Shape 240">
                <a:extLst>
                  <a:ext uri="{FF2B5EF4-FFF2-40B4-BE49-F238E27FC236}">
                    <a16:creationId xmlns:a16="http://schemas.microsoft.com/office/drawing/2014/main" id="{8BB5F19C-AA6D-43ED-9380-10EDF9658DAB}"/>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85" cap="flat">
                <a:noFill/>
                <a:prstDash val="solid"/>
                <a:miter/>
              </a:ln>
            </p:spPr>
            <p:txBody>
              <a:bodyPr rtlCol="0" anchor="ctr"/>
              <a:lstStyle/>
              <a:p>
                <a:endParaRPr lang="ja-JP" altLang="en-US"/>
              </a:p>
            </p:txBody>
          </p:sp>
          <p:sp>
            <p:nvSpPr>
              <p:cNvPr id="242" name="Freeform: Shape 241">
                <a:extLst>
                  <a:ext uri="{FF2B5EF4-FFF2-40B4-BE49-F238E27FC236}">
                    <a16:creationId xmlns:a16="http://schemas.microsoft.com/office/drawing/2014/main" id="{715D01DB-044C-4E7F-9643-BA80BC9C69FE}"/>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85" cap="flat">
                <a:noFill/>
                <a:prstDash val="solid"/>
                <a:miter/>
              </a:ln>
            </p:spPr>
            <p:txBody>
              <a:bodyPr rtlCol="0" anchor="ctr"/>
              <a:lstStyle/>
              <a:p>
                <a:endParaRPr lang="ja-JP" altLang="en-US"/>
              </a:p>
            </p:txBody>
          </p:sp>
          <p:sp>
            <p:nvSpPr>
              <p:cNvPr id="243" name="Freeform: Shape 242">
                <a:extLst>
                  <a:ext uri="{FF2B5EF4-FFF2-40B4-BE49-F238E27FC236}">
                    <a16:creationId xmlns:a16="http://schemas.microsoft.com/office/drawing/2014/main" id="{9A2D5CBF-AD0F-4795-9BB7-CC41D576E5BD}"/>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85" cap="flat">
                <a:noFill/>
                <a:prstDash val="solid"/>
                <a:miter/>
              </a:ln>
            </p:spPr>
            <p:txBody>
              <a:bodyPr rtlCol="0" anchor="ctr"/>
              <a:lstStyle/>
              <a:p>
                <a:endParaRPr lang="ja-JP" altLang="en-US"/>
              </a:p>
            </p:txBody>
          </p:sp>
        </p:grpSp>
        <p:grpSp>
          <p:nvGrpSpPr>
            <p:cNvPr id="202" name="Group 201">
              <a:extLst>
                <a:ext uri="{FF2B5EF4-FFF2-40B4-BE49-F238E27FC236}">
                  <a16:creationId xmlns:a16="http://schemas.microsoft.com/office/drawing/2014/main" id="{2241AD6A-E46B-4A81-B514-EF8575C733EA}"/>
                </a:ext>
              </a:extLst>
            </p:cNvPr>
            <p:cNvGrpSpPr/>
            <p:nvPr userDrawn="1"/>
          </p:nvGrpSpPr>
          <p:grpSpPr>
            <a:xfrm>
              <a:off x="6732027" y="127323"/>
              <a:ext cx="345436" cy="299160"/>
              <a:chOff x="6732027" y="127323"/>
              <a:chExt cx="345436" cy="299160"/>
            </a:xfrm>
          </p:grpSpPr>
          <p:sp>
            <p:nvSpPr>
              <p:cNvPr id="222" name="Freeform: Shape 221">
                <a:extLst>
                  <a:ext uri="{FF2B5EF4-FFF2-40B4-BE49-F238E27FC236}">
                    <a16:creationId xmlns:a16="http://schemas.microsoft.com/office/drawing/2014/main" id="{1D45CB05-6DF6-469F-8A1E-F60AF2DFCF0F}"/>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85" cap="flat">
                <a:noFill/>
                <a:prstDash val="solid"/>
                <a:miter/>
              </a:ln>
            </p:spPr>
            <p:txBody>
              <a:bodyPr rtlCol="0" anchor="ctr"/>
              <a:lstStyle/>
              <a:p>
                <a:endParaRPr lang="ja-JP" altLang="en-US"/>
              </a:p>
            </p:txBody>
          </p:sp>
          <p:sp>
            <p:nvSpPr>
              <p:cNvPr id="223" name="Freeform: Shape 222">
                <a:extLst>
                  <a:ext uri="{FF2B5EF4-FFF2-40B4-BE49-F238E27FC236}">
                    <a16:creationId xmlns:a16="http://schemas.microsoft.com/office/drawing/2014/main" id="{18165C01-5ABE-4966-9198-77909970ACC5}"/>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85" cap="flat">
                <a:noFill/>
                <a:prstDash val="solid"/>
                <a:miter/>
              </a:ln>
            </p:spPr>
            <p:txBody>
              <a:bodyPr rtlCol="0" anchor="ctr"/>
              <a:lstStyle/>
              <a:p>
                <a:endParaRPr lang="ja-JP" altLang="en-US"/>
              </a:p>
            </p:txBody>
          </p:sp>
          <p:sp>
            <p:nvSpPr>
              <p:cNvPr id="224" name="Freeform: Shape 223">
                <a:extLst>
                  <a:ext uri="{FF2B5EF4-FFF2-40B4-BE49-F238E27FC236}">
                    <a16:creationId xmlns:a16="http://schemas.microsoft.com/office/drawing/2014/main" id="{27DBF8BE-089A-44BD-A8D6-82EB4EB8FC3E}"/>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85" cap="flat">
                <a:noFill/>
                <a:prstDash val="solid"/>
                <a:miter/>
              </a:ln>
            </p:spPr>
            <p:txBody>
              <a:bodyPr rtlCol="0" anchor="ctr"/>
              <a:lstStyle/>
              <a:p>
                <a:endParaRPr lang="ja-JP" altLang="en-US"/>
              </a:p>
            </p:txBody>
          </p:sp>
        </p:grpSp>
        <p:grpSp>
          <p:nvGrpSpPr>
            <p:cNvPr id="203" name="Group 202">
              <a:extLst>
                <a:ext uri="{FF2B5EF4-FFF2-40B4-BE49-F238E27FC236}">
                  <a16:creationId xmlns:a16="http://schemas.microsoft.com/office/drawing/2014/main" id="{A7B064FA-A8A0-4E6C-8E13-529485967110}"/>
                </a:ext>
              </a:extLst>
            </p:cNvPr>
            <p:cNvGrpSpPr/>
            <p:nvPr userDrawn="1"/>
          </p:nvGrpSpPr>
          <p:grpSpPr>
            <a:xfrm>
              <a:off x="7109609" y="214508"/>
              <a:ext cx="654477" cy="214037"/>
              <a:chOff x="7109609" y="214508"/>
              <a:chExt cx="654477" cy="214037"/>
            </a:xfrm>
          </p:grpSpPr>
          <p:sp>
            <p:nvSpPr>
              <p:cNvPr id="204" name="Freeform: Shape 203">
                <a:extLst>
                  <a:ext uri="{FF2B5EF4-FFF2-40B4-BE49-F238E27FC236}">
                    <a16:creationId xmlns:a16="http://schemas.microsoft.com/office/drawing/2014/main" id="{15C87664-FB5F-4F73-B2D0-FEEE0E3B2EA1}"/>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85" cap="flat">
                <a:noFill/>
                <a:prstDash val="solid"/>
                <a:miter/>
              </a:ln>
            </p:spPr>
            <p:txBody>
              <a:bodyPr rtlCol="0" anchor="ctr"/>
              <a:lstStyle/>
              <a:p>
                <a:endParaRPr lang="ja-JP" altLang="en-US"/>
              </a:p>
            </p:txBody>
          </p:sp>
          <p:sp>
            <p:nvSpPr>
              <p:cNvPr id="205" name="Freeform: Shape 204">
                <a:extLst>
                  <a:ext uri="{FF2B5EF4-FFF2-40B4-BE49-F238E27FC236}">
                    <a16:creationId xmlns:a16="http://schemas.microsoft.com/office/drawing/2014/main" id="{FE5BF46E-BB1E-42D5-AD8F-874872B37C6C}"/>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85" cap="flat">
                <a:noFill/>
                <a:prstDash val="solid"/>
                <a:miter/>
              </a:ln>
            </p:spPr>
            <p:txBody>
              <a:bodyPr rtlCol="0" anchor="ctr"/>
              <a:lstStyle/>
              <a:p>
                <a:endParaRPr lang="ja-JP" altLang="en-US"/>
              </a:p>
            </p:txBody>
          </p:sp>
          <p:sp>
            <p:nvSpPr>
              <p:cNvPr id="206" name="Freeform: Shape 205">
                <a:extLst>
                  <a:ext uri="{FF2B5EF4-FFF2-40B4-BE49-F238E27FC236}">
                    <a16:creationId xmlns:a16="http://schemas.microsoft.com/office/drawing/2014/main" id="{2AA3663D-84B8-4AEC-8A68-B3194FB8F6AE}"/>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207" name="Freeform: Shape 206">
                <a:extLst>
                  <a:ext uri="{FF2B5EF4-FFF2-40B4-BE49-F238E27FC236}">
                    <a16:creationId xmlns:a16="http://schemas.microsoft.com/office/drawing/2014/main" id="{B27DA8FE-64B2-4E42-B8D8-FA04937331A3}"/>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85" cap="flat">
                <a:noFill/>
                <a:prstDash val="solid"/>
                <a:miter/>
              </a:ln>
            </p:spPr>
            <p:txBody>
              <a:bodyPr rtlCol="0" anchor="ctr"/>
              <a:lstStyle/>
              <a:p>
                <a:endParaRPr lang="ja-JP" altLang="en-US"/>
              </a:p>
            </p:txBody>
          </p:sp>
          <p:sp>
            <p:nvSpPr>
              <p:cNvPr id="208" name="Freeform: Shape 207">
                <a:extLst>
                  <a:ext uri="{FF2B5EF4-FFF2-40B4-BE49-F238E27FC236}">
                    <a16:creationId xmlns:a16="http://schemas.microsoft.com/office/drawing/2014/main" id="{ADACC7EE-C778-4AD4-9AF4-CE661C49869F}"/>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209" name="Freeform: Shape 208">
                <a:extLst>
                  <a:ext uri="{FF2B5EF4-FFF2-40B4-BE49-F238E27FC236}">
                    <a16:creationId xmlns:a16="http://schemas.microsoft.com/office/drawing/2014/main" id="{9C70EA68-A3ED-4F65-AD8F-DEA216B36B56}"/>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210" name="Freeform: Shape 209">
                <a:extLst>
                  <a:ext uri="{FF2B5EF4-FFF2-40B4-BE49-F238E27FC236}">
                    <a16:creationId xmlns:a16="http://schemas.microsoft.com/office/drawing/2014/main" id="{8C7A4E1C-86F7-46DF-B465-754D74C5D2CB}"/>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85" cap="flat">
                <a:noFill/>
                <a:prstDash val="solid"/>
                <a:miter/>
              </a:ln>
            </p:spPr>
            <p:txBody>
              <a:bodyPr rtlCol="0" anchor="ctr"/>
              <a:lstStyle/>
              <a:p>
                <a:endParaRPr lang="ja-JP" altLang="en-US"/>
              </a:p>
            </p:txBody>
          </p:sp>
          <p:sp>
            <p:nvSpPr>
              <p:cNvPr id="211" name="Freeform: Shape 210">
                <a:extLst>
                  <a:ext uri="{FF2B5EF4-FFF2-40B4-BE49-F238E27FC236}">
                    <a16:creationId xmlns:a16="http://schemas.microsoft.com/office/drawing/2014/main" id="{9C3BE72A-EB9D-47D2-B69E-7C5F1533AD2A}"/>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212" name="Freeform: Shape 211">
                <a:extLst>
                  <a:ext uri="{FF2B5EF4-FFF2-40B4-BE49-F238E27FC236}">
                    <a16:creationId xmlns:a16="http://schemas.microsoft.com/office/drawing/2014/main" id="{E53FC89C-E3DE-4338-949A-FB4ECB7425FD}"/>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213" name="Freeform: Shape 212">
                <a:extLst>
                  <a:ext uri="{FF2B5EF4-FFF2-40B4-BE49-F238E27FC236}">
                    <a16:creationId xmlns:a16="http://schemas.microsoft.com/office/drawing/2014/main" id="{8E0BB005-6E7B-4608-95FC-40285028F685}"/>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85" cap="flat">
                <a:noFill/>
                <a:prstDash val="solid"/>
                <a:miter/>
              </a:ln>
            </p:spPr>
            <p:txBody>
              <a:bodyPr rtlCol="0" anchor="ctr"/>
              <a:lstStyle/>
              <a:p>
                <a:endParaRPr lang="ja-JP" altLang="en-US"/>
              </a:p>
            </p:txBody>
          </p:sp>
          <p:sp>
            <p:nvSpPr>
              <p:cNvPr id="214" name="Freeform: Shape 213">
                <a:extLst>
                  <a:ext uri="{FF2B5EF4-FFF2-40B4-BE49-F238E27FC236}">
                    <a16:creationId xmlns:a16="http://schemas.microsoft.com/office/drawing/2014/main" id="{B9C02676-0C9C-4120-830B-27660C97CE20}"/>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215" name="Freeform: Shape 214">
                <a:extLst>
                  <a:ext uri="{FF2B5EF4-FFF2-40B4-BE49-F238E27FC236}">
                    <a16:creationId xmlns:a16="http://schemas.microsoft.com/office/drawing/2014/main" id="{F001336A-6F97-4B8C-A340-938433F0EC10}"/>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85" cap="flat">
                <a:noFill/>
                <a:prstDash val="solid"/>
                <a:miter/>
              </a:ln>
            </p:spPr>
            <p:txBody>
              <a:bodyPr rtlCol="0" anchor="ctr"/>
              <a:lstStyle/>
              <a:p>
                <a:endParaRPr lang="ja-JP" altLang="en-US"/>
              </a:p>
            </p:txBody>
          </p:sp>
          <p:sp>
            <p:nvSpPr>
              <p:cNvPr id="216" name="Freeform: Shape 215">
                <a:extLst>
                  <a:ext uri="{FF2B5EF4-FFF2-40B4-BE49-F238E27FC236}">
                    <a16:creationId xmlns:a16="http://schemas.microsoft.com/office/drawing/2014/main" id="{B0984A49-4EE5-487F-BE1B-6CF6E989D53B}"/>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85" cap="flat">
                <a:noFill/>
                <a:prstDash val="solid"/>
                <a:miter/>
              </a:ln>
            </p:spPr>
            <p:txBody>
              <a:bodyPr rtlCol="0" anchor="ctr"/>
              <a:lstStyle/>
              <a:p>
                <a:endParaRPr lang="ja-JP" altLang="en-US"/>
              </a:p>
            </p:txBody>
          </p:sp>
          <p:sp>
            <p:nvSpPr>
              <p:cNvPr id="217" name="Freeform: Shape 216">
                <a:extLst>
                  <a:ext uri="{FF2B5EF4-FFF2-40B4-BE49-F238E27FC236}">
                    <a16:creationId xmlns:a16="http://schemas.microsoft.com/office/drawing/2014/main" id="{C76C88AB-98E8-4821-9C10-29FBCCAD3F94}"/>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218" name="Freeform: Shape 217">
                <a:extLst>
                  <a:ext uri="{FF2B5EF4-FFF2-40B4-BE49-F238E27FC236}">
                    <a16:creationId xmlns:a16="http://schemas.microsoft.com/office/drawing/2014/main" id="{764DC503-0561-4E2C-BDD7-E35F0809872E}"/>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85" cap="flat">
                <a:noFill/>
                <a:prstDash val="solid"/>
                <a:miter/>
              </a:ln>
            </p:spPr>
            <p:txBody>
              <a:bodyPr rtlCol="0" anchor="ctr"/>
              <a:lstStyle/>
              <a:p>
                <a:endParaRPr lang="ja-JP" altLang="en-US"/>
              </a:p>
            </p:txBody>
          </p:sp>
          <p:sp>
            <p:nvSpPr>
              <p:cNvPr id="219" name="Freeform: Shape 218">
                <a:extLst>
                  <a:ext uri="{FF2B5EF4-FFF2-40B4-BE49-F238E27FC236}">
                    <a16:creationId xmlns:a16="http://schemas.microsoft.com/office/drawing/2014/main" id="{962B9960-D3A2-4B0F-9A4D-E323D816884C}"/>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85" cap="flat">
                <a:noFill/>
                <a:prstDash val="solid"/>
                <a:miter/>
              </a:ln>
            </p:spPr>
            <p:txBody>
              <a:bodyPr rtlCol="0" anchor="ctr"/>
              <a:lstStyle/>
              <a:p>
                <a:endParaRPr lang="ja-JP" altLang="en-US"/>
              </a:p>
            </p:txBody>
          </p:sp>
          <p:sp>
            <p:nvSpPr>
              <p:cNvPr id="220" name="Freeform: Shape 219">
                <a:extLst>
                  <a:ext uri="{FF2B5EF4-FFF2-40B4-BE49-F238E27FC236}">
                    <a16:creationId xmlns:a16="http://schemas.microsoft.com/office/drawing/2014/main" id="{FD4F3F22-0414-4D95-B868-9106D64B85EF}"/>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85" cap="flat">
                <a:noFill/>
                <a:prstDash val="solid"/>
                <a:miter/>
              </a:ln>
            </p:spPr>
            <p:txBody>
              <a:bodyPr rtlCol="0" anchor="ctr"/>
              <a:lstStyle/>
              <a:p>
                <a:endParaRPr lang="ja-JP" altLang="en-US"/>
              </a:p>
            </p:txBody>
          </p:sp>
          <p:sp>
            <p:nvSpPr>
              <p:cNvPr id="221" name="Freeform: Shape 220">
                <a:extLst>
                  <a:ext uri="{FF2B5EF4-FFF2-40B4-BE49-F238E27FC236}">
                    <a16:creationId xmlns:a16="http://schemas.microsoft.com/office/drawing/2014/main" id="{1DD90EDE-D762-46D3-A84C-2E6116D598D9}"/>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85" cap="flat">
                <a:noFill/>
                <a:prstDash val="solid"/>
                <a:miter/>
              </a:ln>
            </p:spPr>
            <p:txBody>
              <a:bodyPr rtlCol="0" anchor="ctr"/>
              <a:lstStyle/>
              <a:p>
                <a:endParaRPr lang="ja-JP" altLang="en-US"/>
              </a:p>
            </p:txBody>
          </p:sp>
        </p:grpSp>
      </p:grpSp>
      <p:sp>
        <p:nvSpPr>
          <p:cNvPr id="2" name="Title"/>
          <p:cNvSpPr>
            <a:spLocks noGrp="1"/>
          </p:cNvSpPr>
          <p:nvPr userDrawn="1">
            <p:ph type="ctrTitle"/>
          </p:nvPr>
        </p:nvSpPr>
        <p:spPr>
          <a:xfrm>
            <a:off x="941229" y="1754981"/>
            <a:ext cx="7264086" cy="1762371"/>
          </a:xfrm>
        </p:spPr>
        <p:txBody>
          <a:bodyPr lIns="0" rIns="0" bIns="180000" anchor="b"/>
          <a:lstStyle>
            <a:lvl1pPr algn="ctr">
              <a:defRPr sz="2800" b="1" spc="600">
                <a:solidFill>
                  <a:schemeClr val="tx1"/>
                </a:solidFill>
              </a:defRPr>
            </a:lvl1pPr>
          </a:lstStyle>
          <a:p>
            <a:r>
              <a:rPr lang="ja-JP" altLang="en-US"/>
              <a:t>マスター タイトルの書式設定</a:t>
            </a:r>
            <a:endParaRPr lang="en-US"/>
          </a:p>
        </p:txBody>
      </p:sp>
      <p:sp>
        <p:nvSpPr>
          <p:cNvPr id="156" name="Subtitle">
            <a:extLst>
              <a:ext uri="{FF2B5EF4-FFF2-40B4-BE49-F238E27FC236}">
                <a16:creationId xmlns:a16="http://schemas.microsoft.com/office/drawing/2014/main" id="{4372BEC0-FF97-41F0-947F-09B1777D7E54}"/>
              </a:ext>
            </a:extLst>
          </p:cNvPr>
          <p:cNvSpPr>
            <a:spLocks noGrp="1"/>
          </p:cNvSpPr>
          <p:nvPr>
            <p:ph type="subTitle" idx="1"/>
          </p:nvPr>
        </p:nvSpPr>
        <p:spPr>
          <a:xfrm>
            <a:off x="941228" y="3517352"/>
            <a:ext cx="7266057" cy="1018648"/>
          </a:xfrm>
          <a:custGeom>
            <a:avLst/>
            <a:gdLst>
              <a:gd name="connsiteX0" fmla="*/ 0 w 7266057"/>
              <a:gd name="connsiteY0" fmla="*/ 0 h 1018648"/>
              <a:gd name="connsiteX1" fmla="*/ 451972 w 7266057"/>
              <a:gd name="connsiteY1" fmla="*/ 0 h 1018648"/>
              <a:gd name="connsiteX2" fmla="*/ 451972 w 7266057"/>
              <a:gd name="connsiteY2" fmla="*/ 5130 h 1018648"/>
              <a:gd name="connsiteX3" fmla="*/ 6805972 w 7266057"/>
              <a:gd name="connsiteY3" fmla="*/ 5130 h 1018648"/>
              <a:gd name="connsiteX4" fmla="*/ 6805972 w 7266057"/>
              <a:gd name="connsiteY4" fmla="*/ 0 h 1018648"/>
              <a:gd name="connsiteX5" fmla="*/ 7264086 w 7266057"/>
              <a:gd name="connsiteY5" fmla="*/ 0 h 1018648"/>
              <a:gd name="connsiteX6" fmla="*/ 7264086 w 7266057"/>
              <a:gd name="connsiteY6" fmla="*/ 907968 h 1018648"/>
              <a:gd name="connsiteX7" fmla="*/ 7266057 w 7266057"/>
              <a:gd name="connsiteY7" fmla="*/ 907968 h 1018648"/>
              <a:gd name="connsiteX8" fmla="*/ 7266057 w 7266057"/>
              <a:gd name="connsiteY8" fmla="*/ 1018648 h 1018648"/>
              <a:gd name="connsiteX9" fmla="*/ 1972 w 7266057"/>
              <a:gd name="connsiteY9" fmla="*/ 1018648 h 1018648"/>
              <a:gd name="connsiteX10" fmla="*/ 1972 w 7266057"/>
              <a:gd name="connsiteY10" fmla="*/ 1011600 h 1018648"/>
              <a:gd name="connsiteX11" fmla="*/ 0 w 7266057"/>
              <a:gd name="connsiteY11" fmla="*/ 1011600 h 101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6057" h="1018648">
                <a:moveTo>
                  <a:pt x="0" y="0"/>
                </a:moveTo>
                <a:lnTo>
                  <a:pt x="451972" y="0"/>
                </a:lnTo>
                <a:lnTo>
                  <a:pt x="451972" y="5130"/>
                </a:lnTo>
                <a:lnTo>
                  <a:pt x="6805972" y="5130"/>
                </a:lnTo>
                <a:lnTo>
                  <a:pt x="6805972" y="0"/>
                </a:lnTo>
                <a:lnTo>
                  <a:pt x="7264086" y="0"/>
                </a:lnTo>
                <a:lnTo>
                  <a:pt x="7264086" y="907968"/>
                </a:lnTo>
                <a:lnTo>
                  <a:pt x="7266057" y="907968"/>
                </a:lnTo>
                <a:lnTo>
                  <a:pt x="7266057" y="1018648"/>
                </a:lnTo>
                <a:lnTo>
                  <a:pt x="1972" y="1018648"/>
                </a:lnTo>
                <a:lnTo>
                  <a:pt x="1972" y="1011600"/>
                </a:lnTo>
                <a:lnTo>
                  <a:pt x="0" y="1011600"/>
                </a:lnTo>
                <a:close/>
              </a:path>
            </a:pathLst>
          </a:custGeom>
          <a:noFill/>
        </p:spPr>
        <p:txBody>
          <a:bodyPr wrap="square" lIns="0" tIns="187200" rIns="0" bIns="0">
            <a:noAutofit/>
          </a:bodyPr>
          <a:lstStyle>
            <a:lvl1pPr marL="0" indent="0" algn="ctr">
              <a:buNone/>
              <a:defRPr sz="1050" b="1" spc="2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157" name="Date Placeholder">
            <a:extLst>
              <a:ext uri="{FF2B5EF4-FFF2-40B4-BE49-F238E27FC236}">
                <a16:creationId xmlns:a16="http://schemas.microsoft.com/office/drawing/2014/main" id="{E7051F89-0E23-47FE-B01D-294466598D5F}"/>
              </a:ext>
            </a:extLst>
          </p:cNvPr>
          <p:cNvSpPr>
            <a:spLocks noGrp="1"/>
          </p:cNvSpPr>
          <p:nvPr>
            <p:ph type="dt" sz="half" idx="10"/>
          </p:nvPr>
        </p:nvSpPr>
        <p:spPr>
          <a:xfrm>
            <a:off x="941228" y="4536000"/>
            <a:ext cx="7266056" cy="741599"/>
          </a:xfrm>
          <a:custGeom>
            <a:avLst/>
            <a:gdLst>
              <a:gd name="connsiteX0" fmla="*/ 0 w 7266056"/>
              <a:gd name="connsiteY0" fmla="*/ 0 h 741599"/>
              <a:gd name="connsiteX1" fmla="*/ 7266056 w 7266056"/>
              <a:gd name="connsiteY1" fmla="*/ 0 h 741599"/>
              <a:gd name="connsiteX2" fmla="*/ 7266056 w 7266056"/>
              <a:gd name="connsiteY2" fmla="*/ 58148 h 741599"/>
              <a:gd name="connsiteX3" fmla="*/ 7264085 w 7266056"/>
              <a:gd name="connsiteY3" fmla="*/ 58148 h 741599"/>
              <a:gd name="connsiteX4" fmla="*/ 7264085 w 7266056"/>
              <a:gd name="connsiteY4" fmla="*/ 741599 h 741599"/>
              <a:gd name="connsiteX5" fmla="*/ 0 w 7266056"/>
              <a:gd name="connsiteY5" fmla="*/ 741599 h 7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6056" h="741599">
                <a:moveTo>
                  <a:pt x="0" y="0"/>
                </a:moveTo>
                <a:lnTo>
                  <a:pt x="7266056" y="0"/>
                </a:lnTo>
                <a:lnTo>
                  <a:pt x="7266056" y="58148"/>
                </a:lnTo>
                <a:lnTo>
                  <a:pt x="7264085" y="58148"/>
                </a:lnTo>
                <a:lnTo>
                  <a:pt x="7264085" y="741599"/>
                </a:lnTo>
                <a:lnTo>
                  <a:pt x="0" y="741599"/>
                </a:lnTo>
                <a:close/>
              </a:path>
            </a:pathLst>
          </a:custGeom>
          <a:noFill/>
        </p:spPr>
        <p:txBody>
          <a:bodyPr wrap="square" bIns="435600" anchor="b" anchorCtr="1">
            <a:noAutofit/>
          </a:bodyPr>
          <a:lstStyle>
            <a:lvl1pPr algn="ctr">
              <a:defRPr sz="900" b="1" spc="250" baseline="0">
                <a:solidFill>
                  <a:schemeClr val="tx1"/>
                </a:solidFill>
                <a:latin typeface="+mj-lt"/>
                <a:ea typeface="+mj-ea"/>
              </a:defRPr>
            </a:lvl1pPr>
          </a:lstStyle>
          <a:p>
            <a:fld id="{FB7BBF64-2A35-4463-B03D-4E7971B38FAF}" type="datetime1">
              <a:rPr lang="ja-JP" altLang="en-US" smtClean="0"/>
              <a:t>2022/10/3</a:t>
            </a:fld>
            <a:endParaRPr lang="ja-JP" altLang="en-US" dirty="0"/>
          </a:p>
        </p:txBody>
      </p:sp>
      <p:sp>
        <p:nvSpPr>
          <p:cNvPr id="9" name="Footer Placeholder">
            <a:extLst>
              <a:ext uri="{FF2B5EF4-FFF2-40B4-BE49-F238E27FC236}">
                <a16:creationId xmlns:a16="http://schemas.microsoft.com/office/drawing/2014/main" id="{B8F35024-51B2-4B5B-B5A8-597E17731770}"/>
              </a:ext>
            </a:extLst>
          </p:cNvPr>
          <p:cNvSpPr>
            <a:spLocks noGrp="1"/>
          </p:cNvSpPr>
          <p:nvPr>
            <p:ph type="ftr" sz="quarter" idx="11"/>
          </p:nvPr>
        </p:nvSpPr>
        <p:spPr/>
        <p:txBody>
          <a:bodyPr/>
          <a:lstStyle/>
          <a:p>
            <a:endParaRPr lang="ja-JP" altLang="en-US"/>
          </a:p>
        </p:txBody>
      </p:sp>
      <p:sp>
        <p:nvSpPr>
          <p:cNvPr id="3" name="Slide Number Placeholder">
            <a:extLst>
              <a:ext uri="{FF2B5EF4-FFF2-40B4-BE49-F238E27FC236}">
                <a16:creationId xmlns:a16="http://schemas.microsoft.com/office/drawing/2014/main" id="{73844FD2-419B-4113-A757-D6CF7DC1B886}"/>
              </a:ext>
            </a:extLst>
          </p:cNvPr>
          <p:cNvSpPr>
            <a:spLocks noGrp="1"/>
          </p:cNvSpPr>
          <p:nvPr>
            <p:ph type="sldNum" sz="quarter" idx="12"/>
          </p:nvPr>
        </p:nvSpPr>
        <p:spPr/>
        <p:txBody>
          <a:body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801918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userDrawn="1">
  <p:cSld name="セクション見出し">
    <p:spTree>
      <p:nvGrpSpPr>
        <p:cNvPr id="1" name=""/>
        <p:cNvGrpSpPr/>
        <p:nvPr/>
      </p:nvGrpSpPr>
      <p:grpSpPr>
        <a:xfrm>
          <a:off x="0" y="0"/>
          <a:ext cx="0" cy="0"/>
          <a:chOff x="0" y="0"/>
          <a:chExt cx="0" cy="0"/>
        </a:xfrm>
      </p:grpSpPr>
      <p:sp>
        <p:nvSpPr>
          <p:cNvPr id="70" name="Slide Number Divider">
            <a:extLst>
              <a:ext uri="{FF2B5EF4-FFF2-40B4-BE49-F238E27FC236}">
                <a16:creationId xmlns:a16="http://schemas.microsoft.com/office/drawing/2014/main" id="{745A6C53-616B-46FB-A803-E8B53ABA4B2F}"/>
              </a:ext>
            </a:extLst>
          </p:cNvPr>
          <p:cNvSpPr/>
          <p:nvPr userDrawn="1"/>
        </p:nvSpPr>
        <p:spPr>
          <a:xfrm>
            <a:off x="8558802" y="6588000"/>
            <a:ext cx="10800" cy="27053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149" name="Copyright">
            <a:extLst>
              <a:ext uri="{FF2B5EF4-FFF2-40B4-BE49-F238E27FC236}">
                <a16:creationId xmlns:a16="http://schemas.microsoft.com/office/drawing/2014/main" id="{2F4A7BC6-626F-4BD0-A20C-C07D1685866F}"/>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666666"/>
                </a:solidFill>
              </a:rPr>
              <a:t>©Mitsubishi</a:t>
            </a:r>
            <a:r>
              <a:rPr kumimoji="1" lang="ja-JP" altLang="en-US" sz="600" dirty="0">
                <a:solidFill>
                  <a:srgbClr val="666666"/>
                </a:solidFill>
              </a:rPr>
              <a:t> </a:t>
            </a:r>
            <a:r>
              <a:rPr kumimoji="1" lang="en-US" altLang="ja-JP" sz="600" dirty="0">
                <a:solidFill>
                  <a:srgbClr val="666666"/>
                </a:solidFill>
              </a:rPr>
              <a:t>Electric Corporation</a:t>
            </a:r>
            <a:endParaRPr kumimoji="1" lang="ja-JP" altLang="en-US" sz="600" dirty="0">
              <a:solidFill>
                <a:srgbClr val="666666"/>
              </a:solidFill>
            </a:endParaRPr>
          </a:p>
        </p:txBody>
      </p:sp>
      <p:sp>
        <p:nvSpPr>
          <p:cNvPr id="144" name="Title Horizontal Line">
            <a:extLst>
              <a:ext uri="{FF2B5EF4-FFF2-40B4-BE49-F238E27FC236}">
                <a16:creationId xmlns:a16="http://schemas.microsoft.com/office/drawing/2014/main" id="{738034C8-1DE7-4BFC-BE40-2E8AA1C25339}"/>
              </a:ext>
            </a:extLst>
          </p:cNvPr>
          <p:cNvSpPr/>
          <p:nvPr userDrawn="1"/>
        </p:nvSpPr>
        <p:spPr>
          <a:xfrm>
            <a:off x="2408400" y="3477600"/>
            <a:ext cx="5338800" cy="18000"/>
          </a:xfrm>
          <a:prstGeom prst="rect">
            <a:avLst/>
          </a:prstGeom>
          <a:solidFill>
            <a:srgbClr val="E6001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Title Vertical Line">
            <a:extLst>
              <a:ext uri="{FF2B5EF4-FFF2-40B4-BE49-F238E27FC236}">
                <a16:creationId xmlns:a16="http://schemas.microsoft.com/office/drawing/2014/main" id="{3841AA85-79CA-4606-ACCC-BE4D64B6E67F}"/>
              </a:ext>
            </a:extLst>
          </p:cNvPr>
          <p:cNvSpPr/>
          <p:nvPr userDrawn="1"/>
        </p:nvSpPr>
        <p:spPr>
          <a:xfrm>
            <a:off x="2408400" y="2908800"/>
            <a:ext cx="10800" cy="1026000"/>
          </a:xfrm>
          <a:prstGeom prst="rect">
            <a:avLst/>
          </a:prstGeom>
          <a:solidFill>
            <a:srgbClr val="E6001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2" name="ME Logo">
            <a:extLst>
              <a:ext uri="{FF2B5EF4-FFF2-40B4-BE49-F238E27FC236}">
                <a16:creationId xmlns:a16="http://schemas.microsoft.com/office/drawing/2014/main" id="{0D7CFEFC-249A-43F8-9E22-C22421249EC9}"/>
              </a:ext>
            </a:extLst>
          </p:cNvPr>
          <p:cNvGrpSpPr/>
          <p:nvPr userDrawn="1"/>
        </p:nvGrpSpPr>
        <p:grpSpPr>
          <a:xfrm>
            <a:off x="7934730" y="127323"/>
            <a:ext cx="1033210" cy="431118"/>
            <a:chOff x="6732027" y="127323"/>
            <a:chExt cx="1033210" cy="431118"/>
          </a:xfrm>
        </p:grpSpPr>
        <p:grpSp>
          <p:nvGrpSpPr>
            <p:cNvPr id="183" name="Group 182">
              <a:extLst>
                <a:ext uri="{FF2B5EF4-FFF2-40B4-BE49-F238E27FC236}">
                  <a16:creationId xmlns:a16="http://schemas.microsoft.com/office/drawing/2014/main" id="{1B28D373-3F76-48F9-945D-4B47F7202392}"/>
                </a:ext>
              </a:extLst>
            </p:cNvPr>
            <p:cNvGrpSpPr/>
            <p:nvPr userDrawn="1"/>
          </p:nvGrpSpPr>
          <p:grpSpPr>
            <a:xfrm>
              <a:off x="6732779" y="465257"/>
              <a:ext cx="1032458" cy="93184"/>
              <a:chOff x="6732779" y="465257"/>
              <a:chExt cx="1032458" cy="93184"/>
            </a:xfrm>
          </p:grpSpPr>
          <p:sp>
            <p:nvSpPr>
              <p:cNvPr id="207" name="Freeform: Shape 206">
                <a:extLst>
                  <a:ext uri="{FF2B5EF4-FFF2-40B4-BE49-F238E27FC236}">
                    <a16:creationId xmlns:a16="http://schemas.microsoft.com/office/drawing/2014/main" id="{6F832CC6-441A-4F4C-AD34-E225137B3266}"/>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85" cap="flat">
                <a:noFill/>
                <a:prstDash val="solid"/>
                <a:miter/>
              </a:ln>
            </p:spPr>
            <p:txBody>
              <a:bodyPr rtlCol="0" anchor="ctr"/>
              <a:lstStyle/>
              <a:p>
                <a:endParaRPr lang="ja-JP" altLang="en-US"/>
              </a:p>
            </p:txBody>
          </p:sp>
          <p:sp>
            <p:nvSpPr>
              <p:cNvPr id="208" name="Freeform: Shape 207">
                <a:extLst>
                  <a:ext uri="{FF2B5EF4-FFF2-40B4-BE49-F238E27FC236}">
                    <a16:creationId xmlns:a16="http://schemas.microsoft.com/office/drawing/2014/main" id="{BBD22DD3-88D7-4280-9084-2D1D4F61C33E}"/>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85" cap="flat">
                <a:noFill/>
                <a:prstDash val="solid"/>
                <a:miter/>
              </a:ln>
            </p:spPr>
            <p:txBody>
              <a:bodyPr rtlCol="0" anchor="ctr"/>
              <a:lstStyle/>
              <a:p>
                <a:endParaRPr lang="ja-JP" altLang="en-US"/>
              </a:p>
            </p:txBody>
          </p:sp>
          <p:sp>
            <p:nvSpPr>
              <p:cNvPr id="209" name="Freeform: Shape 208">
                <a:extLst>
                  <a:ext uri="{FF2B5EF4-FFF2-40B4-BE49-F238E27FC236}">
                    <a16:creationId xmlns:a16="http://schemas.microsoft.com/office/drawing/2014/main" id="{409A4F24-69DB-43E4-BF1D-A692EEE0CB20}"/>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85" cap="flat">
                <a:noFill/>
                <a:prstDash val="solid"/>
                <a:miter/>
              </a:ln>
            </p:spPr>
            <p:txBody>
              <a:bodyPr rtlCol="0" anchor="ctr"/>
              <a:lstStyle/>
              <a:p>
                <a:endParaRPr lang="ja-JP" altLang="en-US"/>
              </a:p>
            </p:txBody>
          </p:sp>
          <p:sp>
            <p:nvSpPr>
              <p:cNvPr id="210" name="Freeform: Shape 209">
                <a:extLst>
                  <a:ext uri="{FF2B5EF4-FFF2-40B4-BE49-F238E27FC236}">
                    <a16:creationId xmlns:a16="http://schemas.microsoft.com/office/drawing/2014/main" id="{F6F25F48-93E1-4C90-9103-4E38FE932BEE}"/>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85" cap="flat">
                <a:noFill/>
                <a:prstDash val="solid"/>
                <a:miter/>
              </a:ln>
            </p:spPr>
            <p:txBody>
              <a:bodyPr rtlCol="0" anchor="ctr"/>
              <a:lstStyle/>
              <a:p>
                <a:endParaRPr lang="ja-JP" altLang="en-US"/>
              </a:p>
            </p:txBody>
          </p:sp>
          <p:sp>
            <p:nvSpPr>
              <p:cNvPr id="211" name="Freeform: Shape 210">
                <a:extLst>
                  <a:ext uri="{FF2B5EF4-FFF2-40B4-BE49-F238E27FC236}">
                    <a16:creationId xmlns:a16="http://schemas.microsoft.com/office/drawing/2014/main" id="{9995573C-D7AE-4242-A038-1390FB1F59A5}"/>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85" cap="flat">
                <a:noFill/>
                <a:prstDash val="solid"/>
                <a:miter/>
              </a:ln>
            </p:spPr>
            <p:txBody>
              <a:bodyPr rtlCol="0" anchor="ctr"/>
              <a:lstStyle/>
              <a:p>
                <a:endParaRPr lang="ja-JP" altLang="en-US"/>
              </a:p>
            </p:txBody>
          </p:sp>
          <p:sp>
            <p:nvSpPr>
              <p:cNvPr id="212" name="Freeform: Shape 211">
                <a:extLst>
                  <a:ext uri="{FF2B5EF4-FFF2-40B4-BE49-F238E27FC236}">
                    <a16:creationId xmlns:a16="http://schemas.microsoft.com/office/drawing/2014/main" id="{FECB33A7-10FB-47A2-B3C0-BDBF97A10DCC}"/>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85" cap="flat">
                <a:noFill/>
                <a:prstDash val="solid"/>
                <a:miter/>
              </a:ln>
            </p:spPr>
            <p:txBody>
              <a:bodyPr rtlCol="0" anchor="ctr"/>
              <a:lstStyle/>
              <a:p>
                <a:endParaRPr lang="ja-JP" altLang="en-US"/>
              </a:p>
            </p:txBody>
          </p:sp>
          <p:sp>
            <p:nvSpPr>
              <p:cNvPr id="213" name="Freeform: Shape 212">
                <a:extLst>
                  <a:ext uri="{FF2B5EF4-FFF2-40B4-BE49-F238E27FC236}">
                    <a16:creationId xmlns:a16="http://schemas.microsoft.com/office/drawing/2014/main" id="{CB8E3DEC-BDEB-45C3-8F4C-70EC43CB8303}"/>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85" cap="flat">
                <a:noFill/>
                <a:prstDash val="solid"/>
                <a:miter/>
              </a:ln>
            </p:spPr>
            <p:txBody>
              <a:bodyPr rtlCol="0" anchor="ctr"/>
              <a:lstStyle/>
              <a:p>
                <a:endParaRPr lang="ja-JP" altLang="en-US"/>
              </a:p>
            </p:txBody>
          </p:sp>
          <p:sp>
            <p:nvSpPr>
              <p:cNvPr id="214" name="Freeform: Shape 213">
                <a:extLst>
                  <a:ext uri="{FF2B5EF4-FFF2-40B4-BE49-F238E27FC236}">
                    <a16:creationId xmlns:a16="http://schemas.microsoft.com/office/drawing/2014/main" id="{B0D78AA6-2AFE-4813-9026-A84BCFF9E333}"/>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85" cap="flat">
                <a:noFill/>
                <a:prstDash val="solid"/>
                <a:miter/>
              </a:ln>
            </p:spPr>
            <p:txBody>
              <a:bodyPr rtlCol="0" anchor="ctr"/>
              <a:lstStyle/>
              <a:p>
                <a:endParaRPr lang="ja-JP" altLang="en-US"/>
              </a:p>
            </p:txBody>
          </p:sp>
          <p:sp>
            <p:nvSpPr>
              <p:cNvPr id="215" name="Freeform: Shape 214">
                <a:extLst>
                  <a:ext uri="{FF2B5EF4-FFF2-40B4-BE49-F238E27FC236}">
                    <a16:creationId xmlns:a16="http://schemas.microsoft.com/office/drawing/2014/main" id="{5B880312-617F-4ECC-BCA6-B29D81757F51}"/>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85" cap="flat">
                <a:noFill/>
                <a:prstDash val="solid"/>
                <a:miter/>
              </a:ln>
            </p:spPr>
            <p:txBody>
              <a:bodyPr rtlCol="0" anchor="ctr"/>
              <a:lstStyle/>
              <a:p>
                <a:endParaRPr lang="ja-JP" altLang="en-US"/>
              </a:p>
            </p:txBody>
          </p:sp>
          <p:sp>
            <p:nvSpPr>
              <p:cNvPr id="216" name="Freeform: Shape 215">
                <a:extLst>
                  <a:ext uri="{FF2B5EF4-FFF2-40B4-BE49-F238E27FC236}">
                    <a16:creationId xmlns:a16="http://schemas.microsoft.com/office/drawing/2014/main" id="{420296AB-473A-4D33-B505-0471B227087E}"/>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85" cap="flat">
                <a:noFill/>
                <a:prstDash val="solid"/>
                <a:miter/>
              </a:ln>
            </p:spPr>
            <p:txBody>
              <a:bodyPr rtlCol="0" anchor="ctr"/>
              <a:lstStyle/>
              <a:p>
                <a:endParaRPr lang="ja-JP" altLang="en-US"/>
              </a:p>
            </p:txBody>
          </p:sp>
          <p:sp>
            <p:nvSpPr>
              <p:cNvPr id="217" name="Freeform: Shape 216">
                <a:extLst>
                  <a:ext uri="{FF2B5EF4-FFF2-40B4-BE49-F238E27FC236}">
                    <a16:creationId xmlns:a16="http://schemas.microsoft.com/office/drawing/2014/main" id="{C40F25D6-5BA7-4FAB-9488-181F5BABCE57}"/>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85" cap="flat">
                <a:noFill/>
                <a:prstDash val="solid"/>
                <a:miter/>
              </a:ln>
            </p:spPr>
            <p:txBody>
              <a:bodyPr rtlCol="0" anchor="ctr"/>
              <a:lstStyle/>
              <a:p>
                <a:endParaRPr lang="ja-JP" altLang="en-US"/>
              </a:p>
            </p:txBody>
          </p:sp>
          <p:sp>
            <p:nvSpPr>
              <p:cNvPr id="218" name="Freeform: Shape 217">
                <a:extLst>
                  <a:ext uri="{FF2B5EF4-FFF2-40B4-BE49-F238E27FC236}">
                    <a16:creationId xmlns:a16="http://schemas.microsoft.com/office/drawing/2014/main" id="{7BD83EBC-60A9-4DD5-9A70-676CB8A0AA96}"/>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85" cap="flat">
                <a:noFill/>
                <a:prstDash val="solid"/>
                <a:miter/>
              </a:ln>
            </p:spPr>
            <p:txBody>
              <a:bodyPr rtlCol="0" anchor="ctr"/>
              <a:lstStyle/>
              <a:p>
                <a:endParaRPr lang="ja-JP" altLang="en-US"/>
              </a:p>
            </p:txBody>
          </p:sp>
          <p:sp>
            <p:nvSpPr>
              <p:cNvPr id="219" name="Freeform: Shape 218">
                <a:extLst>
                  <a:ext uri="{FF2B5EF4-FFF2-40B4-BE49-F238E27FC236}">
                    <a16:creationId xmlns:a16="http://schemas.microsoft.com/office/drawing/2014/main" id="{A548941A-925C-41FB-868D-6E161AF5EB9D}"/>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85" cap="flat">
                <a:noFill/>
                <a:prstDash val="solid"/>
                <a:miter/>
              </a:ln>
            </p:spPr>
            <p:txBody>
              <a:bodyPr rtlCol="0" anchor="ctr"/>
              <a:lstStyle/>
              <a:p>
                <a:endParaRPr lang="ja-JP" altLang="en-US"/>
              </a:p>
            </p:txBody>
          </p:sp>
          <p:sp>
            <p:nvSpPr>
              <p:cNvPr id="220" name="Freeform: Shape 219">
                <a:extLst>
                  <a:ext uri="{FF2B5EF4-FFF2-40B4-BE49-F238E27FC236}">
                    <a16:creationId xmlns:a16="http://schemas.microsoft.com/office/drawing/2014/main" id="{915B361A-13F7-49DB-BB90-D94FFBEDC5B4}"/>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85" cap="flat">
                <a:noFill/>
                <a:prstDash val="solid"/>
                <a:miter/>
              </a:ln>
            </p:spPr>
            <p:txBody>
              <a:bodyPr rtlCol="0" anchor="ctr"/>
              <a:lstStyle/>
              <a:p>
                <a:endParaRPr lang="ja-JP" altLang="en-US"/>
              </a:p>
            </p:txBody>
          </p:sp>
          <p:sp>
            <p:nvSpPr>
              <p:cNvPr id="221" name="Freeform: Shape 220">
                <a:extLst>
                  <a:ext uri="{FF2B5EF4-FFF2-40B4-BE49-F238E27FC236}">
                    <a16:creationId xmlns:a16="http://schemas.microsoft.com/office/drawing/2014/main" id="{4538C007-F0BC-466D-822B-D91327C4C016}"/>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85" cap="flat">
                <a:noFill/>
                <a:prstDash val="solid"/>
                <a:miter/>
              </a:ln>
            </p:spPr>
            <p:txBody>
              <a:bodyPr rtlCol="0" anchor="ctr"/>
              <a:lstStyle/>
              <a:p>
                <a:endParaRPr lang="ja-JP" altLang="en-US"/>
              </a:p>
            </p:txBody>
          </p:sp>
          <p:sp>
            <p:nvSpPr>
              <p:cNvPr id="222" name="Freeform: Shape 221">
                <a:extLst>
                  <a:ext uri="{FF2B5EF4-FFF2-40B4-BE49-F238E27FC236}">
                    <a16:creationId xmlns:a16="http://schemas.microsoft.com/office/drawing/2014/main" id="{7374EAA0-7BFB-49A8-9356-2A6DCF14D5EA}"/>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85" cap="flat">
                <a:noFill/>
                <a:prstDash val="solid"/>
                <a:miter/>
              </a:ln>
            </p:spPr>
            <p:txBody>
              <a:bodyPr rtlCol="0" anchor="ctr"/>
              <a:lstStyle/>
              <a:p>
                <a:endParaRPr lang="ja-JP" altLang="en-US"/>
              </a:p>
            </p:txBody>
          </p:sp>
          <p:sp>
            <p:nvSpPr>
              <p:cNvPr id="223" name="Freeform: Shape 222">
                <a:extLst>
                  <a:ext uri="{FF2B5EF4-FFF2-40B4-BE49-F238E27FC236}">
                    <a16:creationId xmlns:a16="http://schemas.microsoft.com/office/drawing/2014/main" id="{92937FB2-CF14-4CA7-9D6D-17886EF72BAE}"/>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85" cap="flat">
                <a:noFill/>
                <a:prstDash val="solid"/>
                <a:miter/>
              </a:ln>
            </p:spPr>
            <p:txBody>
              <a:bodyPr rtlCol="0" anchor="ctr"/>
              <a:lstStyle/>
              <a:p>
                <a:endParaRPr lang="ja-JP" altLang="en-US"/>
              </a:p>
            </p:txBody>
          </p:sp>
          <p:sp>
            <p:nvSpPr>
              <p:cNvPr id="224" name="Freeform: Shape 223">
                <a:extLst>
                  <a:ext uri="{FF2B5EF4-FFF2-40B4-BE49-F238E27FC236}">
                    <a16:creationId xmlns:a16="http://schemas.microsoft.com/office/drawing/2014/main" id="{CF11D731-22AB-4E98-B9EE-B91E99595C3B}"/>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85" cap="flat">
                <a:noFill/>
                <a:prstDash val="solid"/>
                <a:miter/>
              </a:ln>
            </p:spPr>
            <p:txBody>
              <a:bodyPr rtlCol="0" anchor="ctr"/>
              <a:lstStyle/>
              <a:p>
                <a:endParaRPr lang="ja-JP" altLang="en-US"/>
              </a:p>
            </p:txBody>
          </p:sp>
          <p:sp>
            <p:nvSpPr>
              <p:cNvPr id="225" name="Freeform: Shape 224">
                <a:extLst>
                  <a:ext uri="{FF2B5EF4-FFF2-40B4-BE49-F238E27FC236}">
                    <a16:creationId xmlns:a16="http://schemas.microsoft.com/office/drawing/2014/main" id="{4E8D753E-47DA-48D0-B65B-C20B5D1AC70E}"/>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85" cap="flat">
                <a:noFill/>
                <a:prstDash val="solid"/>
                <a:miter/>
              </a:ln>
            </p:spPr>
            <p:txBody>
              <a:bodyPr rtlCol="0" anchor="ctr"/>
              <a:lstStyle/>
              <a:p>
                <a:endParaRPr lang="ja-JP" altLang="en-US"/>
              </a:p>
            </p:txBody>
          </p:sp>
        </p:grpSp>
        <p:grpSp>
          <p:nvGrpSpPr>
            <p:cNvPr id="184" name="Group 183">
              <a:extLst>
                <a:ext uri="{FF2B5EF4-FFF2-40B4-BE49-F238E27FC236}">
                  <a16:creationId xmlns:a16="http://schemas.microsoft.com/office/drawing/2014/main" id="{1A8AFE3B-2AD1-4215-85B7-5E4134106D92}"/>
                </a:ext>
              </a:extLst>
            </p:cNvPr>
            <p:cNvGrpSpPr/>
            <p:nvPr userDrawn="1"/>
          </p:nvGrpSpPr>
          <p:grpSpPr>
            <a:xfrm>
              <a:off x="6732027" y="127323"/>
              <a:ext cx="345436" cy="299160"/>
              <a:chOff x="6732027" y="127323"/>
              <a:chExt cx="345436" cy="299160"/>
            </a:xfrm>
          </p:grpSpPr>
          <p:sp>
            <p:nvSpPr>
              <p:cNvPr id="204" name="Freeform: Shape 203">
                <a:extLst>
                  <a:ext uri="{FF2B5EF4-FFF2-40B4-BE49-F238E27FC236}">
                    <a16:creationId xmlns:a16="http://schemas.microsoft.com/office/drawing/2014/main" id="{7EC392CE-96AC-4A5D-8D81-C4A84E3F7538}"/>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85" cap="flat">
                <a:noFill/>
                <a:prstDash val="solid"/>
                <a:miter/>
              </a:ln>
            </p:spPr>
            <p:txBody>
              <a:bodyPr rtlCol="0" anchor="ctr"/>
              <a:lstStyle/>
              <a:p>
                <a:endParaRPr lang="ja-JP" altLang="en-US"/>
              </a:p>
            </p:txBody>
          </p:sp>
          <p:sp>
            <p:nvSpPr>
              <p:cNvPr id="205" name="Freeform: Shape 204">
                <a:extLst>
                  <a:ext uri="{FF2B5EF4-FFF2-40B4-BE49-F238E27FC236}">
                    <a16:creationId xmlns:a16="http://schemas.microsoft.com/office/drawing/2014/main" id="{166CDF0E-C8E1-4217-9032-74772188F2A1}"/>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85" cap="flat">
                <a:noFill/>
                <a:prstDash val="solid"/>
                <a:miter/>
              </a:ln>
            </p:spPr>
            <p:txBody>
              <a:bodyPr rtlCol="0" anchor="ctr"/>
              <a:lstStyle/>
              <a:p>
                <a:endParaRPr lang="ja-JP" altLang="en-US"/>
              </a:p>
            </p:txBody>
          </p:sp>
          <p:sp>
            <p:nvSpPr>
              <p:cNvPr id="206" name="Freeform: Shape 205">
                <a:extLst>
                  <a:ext uri="{FF2B5EF4-FFF2-40B4-BE49-F238E27FC236}">
                    <a16:creationId xmlns:a16="http://schemas.microsoft.com/office/drawing/2014/main" id="{27F9A514-9F29-45D1-9600-666596EE34B5}"/>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85" cap="flat">
                <a:noFill/>
                <a:prstDash val="solid"/>
                <a:miter/>
              </a:ln>
            </p:spPr>
            <p:txBody>
              <a:bodyPr rtlCol="0" anchor="ctr"/>
              <a:lstStyle/>
              <a:p>
                <a:endParaRPr lang="ja-JP" altLang="en-US"/>
              </a:p>
            </p:txBody>
          </p:sp>
        </p:grpSp>
        <p:grpSp>
          <p:nvGrpSpPr>
            <p:cNvPr id="185" name="Group 184">
              <a:extLst>
                <a:ext uri="{FF2B5EF4-FFF2-40B4-BE49-F238E27FC236}">
                  <a16:creationId xmlns:a16="http://schemas.microsoft.com/office/drawing/2014/main" id="{43BB301E-9688-4863-888D-01CB2EEE44F3}"/>
                </a:ext>
              </a:extLst>
            </p:cNvPr>
            <p:cNvGrpSpPr/>
            <p:nvPr userDrawn="1"/>
          </p:nvGrpSpPr>
          <p:grpSpPr>
            <a:xfrm>
              <a:off x="7109609" y="214508"/>
              <a:ext cx="654477" cy="214037"/>
              <a:chOff x="7109609" y="214508"/>
              <a:chExt cx="654477" cy="214037"/>
            </a:xfrm>
          </p:grpSpPr>
          <p:sp>
            <p:nvSpPr>
              <p:cNvPr id="186" name="Freeform: Shape 185">
                <a:extLst>
                  <a:ext uri="{FF2B5EF4-FFF2-40B4-BE49-F238E27FC236}">
                    <a16:creationId xmlns:a16="http://schemas.microsoft.com/office/drawing/2014/main" id="{E149233C-FBED-49D2-A79C-973C4ADE9ADB}"/>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85" cap="flat">
                <a:noFill/>
                <a:prstDash val="solid"/>
                <a:miter/>
              </a:ln>
            </p:spPr>
            <p:txBody>
              <a:bodyPr rtlCol="0" anchor="ctr"/>
              <a:lstStyle/>
              <a:p>
                <a:endParaRPr lang="ja-JP" altLang="en-US"/>
              </a:p>
            </p:txBody>
          </p:sp>
          <p:sp>
            <p:nvSpPr>
              <p:cNvPr id="187" name="Freeform: Shape 186">
                <a:extLst>
                  <a:ext uri="{FF2B5EF4-FFF2-40B4-BE49-F238E27FC236}">
                    <a16:creationId xmlns:a16="http://schemas.microsoft.com/office/drawing/2014/main" id="{726FBD68-E388-480E-9596-CC48C57BB201}"/>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85" cap="flat">
                <a:noFill/>
                <a:prstDash val="solid"/>
                <a:miter/>
              </a:ln>
            </p:spPr>
            <p:txBody>
              <a:bodyPr rtlCol="0" anchor="ctr"/>
              <a:lstStyle/>
              <a:p>
                <a:endParaRPr lang="ja-JP" altLang="en-US"/>
              </a:p>
            </p:txBody>
          </p:sp>
          <p:sp>
            <p:nvSpPr>
              <p:cNvPr id="188" name="Freeform: Shape 187">
                <a:extLst>
                  <a:ext uri="{FF2B5EF4-FFF2-40B4-BE49-F238E27FC236}">
                    <a16:creationId xmlns:a16="http://schemas.microsoft.com/office/drawing/2014/main" id="{80B3FE7D-94D5-4B5E-9ACD-93B31D95337F}"/>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89" name="Freeform: Shape 188">
                <a:extLst>
                  <a:ext uri="{FF2B5EF4-FFF2-40B4-BE49-F238E27FC236}">
                    <a16:creationId xmlns:a16="http://schemas.microsoft.com/office/drawing/2014/main" id="{E976BD78-268E-435B-A2AE-B2D888F7CBA9}"/>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85" cap="flat">
                <a:noFill/>
                <a:prstDash val="solid"/>
                <a:miter/>
              </a:ln>
            </p:spPr>
            <p:txBody>
              <a:bodyPr rtlCol="0" anchor="ctr"/>
              <a:lstStyle/>
              <a:p>
                <a:endParaRPr lang="ja-JP" altLang="en-US"/>
              </a:p>
            </p:txBody>
          </p:sp>
          <p:sp>
            <p:nvSpPr>
              <p:cNvPr id="190" name="Freeform: Shape 189">
                <a:extLst>
                  <a:ext uri="{FF2B5EF4-FFF2-40B4-BE49-F238E27FC236}">
                    <a16:creationId xmlns:a16="http://schemas.microsoft.com/office/drawing/2014/main" id="{B8BF2BE2-3047-4B09-9E6B-5B87E3395E90}"/>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91" name="Freeform: Shape 190">
                <a:extLst>
                  <a:ext uri="{FF2B5EF4-FFF2-40B4-BE49-F238E27FC236}">
                    <a16:creationId xmlns:a16="http://schemas.microsoft.com/office/drawing/2014/main" id="{1008DB35-042B-4640-BA49-2D5911A0615F}"/>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92" name="Freeform: Shape 191">
                <a:extLst>
                  <a:ext uri="{FF2B5EF4-FFF2-40B4-BE49-F238E27FC236}">
                    <a16:creationId xmlns:a16="http://schemas.microsoft.com/office/drawing/2014/main" id="{BDC3FE7E-4A8C-47CD-84B2-DDF524FB7F7A}"/>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85" cap="flat">
                <a:noFill/>
                <a:prstDash val="solid"/>
                <a:miter/>
              </a:ln>
            </p:spPr>
            <p:txBody>
              <a:bodyPr rtlCol="0" anchor="ctr"/>
              <a:lstStyle/>
              <a:p>
                <a:endParaRPr lang="ja-JP" altLang="en-US"/>
              </a:p>
            </p:txBody>
          </p:sp>
          <p:sp>
            <p:nvSpPr>
              <p:cNvPr id="193" name="Freeform: Shape 192">
                <a:extLst>
                  <a:ext uri="{FF2B5EF4-FFF2-40B4-BE49-F238E27FC236}">
                    <a16:creationId xmlns:a16="http://schemas.microsoft.com/office/drawing/2014/main" id="{C4774F9B-2994-4488-8742-8BF74BE4DEEB}"/>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194" name="Freeform: Shape 193">
                <a:extLst>
                  <a:ext uri="{FF2B5EF4-FFF2-40B4-BE49-F238E27FC236}">
                    <a16:creationId xmlns:a16="http://schemas.microsoft.com/office/drawing/2014/main" id="{BC772746-AEC7-4AB1-8C2E-2F9DD1E844EF}"/>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195" name="Freeform: Shape 194">
                <a:extLst>
                  <a:ext uri="{FF2B5EF4-FFF2-40B4-BE49-F238E27FC236}">
                    <a16:creationId xmlns:a16="http://schemas.microsoft.com/office/drawing/2014/main" id="{02081C1D-B452-436D-B2F8-A76E68261B81}"/>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85" cap="flat">
                <a:noFill/>
                <a:prstDash val="solid"/>
                <a:miter/>
              </a:ln>
            </p:spPr>
            <p:txBody>
              <a:bodyPr rtlCol="0" anchor="ctr"/>
              <a:lstStyle/>
              <a:p>
                <a:endParaRPr lang="ja-JP" altLang="en-US"/>
              </a:p>
            </p:txBody>
          </p:sp>
          <p:sp>
            <p:nvSpPr>
              <p:cNvPr id="196" name="Freeform: Shape 195">
                <a:extLst>
                  <a:ext uri="{FF2B5EF4-FFF2-40B4-BE49-F238E27FC236}">
                    <a16:creationId xmlns:a16="http://schemas.microsoft.com/office/drawing/2014/main" id="{0128DEBC-C990-4132-B4AB-51F077626844}"/>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197" name="Freeform: Shape 196">
                <a:extLst>
                  <a:ext uri="{FF2B5EF4-FFF2-40B4-BE49-F238E27FC236}">
                    <a16:creationId xmlns:a16="http://schemas.microsoft.com/office/drawing/2014/main" id="{75E14A18-6EAF-4186-AF8A-AA172282CC0B}"/>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85" cap="flat">
                <a:noFill/>
                <a:prstDash val="solid"/>
                <a:miter/>
              </a:ln>
            </p:spPr>
            <p:txBody>
              <a:bodyPr rtlCol="0" anchor="ctr"/>
              <a:lstStyle/>
              <a:p>
                <a:endParaRPr lang="ja-JP" altLang="en-US"/>
              </a:p>
            </p:txBody>
          </p:sp>
          <p:sp>
            <p:nvSpPr>
              <p:cNvPr id="198" name="Freeform: Shape 197">
                <a:extLst>
                  <a:ext uri="{FF2B5EF4-FFF2-40B4-BE49-F238E27FC236}">
                    <a16:creationId xmlns:a16="http://schemas.microsoft.com/office/drawing/2014/main" id="{FDE59FA2-23F8-4E76-B7D9-12DF07C8FD77}"/>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85" cap="flat">
                <a:noFill/>
                <a:prstDash val="solid"/>
                <a:miter/>
              </a:ln>
            </p:spPr>
            <p:txBody>
              <a:bodyPr rtlCol="0" anchor="ctr"/>
              <a:lstStyle/>
              <a:p>
                <a:endParaRPr lang="ja-JP" altLang="en-US"/>
              </a:p>
            </p:txBody>
          </p:sp>
          <p:sp>
            <p:nvSpPr>
              <p:cNvPr id="199" name="Freeform: Shape 198">
                <a:extLst>
                  <a:ext uri="{FF2B5EF4-FFF2-40B4-BE49-F238E27FC236}">
                    <a16:creationId xmlns:a16="http://schemas.microsoft.com/office/drawing/2014/main" id="{0FD9CAC9-0534-405C-98D0-EDFCD6EBCF9D}"/>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200" name="Freeform: Shape 199">
                <a:extLst>
                  <a:ext uri="{FF2B5EF4-FFF2-40B4-BE49-F238E27FC236}">
                    <a16:creationId xmlns:a16="http://schemas.microsoft.com/office/drawing/2014/main" id="{B4072A18-20C2-455D-A025-2567FAFC8C86}"/>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85" cap="flat">
                <a:noFill/>
                <a:prstDash val="solid"/>
                <a:miter/>
              </a:ln>
            </p:spPr>
            <p:txBody>
              <a:bodyPr rtlCol="0" anchor="ctr"/>
              <a:lstStyle/>
              <a:p>
                <a:endParaRPr lang="ja-JP" altLang="en-US"/>
              </a:p>
            </p:txBody>
          </p:sp>
          <p:sp>
            <p:nvSpPr>
              <p:cNvPr id="201" name="Freeform: Shape 200">
                <a:extLst>
                  <a:ext uri="{FF2B5EF4-FFF2-40B4-BE49-F238E27FC236}">
                    <a16:creationId xmlns:a16="http://schemas.microsoft.com/office/drawing/2014/main" id="{39E9B0F7-144C-41B3-B4A1-0FBA3BE20608}"/>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85" cap="flat">
                <a:noFill/>
                <a:prstDash val="solid"/>
                <a:miter/>
              </a:ln>
            </p:spPr>
            <p:txBody>
              <a:bodyPr rtlCol="0" anchor="ctr"/>
              <a:lstStyle/>
              <a:p>
                <a:endParaRPr lang="ja-JP" altLang="en-US"/>
              </a:p>
            </p:txBody>
          </p:sp>
          <p:sp>
            <p:nvSpPr>
              <p:cNvPr id="202" name="Freeform: Shape 201">
                <a:extLst>
                  <a:ext uri="{FF2B5EF4-FFF2-40B4-BE49-F238E27FC236}">
                    <a16:creationId xmlns:a16="http://schemas.microsoft.com/office/drawing/2014/main" id="{E9D0B627-CB46-4BFA-9764-F39026BDB03D}"/>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85" cap="flat">
                <a:noFill/>
                <a:prstDash val="solid"/>
                <a:miter/>
              </a:ln>
            </p:spPr>
            <p:txBody>
              <a:bodyPr rtlCol="0" anchor="ctr"/>
              <a:lstStyle/>
              <a:p>
                <a:endParaRPr lang="ja-JP" altLang="en-US"/>
              </a:p>
            </p:txBody>
          </p:sp>
          <p:sp>
            <p:nvSpPr>
              <p:cNvPr id="203" name="Freeform: Shape 202">
                <a:extLst>
                  <a:ext uri="{FF2B5EF4-FFF2-40B4-BE49-F238E27FC236}">
                    <a16:creationId xmlns:a16="http://schemas.microsoft.com/office/drawing/2014/main" id="{4DC94DF6-685C-4AB1-9BEC-97D9C586FD95}"/>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85" cap="flat">
                <a:noFill/>
                <a:prstDash val="solid"/>
                <a:miter/>
              </a:ln>
            </p:spPr>
            <p:txBody>
              <a:bodyPr rtlCol="0" anchor="ctr"/>
              <a:lstStyle/>
              <a:p>
                <a:endParaRPr lang="ja-JP" altLang="en-US"/>
              </a:p>
            </p:txBody>
          </p:sp>
        </p:grpSp>
      </p:grpSp>
      <p:sp>
        <p:nvSpPr>
          <p:cNvPr id="142" name="Section Title">
            <a:extLst>
              <a:ext uri="{FF2B5EF4-FFF2-40B4-BE49-F238E27FC236}">
                <a16:creationId xmlns:a16="http://schemas.microsoft.com/office/drawing/2014/main" id="{85B21223-4F08-4024-8F3A-F5EA4695686C}"/>
              </a:ext>
            </a:extLst>
          </p:cNvPr>
          <p:cNvSpPr>
            <a:spLocks noGrp="1"/>
          </p:cNvSpPr>
          <p:nvPr>
            <p:ph type="title"/>
          </p:nvPr>
        </p:nvSpPr>
        <p:spPr>
          <a:xfrm>
            <a:off x="2410500" y="2282146"/>
            <a:ext cx="5794814" cy="1204836"/>
          </a:xfrm>
          <a:custGeom>
            <a:avLst/>
            <a:gdLst>
              <a:gd name="connsiteX0" fmla="*/ 0 w 5794814"/>
              <a:gd name="connsiteY0" fmla="*/ 0 h 1204836"/>
              <a:gd name="connsiteX1" fmla="*/ 5794814 w 5794814"/>
              <a:gd name="connsiteY1" fmla="*/ 0 h 1204836"/>
              <a:gd name="connsiteX2" fmla="*/ 5794814 w 5794814"/>
              <a:gd name="connsiteY2" fmla="*/ 1204836 h 1204836"/>
              <a:gd name="connsiteX3" fmla="*/ 5336700 w 5794814"/>
              <a:gd name="connsiteY3" fmla="*/ 1204836 h 1204836"/>
              <a:gd name="connsiteX4" fmla="*/ 5336700 w 5794814"/>
              <a:gd name="connsiteY4" fmla="*/ 1195836 h 1204836"/>
              <a:gd name="connsiteX5" fmla="*/ 8700 w 5794814"/>
              <a:gd name="connsiteY5" fmla="*/ 1195836 h 1204836"/>
              <a:gd name="connsiteX6" fmla="*/ 8700 w 5794814"/>
              <a:gd name="connsiteY6" fmla="*/ 626654 h 1204836"/>
              <a:gd name="connsiteX7" fmla="*/ 0 w 5794814"/>
              <a:gd name="connsiteY7" fmla="*/ 626654 h 120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4814" h="1204836">
                <a:moveTo>
                  <a:pt x="0" y="0"/>
                </a:moveTo>
                <a:lnTo>
                  <a:pt x="5794814" y="0"/>
                </a:lnTo>
                <a:lnTo>
                  <a:pt x="5794814" y="1204836"/>
                </a:lnTo>
                <a:lnTo>
                  <a:pt x="5336700" y="1204836"/>
                </a:lnTo>
                <a:lnTo>
                  <a:pt x="5336700" y="1195836"/>
                </a:lnTo>
                <a:lnTo>
                  <a:pt x="8700" y="1195836"/>
                </a:lnTo>
                <a:lnTo>
                  <a:pt x="8700" y="626654"/>
                </a:lnTo>
                <a:lnTo>
                  <a:pt x="0" y="626654"/>
                </a:lnTo>
                <a:close/>
              </a:path>
            </a:pathLst>
          </a:custGeom>
          <a:solidFill>
            <a:schemeClr val="bg1">
              <a:alpha val="45000"/>
            </a:schemeClr>
          </a:solidFill>
        </p:spPr>
        <p:txBody>
          <a:bodyPr wrap="square" lIns="432000" tIns="180000" rIns="453600" bIns="180000" anchor="b">
            <a:noAutofit/>
          </a:bodyPr>
          <a:lstStyle>
            <a:lvl1pPr>
              <a:defRPr sz="2000" spc="600">
                <a:solidFill>
                  <a:schemeClr val="tx1"/>
                </a:solidFill>
                <a:latin typeface="+mj-lt"/>
                <a:ea typeface="+mj-ea"/>
              </a:defRPr>
            </a:lvl1pPr>
          </a:lstStyle>
          <a:p>
            <a:r>
              <a:rPr lang="ja-JP" altLang="en-US"/>
              <a:t>マスター タイトルの書式設定</a:t>
            </a:r>
            <a:endParaRPr lang="en-US"/>
          </a:p>
        </p:txBody>
      </p:sp>
      <p:sp>
        <p:nvSpPr>
          <p:cNvPr id="141" name="Section Subtitle">
            <a:extLst>
              <a:ext uri="{FF2B5EF4-FFF2-40B4-BE49-F238E27FC236}">
                <a16:creationId xmlns:a16="http://schemas.microsoft.com/office/drawing/2014/main" id="{6CF143DC-5164-4081-BC08-B775ECA06984}"/>
              </a:ext>
            </a:extLst>
          </p:cNvPr>
          <p:cNvSpPr>
            <a:spLocks noGrp="1"/>
          </p:cNvSpPr>
          <p:nvPr>
            <p:ph type="body" idx="1"/>
          </p:nvPr>
        </p:nvSpPr>
        <p:spPr>
          <a:xfrm>
            <a:off x="2410500" y="3486982"/>
            <a:ext cx="5794814" cy="1102482"/>
          </a:xfrm>
          <a:custGeom>
            <a:avLst/>
            <a:gdLst>
              <a:gd name="connsiteX0" fmla="*/ 5336700 w 5794814"/>
              <a:gd name="connsiteY0" fmla="*/ 0 h 1102482"/>
              <a:gd name="connsiteX1" fmla="*/ 5794814 w 5794814"/>
              <a:gd name="connsiteY1" fmla="*/ 0 h 1102482"/>
              <a:gd name="connsiteX2" fmla="*/ 5794814 w 5794814"/>
              <a:gd name="connsiteY2" fmla="*/ 1102482 h 1102482"/>
              <a:gd name="connsiteX3" fmla="*/ 0 w 5794814"/>
              <a:gd name="connsiteY3" fmla="*/ 1102482 h 1102482"/>
              <a:gd name="connsiteX4" fmla="*/ 0 w 5794814"/>
              <a:gd name="connsiteY4" fmla="*/ 447818 h 1102482"/>
              <a:gd name="connsiteX5" fmla="*/ 8700 w 5794814"/>
              <a:gd name="connsiteY5" fmla="*/ 447818 h 1102482"/>
              <a:gd name="connsiteX6" fmla="*/ 8700 w 5794814"/>
              <a:gd name="connsiteY6" fmla="*/ 8618 h 1102482"/>
              <a:gd name="connsiteX7" fmla="*/ 5336700 w 5794814"/>
              <a:gd name="connsiteY7" fmla="*/ 8618 h 110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4814" h="1102482">
                <a:moveTo>
                  <a:pt x="5336700" y="0"/>
                </a:moveTo>
                <a:lnTo>
                  <a:pt x="5794814" y="0"/>
                </a:lnTo>
                <a:lnTo>
                  <a:pt x="5794814" y="1102482"/>
                </a:lnTo>
                <a:lnTo>
                  <a:pt x="0" y="1102482"/>
                </a:lnTo>
                <a:lnTo>
                  <a:pt x="0" y="447818"/>
                </a:lnTo>
                <a:lnTo>
                  <a:pt x="8700" y="447818"/>
                </a:lnTo>
                <a:lnTo>
                  <a:pt x="8700" y="8618"/>
                </a:lnTo>
                <a:lnTo>
                  <a:pt x="5336700" y="8618"/>
                </a:lnTo>
                <a:close/>
              </a:path>
            </a:pathLst>
          </a:custGeom>
          <a:solidFill>
            <a:schemeClr val="bg1">
              <a:alpha val="45000"/>
            </a:schemeClr>
          </a:solidFill>
        </p:spPr>
        <p:txBody>
          <a:bodyPr wrap="square" lIns="432000" tIns="187200" rIns="453600" bIns="187200">
            <a:noAutofit/>
          </a:bodyPr>
          <a:lstStyle>
            <a:lvl1pPr marL="0" indent="0">
              <a:buNone/>
              <a:defRPr sz="900" b="1" spc="25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143" name="Section Number Placeholder">
            <a:extLst>
              <a:ext uri="{FF2B5EF4-FFF2-40B4-BE49-F238E27FC236}">
                <a16:creationId xmlns:a16="http://schemas.microsoft.com/office/drawing/2014/main" id="{9CF2D2FD-D065-461A-A8A7-480059AED7FD}"/>
              </a:ext>
            </a:extLst>
          </p:cNvPr>
          <p:cNvSpPr>
            <a:spLocks noGrp="1"/>
          </p:cNvSpPr>
          <p:nvPr>
            <p:ph type="body" sz="quarter" idx="13" hasCustomPrompt="1"/>
          </p:nvPr>
        </p:nvSpPr>
        <p:spPr>
          <a:xfrm>
            <a:off x="941388" y="2282146"/>
            <a:ext cx="1468437" cy="2307317"/>
          </a:xfrm>
          <a:custGeom>
            <a:avLst/>
            <a:gdLst>
              <a:gd name="connsiteX0" fmla="*/ 0 w 1468437"/>
              <a:gd name="connsiteY0" fmla="*/ 0 h 2307317"/>
              <a:gd name="connsiteX1" fmla="*/ 1468437 w 1468437"/>
              <a:gd name="connsiteY1" fmla="*/ 0 h 2307317"/>
              <a:gd name="connsiteX2" fmla="*/ 1468437 w 1468437"/>
              <a:gd name="connsiteY2" fmla="*/ 626654 h 2307317"/>
              <a:gd name="connsiteX3" fmla="*/ 1467012 w 1468437"/>
              <a:gd name="connsiteY3" fmla="*/ 626654 h 2307317"/>
              <a:gd name="connsiteX4" fmla="*/ 1467012 w 1468437"/>
              <a:gd name="connsiteY4" fmla="*/ 1652654 h 2307317"/>
              <a:gd name="connsiteX5" fmla="*/ 1468437 w 1468437"/>
              <a:gd name="connsiteY5" fmla="*/ 1652654 h 2307317"/>
              <a:gd name="connsiteX6" fmla="*/ 1468437 w 1468437"/>
              <a:gd name="connsiteY6" fmla="*/ 2307317 h 2307317"/>
              <a:gd name="connsiteX7" fmla="*/ 0 w 1468437"/>
              <a:gd name="connsiteY7" fmla="*/ 2307317 h 230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8437" h="2307317">
                <a:moveTo>
                  <a:pt x="0" y="0"/>
                </a:moveTo>
                <a:lnTo>
                  <a:pt x="1468437" y="0"/>
                </a:lnTo>
                <a:lnTo>
                  <a:pt x="1468437" y="626654"/>
                </a:lnTo>
                <a:lnTo>
                  <a:pt x="1467012" y="626654"/>
                </a:lnTo>
                <a:lnTo>
                  <a:pt x="1467012" y="1652654"/>
                </a:lnTo>
                <a:lnTo>
                  <a:pt x="1468437" y="1652654"/>
                </a:lnTo>
                <a:lnTo>
                  <a:pt x="1468437" y="2307317"/>
                </a:lnTo>
                <a:lnTo>
                  <a:pt x="0" y="2307317"/>
                </a:lnTo>
                <a:close/>
              </a:path>
            </a:pathLst>
          </a:custGeom>
          <a:solidFill>
            <a:schemeClr val="bg1">
              <a:alpha val="45000"/>
            </a:schemeClr>
          </a:solidFill>
        </p:spPr>
        <p:txBody>
          <a:bodyPr wrap="square" lIns="0" tIns="0" rIns="0" bIns="61200" anchor="ctr">
            <a:noAutofit/>
          </a:bodyPr>
          <a:lstStyle>
            <a:lvl1pPr marL="0" indent="0" algn="ctr">
              <a:buNone/>
              <a:defRPr sz="6800" b="1">
                <a:solidFill>
                  <a:schemeClr val="tx1"/>
                </a:solidFill>
              </a:defRPr>
            </a:lvl1pPr>
          </a:lstStyle>
          <a:p>
            <a:pPr lvl="0"/>
            <a:r>
              <a:rPr kumimoji="1" lang="en-US" altLang="ja-JP"/>
              <a:t>#</a:t>
            </a:r>
            <a:endParaRPr kumimoji="1" lang="ja-JP" altLang="en-US"/>
          </a:p>
        </p:txBody>
      </p:sp>
      <p:sp>
        <p:nvSpPr>
          <p:cNvPr id="3" name="Date Placeholder">
            <a:extLst>
              <a:ext uri="{FF2B5EF4-FFF2-40B4-BE49-F238E27FC236}">
                <a16:creationId xmlns:a16="http://schemas.microsoft.com/office/drawing/2014/main" id="{0B35D189-B64D-4AC8-AF6B-3FF200DDA773}"/>
              </a:ext>
            </a:extLst>
          </p:cNvPr>
          <p:cNvSpPr>
            <a:spLocks noGrp="1"/>
          </p:cNvSpPr>
          <p:nvPr>
            <p:ph type="dt" sz="half" idx="14"/>
          </p:nvPr>
        </p:nvSpPr>
        <p:spPr/>
        <p:txBody>
          <a:bodyPr/>
          <a:lstStyle/>
          <a:p>
            <a:fld id="{84A01C8E-192F-4044-AA72-2468377E3E01}" type="datetime1">
              <a:rPr lang="ja-JP" altLang="en-US" sz="500" smtClean="0"/>
              <a:t>2022/10/3</a:t>
            </a:fld>
            <a:endParaRPr lang="ja-JP" altLang="en-US" sz="500" dirty="0"/>
          </a:p>
        </p:txBody>
      </p:sp>
      <p:sp>
        <p:nvSpPr>
          <p:cNvPr id="4" name="Footer Placeholder">
            <a:extLst>
              <a:ext uri="{FF2B5EF4-FFF2-40B4-BE49-F238E27FC236}">
                <a16:creationId xmlns:a16="http://schemas.microsoft.com/office/drawing/2014/main" id="{FA0C86D5-FCCE-4E73-9814-4622A44146D4}"/>
              </a:ext>
            </a:extLst>
          </p:cNvPr>
          <p:cNvSpPr>
            <a:spLocks noGrp="1"/>
          </p:cNvSpPr>
          <p:nvPr>
            <p:ph type="ftr" sz="quarter" idx="15"/>
          </p:nvPr>
        </p:nvSpPr>
        <p:spPr/>
        <p:txBody>
          <a:bodyPr/>
          <a:lstStyle/>
          <a:p>
            <a:endParaRPr lang="ja-JP" altLang="en-US" dirty="0"/>
          </a:p>
        </p:txBody>
      </p:sp>
      <p:sp>
        <p:nvSpPr>
          <p:cNvPr id="5" name="Slide Number Placeholder">
            <a:extLst>
              <a:ext uri="{FF2B5EF4-FFF2-40B4-BE49-F238E27FC236}">
                <a16:creationId xmlns:a16="http://schemas.microsoft.com/office/drawing/2014/main" id="{72D18E4E-02F2-40DA-969F-684ABDFB55FF}"/>
              </a:ext>
            </a:extLst>
          </p:cNvPr>
          <p:cNvSpPr>
            <a:spLocks noGrp="1"/>
          </p:cNvSpPr>
          <p:nvPr>
            <p:ph type="sldNum" sz="quarter" idx="16"/>
          </p:nvPr>
        </p:nvSpPr>
        <p:spPr/>
        <p:txBody>
          <a:body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138867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セクション見出し 画像あり">
    <p:spTree>
      <p:nvGrpSpPr>
        <p:cNvPr id="1" name=""/>
        <p:cNvGrpSpPr/>
        <p:nvPr/>
      </p:nvGrpSpPr>
      <p:grpSpPr>
        <a:xfrm>
          <a:off x="0" y="0"/>
          <a:ext cx="0" cy="0"/>
          <a:chOff x="0" y="0"/>
          <a:chExt cx="0" cy="0"/>
        </a:xfrm>
      </p:grpSpPr>
      <p:sp>
        <p:nvSpPr>
          <p:cNvPr id="125" name="Picture Placeholder">
            <a:extLst>
              <a:ext uri="{FF2B5EF4-FFF2-40B4-BE49-F238E27FC236}">
                <a16:creationId xmlns:a16="http://schemas.microsoft.com/office/drawing/2014/main" id="{AE1C7264-FD6A-45F8-83EA-592FE430E4E1}"/>
              </a:ext>
            </a:extLst>
          </p:cNvPr>
          <p:cNvSpPr>
            <a:spLocks noGrp="1"/>
          </p:cNvSpPr>
          <p:nvPr>
            <p:ph type="pic" sz="quarter" idx="12"/>
          </p:nvPr>
        </p:nvSpPr>
        <p:spPr>
          <a:xfrm>
            <a:off x="7" y="6"/>
            <a:ext cx="9143994" cy="6857995"/>
          </a:xfrm>
          <a:custGeom>
            <a:avLst/>
            <a:gdLst>
              <a:gd name="connsiteX0" fmla="*/ 2408393 w 9143994"/>
              <a:gd name="connsiteY0" fmla="*/ 2908794 h 6857995"/>
              <a:gd name="connsiteX1" fmla="*/ 2408393 w 9143994"/>
              <a:gd name="connsiteY1" fmla="*/ 3477594 h 6857995"/>
              <a:gd name="connsiteX2" fmla="*/ 2408393 w 9143994"/>
              <a:gd name="connsiteY2" fmla="*/ 3495594 h 6857995"/>
              <a:gd name="connsiteX3" fmla="*/ 2408393 w 9143994"/>
              <a:gd name="connsiteY3" fmla="*/ 3934794 h 6857995"/>
              <a:gd name="connsiteX4" fmla="*/ 2419193 w 9143994"/>
              <a:gd name="connsiteY4" fmla="*/ 3934794 h 6857995"/>
              <a:gd name="connsiteX5" fmla="*/ 2419193 w 9143994"/>
              <a:gd name="connsiteY5" fmla="*/ 3495594 h 6857995"/>
              <a:gd name="connsiteX6" fmla="*/ 7747193 w 9143994"/>
              <a:gd name="connsiteY6" fmla="*/ 3495594 h 6857995"/>
              <a:gd name="connsiteX7" fmla="*/ 7747193 w 9143994"/>
              <a:gd name="connsiteY7" fmla="*/ 3477594 h 6857995"/>
              <a:gd name="connsiteX8" fmla="*/ 2419193 w 9143994"/>
              <a:gd name="connsiteY8" fmla="*/ 3477594 h 6857995"/>
              <a:gd name="connsiteX9" fmla="*/ 2419193 w 9143994"/>
              <a:gd name="connsiteY9" fmla="*/ 2908794 h 6857995"/>
              <a:gd name="connsiteX10" fmla="*/ 8712617 w 9143994"/>
              <a:gd name="connsiteY10" fmla="*/ 508710 h 6857995"/>
              <a:gd name="connsiteX11" fmla="*/ 8730091 w 9143994"/>
              <a:gd name="connsiteY11" fmla="*/ 520743 h 6857995"/>
              <a:gd name="connsiteX12" fmla="*/ 8712895 w 9143994"/>
              <a:gd name="connsiteY12" fmla="*/ 532628 h 6857995"/>
              <a:gd name="connsiteX13" fmla="*/ 8705634 w 9143994"/>
              <a:gd name="connsiteY13" fmla="*/ 531755 h 6857995"/>
              <a:gd name="connsiteX14" fmla="*/ 8899635 w 9143994"/>
              <a:gd name="connsiteY14" fmla="*/ 505330 h 6857995"/>
              <a:gd name="connsiteX15" fmla="*/ 8902550 w 9143994"/>
              <a:gd name="connsiteY15" fmla="*/ 508691 h 6857995"/>
              <a:gd name="connsiteX16" fmla="*/ 8889329 w 9143994"/>
              <a:gd name="connsiteY16" fmla="*/ 517010 h 6857995"/>
              <a:gd name="connsiteX17" fmla="*/ 8893005 w 9143994"/>
              <a:gd name="connsiteY17" fmla="*/ 509564 h 6857995"/>
              <a:gd name="connsiteX18" fmla="*/ 8899635 w 9143994"/>
              <a:gd name="connsiteY18" fmla="*/ 505330 h 6857995"/>
              <a:gd name="connsiteX19" fmla="*/ 8783387 w 9143994"/>
              <a:gd name="connsiteY19" fmla="*/ 505330 h 6857995"/>
              <a:gd name="connsiteX20" fmla="*/ 8786321 w 9143994"/>
              <a:gd name="connsiteY20" fmla="*/ 508691 h 6857995"/>
              <a:gd name="connsiteX21" fmla="*/ 8773118 w 9143994"/>
              <a:gd name="connsiteY21" fmla="*/ 517010 h 6857995"/>
              <a:gd name="connsiteX22" fmla="*/ 8776758 w 9143994"/>
              <a:gd name="connsiteY22" fmla="*/ 509564 h 6857995"/>
              <a:gd name="connsiteX23" fmla="*/ 8783387 w 9143994"/>
              <a:gd name="connsiteY23" fmla="*/ 505330 h 6857995"/>
              <a:gd name="connsiteX24" fmla="*/ 8632488 w 9143994"/>
              <a:gd name="connsiteY24" fmla="*/ 505330 h 6857995"/>
              <a:gd name="connsiteX25" fmla="*/ 8635385 w 9143994"/>
              <a:gd name="connsiteY25" fmla="*/ 508691 h 6857995"/>
              <a:gd name="connsiteX26" fmla="*/ 8622200 w 9143994"/>
              <a:gd name="connsiteY26" fmla="*/ 517010 h 6857995"/>
              <a:gd name="connsiteX27" fmla="*/ 8625858 w 9143994"/>
              <a:gd name="connsiteY27" fmla="*/ 509564 h 6857995"/>
              <a:gd name="connsiteX28" fmla="*/ 8632488 w 9143994"/>
              <a:gd name="connsiteY28" fmla="*/ 505330 h 6857995"/>
              <a:gd name="connsiteX29" fmla="*/ 8257023 w 9143994"/>
              <a:gd name="connsiteY29" fmla="*/ 505330 h 6857995"/>
              <a:gd name="connsiteX30" fmla="*/ 8259920 w 9143994"/>
              <a:gd name="connsiteY30" fmla="*/ 508691 h 6857995"/>
              <a:gd name="connsiteX31" fmla="*/ 8246699 w 9143994"/>
              <a:gd name="connsiteY31" fmla="*/ 517010 h 6857995"/>
              <a:gd name="connsiteX32" fmla="*/ 8250394 w 9143994"/>
              <a:gd name="connsiteY32" fmla="*/ 509564 h 6857995"/>
              <a:gd name="connsiteX33" fmla="*/ 8257023 w 9143994"/>
              <a:gd name="connsiteY33" fmla="*/ 505330 h 6857995"/>
              <a:gd name="connsiteX34" fmla="*/ 8417542 w 9143994"/>
              <a:gd name="connsiteY34" fmla="*/ 504810 h 6857995"/>
              <a:gd name="connsiteX35" fmla="*/ 8422017 w 9143994"/>
              <a:gd name="connsiteY35" fmla="*/ 507465 h 6857995"/>
              <a:gd name="connsiteX36" fmla="*/ 8422778 w 9143994"/>
              <a:gd name="connsiteY36" fmla="*/ 513148 h 6857995"/>
              <a:gd name="connsiteX37" fmla="*/ 8418693 w 9143994"/>
              <a:gd name="connsiteY37" fmla="*/ 525682 h 6857995"/>
              <a:gd name="connsiteX38" fmla="*/ 8408535 w 9143994"/>
              <a:gd name="connsiteY38" fmla="*/ 532850 h 6857995"/>
              <a:gd name="connsiteX39" fmla="*/ 8404116 w 9143994"/>
              <a:gd name="connsiteY39" fmla="*/ 530139 h 6857995"/>
              <a:gd name="connsiteX40" fmla="*/ 8403317 w 9143994"/>
              <a:gd name="connsiteY40" fmla="*/ 524550 h 6857995"/>
              <a:gd name="connsiteX41" fmla="*/ 8407365 w 9143994"/>
              <a:gd name="connsiteY41" fmla="*/ 511922 h 6857995"/>
              <a:gd name="connsiteX42" fmla="*/ 8417542 w 9143994"/>
              <a:gd name="connsiteY42" fmla="*/ 504810 h 6857995"/>
              <a:gd name="connsiteX43" fmla="*/ 8205361 w 9143994"/>
              <a:gd name="connsiteY43" fmla="*/ 504514 h 6857995"/>
              <a:gd name="connsiteX44" fmla="*/ 8210078 w 9143994"/>
              <a:gd name="connsiteY44" fmla="*/ 505721 h 6857995"/>
              <a:gd name="connsiteX45" fmla="*/ 8208722 w 9143994"/>
              <a:gd name="connsiteY45" fmla="*/ 510474 h 6857995"/>
              <a:gd name="connsiteX46" fmla="*/ 8201220 w 9143994"/>
              <a:gd name="connsiteY46" fmla="*/ 520484 h 6857995"/>
              <a:gd name="connsiteX47" fmla="*/ 8192084 w 9143994"/>
              <a:gd name="connsiteY47" fmla="*/ 527912 h 6857995"/>
              <a:gd name="connsiteX48" fmla="*/ 8190970 w 9143994"/>
              <a:gd name="connsiteY48" fmla="*/ 525256 h 6857995"/>
              <a:gd name="connsiteX49" fmla="*/ 8195463 w 9143994"/>
              <a:gd name="connsiteY49" fmla="*/ 512406 h 6857995"/>
              <a:gd name="connsiteX50" fmla="*/ 8205361 w 9143994"/>
              <a:gd name="connsiteY50" fmla="*/ 504514 h 6857995"/>
              <a:gd name="connsiteX51" fmla="*/ 8097173 w 9143994"/>
              <a:gd name="connsiteY51" fmla="*/ 504513 h 6857995"/>
              <a:gd name="connsiteX52" fmla="*/ 8102001 w 9143994"/>
              <a:gd name="connsiteY52" fmla="*/ 505980 h 6857995"/>
              <a:gd name="connsiteX53" fmla="*/ 8100701 w 9143994"/>
              <a:gd name="connsiteY53" fmla="*/ 510530 h 6857995"/>
              <a:gd name="connsiteX54" fmla="*/ 8093236 w 9143994"/>
              <a:gd name="connsiteY54" fmla="*/ 520483 h 6857995"/>
              <a:gd name="connsiteX55" fmla="*/ 8083543 w 9143994"/>
              <a:gd name="connsiteY55" fmla="*/ 528840 h 6857995"/>
              <a:gd name="connsiteX56" fmla="*/ 8082057 w 9143994"/>
              <a:gd name="connsiteY56" fmla="*/ 526240 h 6857995"/>
              <a:gd name="connsiteX57" fmla="*/ 8086700 w 9143994"/>
              <a:gd name="connsiteY57" fmla="*/ 512795 h 6857995"/>
              <a:gd name="connsiteX58" fmla="*/ 8097173 w 9143994"/>
              <a:gd name="connsiteY58" fmla="*/ 504513 h 6857995"/>
              <a:gd name="connsiteX59" fmla="*/ 8964109 w 9143994"/>
              <a:gd name="connsiteY59" fmla="*/ 495284 h 6857995"/>
              <a:gd name="connsiteX60" fmla="*/ 8950999 w 9143994"/>
              <a:gd name="connsiteY60" fmla="*/ 502415 h 6857995"/>
              <a:gd name="connsiteX61" fmla="*/ 8941751 w 9143994"/>
              <a:gd name="connsiteY61" fmla="*/ 515358 h 6857995"/>
              <a:gd name="connsiteX62" fmla="*/ 8940767 w 9143994"/>
              <a:gd name="connsiteY62" fmla="*/ 515358 h 6857995"/>
              <a:gd name="connsiteX63" fmla="*/ 8947489 w 9143994"/>
              <a:gd name="connsiteY63" fmla="*/ 495451 h 6857995"/>
              <a:gd name="connsiteX64" fmla="*/ 8932058 w 9143994"/>
              <a:gd name="connsiteY64" fmla="*/ 495451 h 6857995"/>
              <a:gd name="connsiteX65" fmla="*/ 8918743 w 9143994"/>
              <a:gd name="connsiteY65" fmla="*/ 541337 h 6857995"/>
              <a:gd name="connsiteX66" fmla="*/ 8934342 w 9143994"/>
              <a:gd name="connsiteY66" fmla="*/ 541337 h 6857995"/>
              <a:gd name="connsiteX67" fmla="*/ 8938409 w 9143994"/>
              <a:gd name="connsiteY67" fmla="*/ 527298 h 6857995"/>
              <a:gd name="connsiteX68" fmla="*/ 8946542 w 9143994"/>
              <a:gd name="connsiteY68" fmla="*/ 516249 h 6857995"/>
              <a:gd name="connsiteX69" fmla="*/ 8957851 w 9143994"/>
              <a:gd name="connsiteY69" fmla="*/ 509081 h 6857995"/>
              <a:gd name="connsiteX70" fmla="*/ 8962642 w 9143994"/>
              <a:gd name="connsiteY70" fmla="*/ 510140 h 6857995"/>
              <a:gd name="connsiteX71" fmla="*/ 8967935 w 9143994"/>
              <a:gd name="connsiteY71" fmla="*/ 496249 h 6857995"/>
              <a:gd name="connsiteX72" fmla="*/ 8964109 w 9143994"/>
              <a:gd name="connsiteY72" fmla="*/ 495284 h 6857995"/>
              <a:gd name="connsiteX73" fmla="*/ 8905949 w 9143994"/>
              <a:gd name="connsiteY73" fmla="*/ 495265 h 6857995"/>
              <a:gd name="connsiteX74" fmla="*/ 8883256 w 9143994"/>
              <a:gd name="connsiteY74" fmla="*/ 504884 h 6857995"/>
              <a:gd name="connsiteX75" fmla="*/ 8871743 w 9143994"/>
              <a:gd name="connsiteY75" fmla="*/ 527298 h 6857995"/>
              <a:gd name="connsiteX76" fmla="*/ 8876460 w 9143994"/>
              <a:gd name="connsiteY76" fmla="*/ 538737 h 6857995"/>
              <a:gd name="connsiteX77" fmla="*/ 8888734 w 9143994"/>
              <a:gd name="connsiteY77" fmla="*/ 542395 h 6857995"/>
              <a:gd name="connsiteX78" fmla="*/ 8912132 w 9143994"/>
              <a:gd name="connsiteY78" fmla="*/ 537437 h 6857995"/>
              <a:gd name="connsiteX79" fmla="*/ 8915382 w 9143994"/>
              <a:gd name="connsiteY79" fmla="*/ 526258 h 6857995"/>
              <a:gd name="connsiteX80" fmla="*/ 8894714 w 9143994"/>
              <a:gd name="connsiteY80" fmla="*/ 532850 h 6857995"/>
              <a:gd name="connsiteX81" fmla="*/ 8887453 w 9143994"/>
              <a:gd name="connsiteY81" fmla="*/ 526017 h 6857995"/>
              <a:gd name="connsiteX82" fmla="*/ 8905874 w 9143994"/>
              <a:gd name="connsiteY82" fmla="*/ 520631 h 6857995"/>
              <a:gd name="connsiteX83" fmla="*/ 8916886 w 9143994"/>
              <a:gd name="connsiteY83" fmla="*/ 505367 h 6857995"/>
              <a:gd name="connsiteX84" fmla="*/ 8913897 w 9143994"/>
              <a:gd name="connsiteY84" fmla="*/ 497828 h 6857995"/>
              <a:gd name="connsiteX85" fmla="*/ 8905949 w 9143994"/>
              <a:gd name="connsiteY85" fmla="*/ 495265 h 6857995"/>
              <a:gd name="connsiteX86" fmla="*/ 8789738 w 9143994"/>
              <a:gd name="connsiteY86" fmla="*/ 495265 h 6857995"/>
              <a:gd name="connsiteX87" fmla="*/ 8767009 w 9143994"/>
              <a:gd name="connsiteY87" fmla="*/ 504884 h 6857995"/>
              <a:gd name="connsiteX88" fmla="*/ 8755495 w 9143994"/>
              <a:gd name="connsiteY88" fmla="*/ 527298 h 6857995"/>
              <a:gd name="connsiteX89" fmla="*/ 8760193 w 9143994"/>
              <a:gd name="connsiteY89" fmla="*/ 538737 h 6857995"/>
              <a:gd name="connsiteX90" fmla="*/ 8772468 w 9143994"/>
              <a:gd name="connsiteY90" fmla="*/ 542395 h 6857995"/>
              <a:gd name="connsiteX91" fmla="*/ 8795885 w 9143994"/>
              <a:gd name="connsiteY91" fmla="*/ 537437 h 6857995"/>
              <a:gd name="connsiteX92" fmla="*/ 8799135 w 9143994"/>
              <a:gd name="connsiteY92" fmla="*/ 526258 h 6857995"/>
              <a:gd name="connsiteX93" fmla="*/ 8778466 w 9143994"/>
              <a:gd name="connsiteY93" fmla="*/ 532850 h 6857995"/>
              <a:gd name="connsiteX94" fmla="*/ 8771205 w 9143994"/>
              <a:gd name="connsiteY94" fmla="*/ 526017 h 6857995"/>
              <a:gd name="connsiteX95" fmla="*/ 8789645 w 9143994"/>
              <a:gd name="connsiteY95" fmla="*/ 520631 h 6857995"/>
              <a:gd name="connsiteX96" fmla="*/ 8800639 w 9143994"/>
              <a:gd name="connsiteY96" fmla="*/ 505367 h 6857995"/>
              <a:gd name="connsiteX97" fmla="*/ 8797630 w 9143994"/>
              <a:gd name="connsiteY97" fmla="*/ 497828 h 6857995"/>
              <a:gd name="connsiteX98" fmla="*/ 8789738 w 9143994"/>
              <a:gd name="connsiteY98" fmla="*/ 495265 h 6857995"/>
              <a:gd name="connsiteX99" fmla="*/ 8638783 w 9143994"/>
              <a:gd name="connsiteY99" fmla="*/ 495265 h 6857995"/>
              <a:gd name="connsiteX100" fmla="*/ 8616072 w 9143994"/>
              <a:gd name="connsiteY100" fmla="*/ 504884 h 6857995"/>
              <a:gd name="connsiteX101" fmla="*/ 8604577 w 9143994"/>
              <a:gd name="connsiteY101" fmla="*/ 527298 h 6857995"/>
              <a:gd name="connsiteX102" fmla="*/ 8609313 w 9143994"/>
              <a:gd name="connsiteY102" fmla="*/ 538737 h 6857995"/>
              <a:gd name="connsiteX103" fmla="*/ 8621532 w 9143994"/>
              <a:gd name="connsiteY103" fmla="*/ 542395 h 6857995"/>
              <a:gd name="connsiteX104" fmla="*/ 8644985 w 9143994"/>
              <a:gd name="connsiteY104" fmla="*/ 537437 h 6857995"/>
              <a:gd name="connsiteX105" fmla="*/ 8648216 w 9143994"/>
              <a:gd name="connsiteY105" fmla="*/ 526258 h 6857995"/>
              <a:gd name="connsiteX106" fmla="*/ 8627567 w 9143994"/>
              <a:gd name="connsiteY106" fmla="*/ 532850 h 6857995"/>
              <a:gd name="connsiteX107" fmla="*/ 8620269 w 9143994"/>
              <a:gd name="connsiteY107" fmla="*/ 526017 h 6857995"/>
              <a:gd name="connsiteX108" fmla="*/ 8638727 w 9143994"/>
              <a:gd name="connsiteY108" fmla="*/ 520631 h 6857995"/>
              <a:gd name="connsiteX109" fmla="*/ 8649684 w 9143994"/>
              <a:gd name="connsiteY109" fmla="*/ 505367 h 6857995"/>
              <a:gd name="connsiteX110" fmla="*/ 8646712 w 9143994"/>
              <a:gd name="connsiteY110" fmla="*/ 497828 h 6857995"/>
              <a:gd name="connsiteX111" fmla="*/ 8638783 w 9143994"/>
              <a:gd name="connsiteY111" fmla="*/ 495265 h 6857995"/>
              <a:gd name="connsiteX112" fmla="*/ 8421646 w 9143994"/>
              <a:gd name="connsiteY112" fmla="*/ 495265 h 6857995"/>
              <a:gd name="connsiteX113" fmla="*/ 8398935 w 9143994"/>
              <a:gd name="connsiteY113" fmla="*/ 504884 h 6857995"/>
              <a:gd name="connsiteX114" fmla="*/ 8387440 w 9143994"/>
              <a:gd name="connsiteY114" fmla="*/ 527298 h 6857995"/>
              <a:gd name="connsiteX115" fmla="*/ 8392138 w 9143994"/>
              <a:gd name="connsiteY115" fmla="*/ 538737 h 6857995"/>
              <a:gd name="connsiteX116" fmla="*/ 8404413 w 9143994"/>
              <a:gd name="connsiteY116" fmla="*/ 542395 h 6857995"/>
              <a:gd name="connsiteX117" fmla="*/ 8427050 w 9143994"/>
              <a:gd name="connsiteY117" fmla="*/ 532609 h 6857995"/>
              <a:gd name="connsiteX118" fmla="*/ 8438637 w 9143994"/>
              <a:gd name="connsiteY118" fmla="*/ 510307 h 6857995"/>
              <a:gd name="connsiteX119" fmla="*/ 8433957 w 9143994"/>
              <a:gd name="connsiteY119" fmla="*/ 498886 h 6857995"/>
              <a:gd name="connsiteX120" fmla="*/ 8421646 w 9143994"/>
              <a:gd name="connsiteY120" fmla="*/ 495265 h 6857995"/>
              <a:gd name="connsiteX121" fmla="*/ 8263337 w 9143994"/>
              <a:gd name="connsiteY121" fmla="*/ 495265 h 6857995"/>
              <a:gd name="connsiteX122" fmla="*/ 8240626 w 9143994"/>
              <a:gd name="connsiteY122" fmla="*/ 504884 h 6857995"/>
              <a:gd name="connsiteX123" fmla="*/ 8229113 w 9143994"/>
              <a:gd name="connsiteY123" fmla="*/ 527298 h 6857995"/>
              <a:gd name="connsiteX124" fmla="*/ 8233830 w 9143994"/>
              <a:gd name="connsiteY124" fmla="*/ 538737 h 6857995"/>
              <a:gd name="connsiteX125" fmla="*/ 8246086 w 9143994"/>
              <a:gd name="connsiteY125" fmla="*/ 542395 h 6857995"/>
              <a:gd name="connsiteX126" fmla="*/ 8269502 w 9143994"/>
              <a:gd name="connsiteY126" fmla="*/ 537437 h 6857995"/>
              <a:gd name="connsiteX127" fmla="*/ 8272771 w 9143994"/>
              <a:gd name="connsiteY127" fmla="*/ 526258 h 6857995"/>
              <a:gd name="connsiteX128" fmla="*/ 8252102 w 9143994"/>
              <a:gd name="connsiteY128" fmla="*/ 532850 h 6857995"/>
              <a:gd name="connsiteX129" fmla="*/ 8244823 w 9143994"/>
              <a:gd name="connsiteY129" fmla="*/ 526017 h 6857995"/>
              <a:gd name="connsiteX130" fmla="*/ 8263263 w 9143994"/>
              <a:gd name="connsiteY130" fmla="*/ 520631 h 6857995"/>
              <a:gd name="connsiteX131" fmla="*/ 8274238 w 9143994"/>
              <a:gd name="connsiteY131" fmla="*/ 505367 h 6857995"/>
              <a:gd name="connsiteX132" fmla="*/ 8271248 w 9143994"/>
              <a:gd name="connsiteY132" fmla="*/ 497828 h 6857995"/>
              <a:gd name="connsiteX133" fmla="*/ 8263337 w 9143994"/>
              <a:gd name="connsiteY133" fmla="*/ 495265 h 6857995"/>
              <a:gd name="connsiteX134" fmla="*/ 8485006 w 9143994"/>
              <a:gd name="connsiteY134" fmla="*/ 495247 h 6857995"/>
              <a:gd name="connsiteX135" fmla="*/ 8471896 w 9143994"/>
              <a:gd name="connsiteY135" fmla="*/ 502378 h 6857995"/>
              <a:gd name="connsiteX136" fmla="*/ 8462611 w 9143994"/>
              <a:gd name="connsiteY136" fmla="*/ 515321 h 6857995"/>
              <a:gd name="connsiteX137" fmla="*/ 8461645 w 9143994"/>
              <a:gd name="connsiteY137" fmla="*/ 515321 h 6857995"/>
              <a:gd name="connsiteX138" fmla="*/ 8468479 w 9143994"/>
              <a:gd name="connsiteY138" fmla="*/ 495358 h 6857995"/>
              <a:gd name="connsiteX139" fmla="*/ 8453047 w 9143994"/>
              <a:gd name="connsiteY139" fmla="*/ 495358 h 6857995"/>
              <a:gd name="connsiteX140" fmla="*/ 8439621 w 9143994"/>
              <a:gd name="connsiteY140" fmla="*/ 541319 h 6857995"/>
              <a:gd name="connsiteX141" fmla="*/ 8455201 w 9143994"/>
              <a:gd name="connsiteY141" fmla="*/ 541319 h 6857995"/>
              <a:gd name="connsiteX142" fmla="*/ 8459287 w 9143994"/>
              <a:gd name="connsiteY142" fmla="*/ 527280 h 6857995"/>
              <a:gd name="connsiteX143" fmla="*/ 8467420 w 9143994"/>
              <a:gd name="connsiteY143" fmla="*/ 516231 h 6857995"/>
              <a:gd name="connsiteX144" fmla="*/ 8478729 w 9143994"/>
              <a:gd name="connsiteY144" fmla="*/ 509063 h 6857995"/>
              <a:gd name="connsiteX145" fmla="*/ 8483855 w 9143994"/>
              <a:gd name="connsiteY145" fmla="*/ 510103 h 6857995"/>
              <a:gd name="connsiteX146" fmla="*/ 8488256 w 9143994"/>
              <a:gd name="connsiteY146" fmla="*/ 495767 h 6857995"/>
              <a:gd name="connsiteX147" fmla="*/ 8485006 w 9143994"/>
              <a:gd name="connsiteY147" fmla="*/ 495247 h 6857995"/>
              <a:gd name="connsiteX148" fmla="*/ 8164210 w 9143994"/>
              <a:gd name="connsiteY148" fmla="*/ 495247 h 6857995"/>
              <a:gd name="connsiteX149" fmla="*/ 8151082 w 9143994"/>
              <a:gd name="connsiteY149" fmla="*/ 502396 h 6857995"/>
              <a:gd name="connsiteX150" fmla="*/ 8141852 w 9143994"/>
              <a:gd name="connsiteY150" fmla="*/ 515358 h 6857995"/>
              <a:gd name="connsiteX151" fmla="*/ 8140849 w 9143994"/>
              <a:gd name="connsiteY151" fmla="*/ 515358 h 6857995"/>
              <a:gd name="connsiteX152" fmla="*/ 8147590 w 9143994"/>
              <a:gd name="connsiteY152" fmla="*/ 495284 h 6857995"/>
              <a:gd name="connsiteX153" fmla="*/ 8132177 w 9143994"/>
              <a:gd name="connsiteY153" fmla="*/ 495284 h 6857995"/>
              <a:gd name="connsiteX154" fmla="*/ 8118807 w 9143994"/>
              <a:gd name="connsiteY154" fmla="*/ 541356 h 6857995"/>
              <a:gd name="connsiteX155" fmla="*/ 8134424 w 9143994"/>
              <a:gd name="connsiteY155" fmla="*/ 541356 h 6857995"/>
              <a:gd name="connsiteX156" fmla="*/ 8138473 w 9143994"/>
              <a:gd name="connsiteY156" fmla="*/ 527317 h 6857995"/>
              <a:gd name="connsiteX157" fmla="*/ 8145399 w 9143994"/>
              <a:gd name="connsiteY157" fmla="*/ 517772 h 6857995"/>
              <a:gd name="connsiteX158" fmla="*/ 8154108 w 9143994"/>
              <a:gd name="connsiteY158" fmla="*/ 509472 h 6857995"/>
              <a:gd name="connsiteX159" fmla="*/ 8154851 w 9143994"/>
              <a:gd name="connsiteY159" fmla="*/ 510753 h 6857995"/>
              <a:gd name="connsiteX160" fmla="*/ 8146105 w 9143994"/>
              <a:gd name="connsiteY160" fmla="*/ 541337 h 6857995"/>
              <a:gd name="connsiteX161" fmla="*/ 8161592 w 9143994"/>
              <a:gd name="connsiteY161" fmla="*/ 541375 h 6857995"/>
              <a:gd name="connsiteX162" fmla="*/ 8171304 w 9143994"/>
              <a:gd name="connsiteY162" fmla="*/ 507187 h 6857995"/>
              <a:gd name="connsiteX163" fmla="*/ 8170320 w 9143994"/>
              <a:gd name="connsiteY163" fmla="*/ 497958 h 6857995"/>
              <a:gd name="connsiteX164" fmla="*/ 8164210 w 9143994"/>
              <a:gd name="connsiteY164" fmla="*/ 495247 h 6857995"/>
              <a:gd name="connsiteX165" fmla="*/ 8217914 w 9143994"/>
              <a:gd name="connsiteY165" fmla="*/ 495229 h 6857995"/>
              <a:gd name="connsiteX166" fmla="*/ 8207460 w 9143994"/>
              <a:gd name="connsiteY166" fmla="*/ 495433 h 6857995"/>
              <a:gd name="connsiteX167" fmla="*/ 8185974 w 9143994"/>
              <a:gd name="connsiteY167" fmla="*/ 506723 h 6857995"/>
              <a:gd name="connsiteX168" fmla="*/ 8174981 w 9143994"/>
              <a:gd name="connsiteY168" fmla="*/ 529249 h 6857995"/>
              <a:gd name="connsiteX169" fmla="*/ 8176875 w 9143994"/>
              <a:gd name="connsiteY169" fmla="*/ 537438 h 6857995"/>
              <a:gd name="connsiteX170" fmla="*/ 8184136 w 9143994"/>
              <a:gd name="connsiteY170" fmla="*/ 540985 h 6857995"/>
              <a:gd name="connsiteX171" fmla="*/ 8205435 w 9143994"/>
              <a:gd name="connsiteY171" fmla="*/ 522378 h 6857995"/>
              <a:gd name="connsiteX172" fmla="*/ 8207292 w 9143994"/>
              <a:gd name="connsiteY172" fmla="*/ 522378 h 6857995"/>
              <a:gd name="connsiteX173" fmla="*/ 8204024 w 9143994"/>
              <a:gd name="connsiteY173" fmla="*/ 532963 h 6857995"/>
              <a:gd name="connsiteX174" fmla="*/ 8198899 w 9143994"/>
              <a:gd name="connsiteY174" fmla="*/ 544235 h 6857995"/>
              <a:gd name="connsiteX175" fmla="*/ 8189911 w 9143994"/>
              <a:gd name="connsiteY175" fmla="*/ 549453 h 6857995"/>
              <a:gd name="connsiteX176" fmla="*/ 8171174 w 9143994"/>
              <a:gd name="connsiteY176" fmla="*/ 543882 h 6857995"/>
              <a:gd name="connsiteX177" fmla="*/ 8172362 w 9143994"/>
              <a:gd name="connsiteY177" fmla="*/ 557178 h 6857995"/>
              <a:gd name="connsiteX178" fmla="*/ 8186717 w 9143994"/>
              <a:gd name="connsiteY178" fmla="*/ 558441 h 6857995"/>
              <a:gd name="connsiteX179" fmla="*/ 8216633 w 9143994"/>
              <a:gd name="connsiteY179" fmla="*/ 538366 h 6857995"/>
              <a:gd name="connsiteX180" fmla="*/ 8228704 w 9143994"/>
              <a:gd name="connsiteY180" fmla="*/ 495229 h 6857995"/>
              <a:gd name="connsiteX181" fmla="*/ 8217914 w 9143994"/>
              <a:gd name="connsiteY181" fmla="*/ 495229 h 6857995"/>
              <a:gd name="connsiteX182" fmla="*/ 8120794 w 9143994"/>
              <a:gd name="connsiteY182" fmla="*/ 495191 h 6857995"/>
              <a:gd name="connsiteX183" fmla="*/ 8110061 w 9143994"/>
              <a:gd name="connsiteY183" fmla="*/ 495265 h 6857995"/>
              <a:gd name="connsiteX184" fmla="*/ 8098603 w 9143994"/>
              <a:gd name="connsiteY184" fmla="*/ 495432 h 6857995"/>
              <a:gd name="connsiteX185" fmla="*/ 8077080 w 9143994"/>
              <a:gd name="connsiteY185" fmla="*/ 507521 h 6857995"/>
              <a:gd name="connsiteX186" fmla="*/ 8066087 w 9143994"/>
              <a:gd name="connsiteY186" fmla="*/ 530492 h 6857995"/>
              <a:gd name="connsiteX187" fmla="*/ 8067963 w 9143994"/>
              <a:gd name="connsiteY187" fmla="*/ 538663 h 6857995"/>
              <a:gd name="connsiteX188" fmla="*/ 8074926 w 9143994"/>
              <a:gd name="connsiteY188" fmla="*/ 542377 h 6857995"/>
              <a:gd name="connsiteX189" fmla="*/ 8088037 w 9143994"/>
              <a:gd name="connsiteY189" fmla="*/ 535246 h 6857995"/>
              <a:gd name="connsiteX190" fmla="*/ 8097284 w 9143994"/>
              <a:gd name="connsiteY190" fmla="*/ 522322 h 6857995"/>
              <a:gd name="connsiteX191" fmla="*/ 8098287 w 9143994"/>
              <a:gd name="connsiteY191" fmla="*/ 522322 h 6857995"/>
              <a:gd name="connsiteX192" fmla="*/ 8091843 w 9143994"/>
              <a:gd name="connsiteY192" fmla="*/ 541337 h 6857995"/>
              <a:gd name="connsiteX193" fmla="*/ 8107331 w 9143994"/>
              <a:gd name="connsiteY193" fmla="*/ 541337 h 6857995"/>
              <a:gd name="connsiteX194" fmla="*/ 8309167 w 9143994"/>
              <a:gd name="connsiteY194" fmla="*/ 495061 h 6857995"/>
              <a:gd name="connsiteX195" fmla="*/ 8295574 w 9143994"/>
              <a:gd name="connsiteY195" fmla="*/ 497939 h 6857995"/>
              <a:gd name="connsiteX196" fmla="*/ 8287626 w 9143994"/>
              <a:gd name="connsiteY196" fmla="*/ 509026 h 6857995"/>
              <a:gd name="connsiteX197" fmla="*/ 8290133 w 9143994"/>
              <a:gd name="connsiteY197" fmla="*/ 517029 h 6857995"/>
              <a:gd name="connsiteX198" fmla="*/ 8295593 w 9143994"/>
              <a:gd name="connsiteY198" fmla="*/ 523027 h 6857995"/>
              <a:gd name="connsiteX199" fmla="*/ 8298248 w 9143994"/>
              <a:gd name="connsiteY199" fmla="*/ 528840 h 6857995"/>
              <a:gd name="connsiteX200" fmla="*/ 8296484 w 9143994"/>
              <a:gd name="connsiteY200" fmla="*/ 531904 h 6857995"/>
              <a:gd name="connsiteX201" fmla="*/ 8292974 w 9143994"/>
              <a:gd name="connsiteY201" fmla="*/ 533111 h 6857995"/>
              <a:gd name="connsiteX202" fmla="*/ 8279455 w 9143994"/>
              <a:gd name="connsiteY202" fmla="*/ 529118 h 6857995"/>
              <a:gd name="connsiteX203" fmla="*/ 8276410 w 9143994"/>
              <a:gd name="connsiteY203" fmla="*/ 539684 h 6857995"/>
              <a:gd name="connsiteX204" fmla="*/ 8292139 w 9143994"/>
              <a:gd name="connsiteY204" fmla="*/ 542136 h 6857995"/>
              <a:gd name="connsiteX205" fmla="*/ 8306159 w 9143994"/>
              <a:gd name="connsiteY205" fmla="*/ 538960 h 6857995"/>
              <a:gd name="connsiteX206" fmla="*/ 8313977 w 9143994"/>
              <a:gd name="connsiteY206" fmla="*/ 527187 h 6857995"/>
              <a:gd name="connsiteX207" fmla="*/ 8311303 w 9143994"/>
              <a:gd name="connsiteY207" fmla="*/ 519090 h 6857995"/>
              <a:gd name="connsiteX208" fmla="*/ 8305361 w 9143994"/>
              <a:gd name="connsiteY208" fmla="*/ 513241 h 6857995"/>
              <a:gd name="connsiteX209" fmla="*/ 8302371 w 9143994"/>
              <a:gd name="connsiteY209" fmla="*/ 508227 h 6857995"/>
              <a:gd name="connsiteX210" fmla="*/ 8308889 w 9143994"/>
              <a:gd name="connsiteY210" fmla="*/ 504086 h 6857995"/>
              <a:gd name="connsiteX211" fmla="*/ 8318489 w 9143994"/>
              <a:gd name="connsiteY211" fmla="*/ 506147 h 6857995"/>
              <a:gd name="connsiteX212" fmla="*/ 8321256 w 9143994"/>
              <a:gd name="connsiteY212" fmla="*/ 496435 h 6857995"/>
              <a:gd name="connsiteX213" fmla="*/ 8309167 w 9143994"/>
              <a:gd name="connsiteY213" fmla="*/ 495061 h 6857995"/>
              <a:gd name="connsiteX214" fmla="*/ 8867936 w 9143994"/>
              <a:gd name="connsiteY214" fmla="*/ 486872 h 6857995"/>
              <a:gd name="connsiteX215" fmla="*/ 8851687 w 9143994"/>
              <a:gd name="connsiteY215" fmla="*/ 489193 h 6857995"/>
              <a:gd name="connsiteX216" fmla="*/ 8842662 w 9143994"/>
              <a:gd name="connsiteY216" fmla="*/ 518849 h 6857995"/>
              <a:gd name="connsiteX217" fmla="*/ 8839449 w 9143994"/>
              <a:gd name="connsiteY217" fmla="*/ 532814 h 6857995"/>
              <a:gd name="connsiteX218" fmla="*/ 8842198 w 9143994"/>
              <a:gd name="connsiteY218" fmla="*/ 540168 h 6857995"/>
              <a:gd name="connsiteX219" fmla="*/ 8849978 w 9143994"/>
              <a:gd name="connsiteY219" fmla="*/ 542396 h 6857995"/>
              <a:gd name="connsiteX220" fmla="*/ 8861733 w 9143994"/>
              <a:gd name="connsiteY220" fmla="*/ 540372 h 6857995"/>
              <a:gd name="connsiteX221" fmla="*/ 8864537 w 9143994"/>
              <a:gd name="connsiteY221" fmla="*/ 530530 h 6857995"/>
              <a:gd name="connsiteX222" fmla="*/ 8859542 w 9143994"/>
              <a:gd name="connsiteY222" fmla="*/ 532405 h 6857995"/>
              <a:gd name="connsiteX223" fmla="*/ 8856404 w 9143994"/>
              <a:gd name="connsiteY223" fmla="*/ 527986 h 6857995"/>
              <a:gd name="connsiteX224" fmla="*/ 8859003 w 9143994"/>
              <a:gd name="connsiteY224" fmla="*/ 516510 h 6857995"/>
              <a:gd name="connsiteX225" fmla="*/ 8862810 w 9143994"/>
              <a:gd name="connsiteY225" fmla="*/ 504365 h 6857995"/>
              <a:gd name="connsiteX226" fmla="*/ 8870313 w 9143994"/>
              <a:gd name="connsiteY226" fmla="*/ 504365 h 6857995"/>
              <a:gd name="connsiteX227" fmla="*/ 8872963 w 9143994"/>
              <a:gd name="connsiteY227" fmla="*/ 495451 h 6857995"/>
              <a:gd name="connsiteX228" fmla="*/ 8872968 w 9143994"/>
              <a:gd name="connsiteY228" fmla="*/ 495451 h 6857995"/>
              <a:gd name="connsiteX229" fmla="*/ 8872968 w 9143994"/>
              <a:gd name="connsiteY229" fmla="*/ 495433 h 6857995"/>
              <a:gd name="connsiteX230" fmla="*/ 8872963 w 9143994"/>
              <a:gd name="connsiteY230" fmla="*/ 495451 h 6857995"/>
              <a:gd name="connsiteX231" fmla="*/ 8865429 w 9143994"/>
              <a:gd name="connsiteY231" fmla="*/ 495451 h 6857995"/>
              <a:gd name="connsiteX232" fmla="*/ 8834844 w 9143994"/>
              <a:gd name="connsiteY232" fmla="*/ 486872 h 6857995"/>
              <a:gd name="connsiteX233" fmla="*/ 8818596 w 9143994"/>
              <a:gd name="connsiteY233" fmla="*/ 489193 h 6857995"/>
              <a:gd name="connsiteX234" fmla="*/ 8809571 w 9143994"/>
              <a:gd name="connsiteY234" fmla="*/ 518849 h 6857995"/>
              <a:gd name="connsiteX235" fmla="*/ 8806358 w 9143994"/>
              <a:gd name="connsiteY235" fmla="*/ 532814 h 6857995"/>
              <a:gd name="connsiteX236" fmla="*/ 8809125 w 9143994"/>
              <a:gd name="connsiteY236" fmla="*/ 540168 h 6857995"/>
              <a:gd name="connsiteX237" fmla="*/ 8816906 w 9143994"/>
              <a:gd name="connsiteY237" fmla="*/ 542396 h 6857995"/>
              <a:gd name="connsiteX238" fmla="*/ 8828642 w 9143994"/>
              <a:gd name="connsiteY238" fmla="*/ 540372 h 6857995"/>
              <a:gd name="connsiteX239" fmla="*/ 8831465 w 9143994"/>
              <a:gd name="connsiteY239" fmla="*/ 530530 h 6857995"/>
              <a:gd name="connsiteX240" fmla="*/ 8826506 w 9143994"/>
              <a:gd name="connsiteY240" fmla="*/ 532405 h 6857995"/>
              <a:gd name="connsiteX241" fmla="*/ 8823331 w 9143994"/>
              <a:gd name="connsiteY241" fmla="*/ 527986 h 6857995"/>
              <a:gd name="connsiteX242" fmla="*/ 8825894 w 9143994"/>
              <a:gd name="connsiteY242" fmla="*/ 516510 h 6857995"/>
              <a:gd name="connsiteX243" fmla="*/ 8829570 w 9143994"/>
              <a:gd name="connsiteY243" fmla="*/ 504365 h 6857995"/>
              <a:gd name="connsiteX244" fmla="*/ 8837110 w 9143994"/>
              <a:gd name="connsiteY244" fmla="*/ 504365 h 6857995"/>
              <a:gd name="connsiteX245" fmla="*/ 8839760 w 9143994"/>
              <a:gd name="connsiteY245" fmla="*/ 495451 h 6857995"/>
              <a:gd name="connsiteX246" fmla="*/ 8839765 w 9143994"/>
              <a:gd name="connsiteY246" fmla="*/ 495451 h 6857995"/>
              <a:gd name="connsiteX247" fmla="*/ 8839765 w 9143994"/>
              <a:gd name="connsiteY247" fmla="*/ 495433 h 6857995"/>
              <a:gd name="connsiteX248" fmla="*/ 8839760 w 9143994"/>
              <a:gd name="connsiteY248" fmla="*/ 495451 h 6857995"/>
              <a:gd name="connsiteX249" fmla="*/ 8832226 w 9143994"/>
              <a:gd name="connsiteY249" fmla="*/ 495451 h 6857995"/>
              <a:gd name="connsiteX250" fmla="*/ 8544559 w 9143994"/>
              <a:gd name="connsiteY250" fmla="*/ 486853 h 6857995"/>
              <a:gd name="connsiteX251" fmla="*/ 8528311 w 9143994"/>
              <a:gd name="connsiteY251" fmla="*/ 489174 h 6857995"/>
              <a:gd name="connsiteX252" fmla="*/ 8519267 w 9143994"/>
              <a:gd name="connsiteY252" fmla="*/ 518830 h 6857995"/>
              <a:gd name="connsiteX253" fmla="*/ 8516073 w 9143994"/>
              <a:gd name="connsiteY253" fmla="*/ 532795 h 6857995"/>
              <a:gd name="connsiteX254" fmla="*/ 8518859 w 9143994"/>
              <a:gd name="connsiteY254" fmla="*/ 540149 h 6857995"/>
              <a:gd name="connsiteX255" fmla="*/ 8526639 w 9143994"/>
              <a:gd name="connsiteY255" fmla="*/ 542377 h 6857995"/>
              <a:gd name="connsiteX256" fmla="*/ 8538338 w 9143994"/>
              <a:gd name="connsiteY256" fmla="*/ 540353 h 6857995"/>
              <a:gd name="connsiteX257" fmla="*/ 8541161 w 9143994"/>
              <a:gd name="connsiteY257" fmla="*/ 530529 h 6857995"/>
              <a:gd name="connsiteX258" fmla="*/ 8536184 w 9143994"/>
              <a:gd name="connsiteY258" fmla="*/ 532405 h 6857995"/>
              <a:gd name="connsiteX259" fmla="*/ 8533065 w 9143994"/>
              <a:gd name="connsiteY259" fmla="*/ 527985 h 6857995"/>
              <a:gd name="connsiteX260" fmla="*/ 8535590 w 9143994"/>
              <a:gd name="connsiteY260" fmla="*/ 516509 h 6857995"/>
              <a:gd name="connsiteX261" fmla="*/ 8539211 w 9143994"/>
              <a:gd name="connsiteY261" fmla="*/ 505219 h 6857995"/>
              <a:gd name="connsiteX262" fmla="*/ 8546713 w 9143994"/>
              <a:gd name="connsiteY262" fmla="*/ 505219 h 6857995"/>
              <a:gd name="connsiteX263" fmla="*/ 8549350 w 9143994"/>
              <a:gd name="connsiteY263" fmla="*/ 496268 h 6857995"/>
              <a:gd name="connsiteX264" fmla="*/ 8549350 w 9143994"/>
              <a:gd name="connsiteY264" fmla="*/ 496249 h 6857995"/>
              <a:gd name="connsiteX265" fmla="*/ 8541811 w 9143994"/>
              <a:gd name="connsiteY265" fmla="*/ 496249 h 6857995"/>
              <a:gd name="connsiteX266" fmla="*/ 8028873 w 9143994"/>
              <a:gd name="connsiteY266" fmla="*/ 477160 h 6857995"/>
              <a:gd name="connsiteX267" fmla="*/ 8010303 w 9143994"/>
              <a:gd name="connsiteY267" fmla="*/ 541375 h 6857995"/>
              <a:gd name="connsiteX268" fmla="*/ 8025902 w 9143994"/>
              <a:gd name="connsiteY268" fmla="*/ 541375 h 6857995"/>
              <a:gd name="connsiteX269" fmla="*/ 8029969 w 9143994"/>
              <a:gd name="connsiteY269" fmla="*/ 527299 h 6857995"/>
              <a:gd name="connsiteX270" fmla="*/ 8036914 w 9143994"/>
              <a:gd name="connsiteY270" fmla="*/ 517791 h 6857995"/>
              <a:gd name="connsiteX271" fmla="*/ 8045604 w 9143994"/>
              <a:gd name="connsiteY271" fmla="*/ 509472 h 6857995"/>
              <a:gd name="connsiteX272" fmla="*/ 8046366 w 9143994"/>
              <a:gd name="connsiteY272" fmla="*/ 510753 h 6857995"/>
              <a:gd name="connsiteX273" fmla="*/ 8037582 w 9143994"/>
              <a:gd name="connsiteY273" fmla="*/ 541338 h 6857995"/>
              <a:gd name="connsiteX274" fmla="*/ 8037582 w 9143994"/>
              <a:gd name="connsiteY274" fmla="*/ 541356 h 6857995"/>
              <a:gd name="connsiteX275" fmla="*/ 8053070 w 9143994"/>
              <a:gd name="connsiteY275" fmla="*/ 541356 h 6857995"/>
              <a:gd name="connsiteX276" fmla="*/ 8062763 w 9143994"/>
              <a:gd name="connsiteY276" fmla="*/ 507188 h 6857995"/>
              <a:gd name="connsiteX277" fmla="*/ 8061779 w 9143994"/>
              <a:gd name="connsiteY277" fmla="*/ 497958 h 6857995"/>
              <a:gd name="connsiteX278" fmla="*/ 8055651 w 9143994"/>
              <a:gd name="connsiteY278" fmla="*/ 495210 h 6857995"/>
              <a:gd name="connsiteX279" fmla="*/ 8042522 w 9143994"/>
              <a:gd name="connsiteY279" fmla="*/ 502378 h 6857995"/>
              <a:gd name="connsiteX280" fmla="*/ 8033274 w 9143994"/>
              <a:gd name="connsiteY280" fmla="*/ 515358 h 6857995"/>
              <a:gd name="connsiteX281" fmla="*/ 8032271 w 9143994"/>
              <a:gd name="connsiteY281" fmla="*/ 515358 h 6857995"/>
              <a:gd name="connsiteX282" fmla="*/ 8044360 w 9143994"/>
              <a:gd name="connsiteY282" fmla="*/ 477160 h 6857995"/>
              <a:gd name="connsiteX283" fmla="*/ 8567029 w 9143994"/>
              <a:gd name="connsiteY283" fmla="*/ 477141 h 6857995"/>
              <a:gd name="connsiteX284" fmla="*/ 8548459 w 9143994"/>
              <a:gd name="connsiteY284" fmla="*/ 541337 h 6857995"/>
              <a:gd name="connsiteX285" fmla="*/ 8564039 w 9143994"/>
              <a:gd name="connsiteY285" fmla="*/ 541337 h 6857995"/>
              <a:gd name="connsiteX286" fmla="*/ 8568125 w 9143994"/>
              <a:gd name="connsiteY286" fmla="*/ 527298 h 6857995"/>
              <a:gd name="connsiteX287" fmla="*/ 8575051 w 9143994"/>
              <a:gd name="connsiteY287" fmla="*/ 517753 h 6857995"/>
              <a:gd name="connsiteX288" fmla="*/ 8583760 w 9143994"/>
              <a:gd name="connsiteY288" fmla="*/ 509453 h 6857995"/>
              <a:gd name="connsiteX289" fmla="*/ 8584503 w 9143994"/>
              <a:gd name="connsiteY289" fmla="*/ 510734 h 6857995"/>
              <a:gd name="connsiteX290" fmla="*/ 8575757 w 9143994"/>
              <a:gd name="connsiteY290" fmla="*/ 541337 h 6857995"/>
              <a:gd name="connsiteX291" fmla="*/ 8575757 w 9143994"/>
              <a:gd name="connsiteY291" fmla="*/ 541356 h 6857995"/>
              <a:gd name="connsiteX292" fmla="*/ 8591244 w 9143994"/>
              <a:gd name="connsiteY292" fmla="*/ 541356 h 6857995"/>
              <a:gd name="connsiteX293" fmla="*/ 8600938 w 9143994"/>
              <a:gd name="connsiteY293" fmla="*/ 507169 h 6857995"/>
              <a:gd name="connsiteX294" fmla="*/ 8599953 w 9143994"/>
              <a:gd name="connsiteY294" fmla="*/ 497958 h 6857995"/>
              <a:gd name="connsiteX295" fmla="*/ 8593825 w 9143994"/>
              <a:gd name="connsiteY295" fmla="*/ 495228 h 6857995"/>
              <a:gd name="connsiteX296" fmla="*/ 8580696 w 9143994"/>
              <a:gd name="connsiteY296" fmla="*/ 502377 h 6857995"/>
              <a:gd name="connsiteX297" fmla="*/ 8571449 w 9143994"/>
              <a:gd name="connsiteY297" fmla="*/ 515358 h 6857995"/>
              <a:gd name="connsiteX298" fmla="*/ 8570446 w 9143994"/>
              <a:gd name="connsiteY298" fmla="*/ 515358 h 6857995"/>
              <a:gd name="connsiteX299" fmla="*/ 8582535 w 9143994"/>
              <a:gd name="connsiteY299" fmla="*/ 477141 h 6857995"/>
              <a:gd name="connsiteX300" fmla="*/ 8388980 w 9143994"/>
              <a:gd name="connsiteY300" fmla="*/ 476213 h 6857995"/>
              <a:gd name="connsiteX301" fmla="*/ 8372769 w 9143994"/>
              <a:gd name="connsiteY301" fmla="*/ 481673 h 6857995"/>
              <a:gd name="connsiteX302" fmla="*/ 8362778 w 9143994"/>
              <a:gd name="connsiteY302" fmla="*/ 496250 h 6857995"/>
              <a:gd name="connsiteX303" fmla="*/ 8346678 w 9143994"/>
              <a:gd name="connsiteY303" fmla="*/ 551588 h 6857995"/>
              <a:gd name="connsiteX304" fmla="*/ 8362351 w 9143994"/>
              <a:gd name="connsiteY304" fmla="*/ 551588 h 6857995"/>
              <a:gd name="connsiteX305" fmla="*/ 8375796 w 9143994"/>
              <a:gd name="connsiteY305" fmla="*/ 505219 h 6857995"/>
              <a:gd name="connsiteX306" fmla="*/ 8387086 w 9143994"/>
              <a:gd name="connsiteY306" fmla="*/ 505219 h 6857995"/>
              <a:gd name="connsiteX307" fmla="*/ 8389760 w 9143994"/>
              <a:gd name="connsiteY307" fmla="*/ 496250 h 6857995"/>
              <a:gd name="connsiteX308" fmla="*/ 8378284 w 9143994"/>
              <a:gd name="connsiteY308" fmla="*/ 496250 h 6857995"/>
              <a:gd name="connsiteX309" fmla="*/ 8380884 w 9143994"/>
              <a:gd name="connsiteY309" fmla="*/ 488618 h 6857995"/>
              <a:gd name="connsiteX310" fmla="*/ 8387439 w 9143994"/>
              <a:gd name="connsiteY310" fmla="*/ 485145 h 6857995"/>
              <a:gd name="connsiteX311" fmla="*/ 8397355 w 9143994"/>
              <a:gd name="connsiteY311" fmla="*/ 487708 h 6857995"/>
              <a:gd name="connsiteX312" fmla="*/ 8400067 w 9143994"/>
              <a:gd name="connsiteY312" fmla="*/ 478144 h 6857995"/>
              <a:gd name="connsiteX313" fmla="*/ 8388980 w 9143994"/>
              <a:gd name="connsiteY313" fmla="*/ 476213 h 6857995"/>
              <a:gd name="connsiteX314" fmla="*/ 8727956 w 9143994"/>
              <a:gd name="connsiteY314" fmla="*/ 475544 h 6857995"/>
              <a:gd name="connsiteX315" fmla="*/ 8738262 w 9143994"/>
              <a:gd name="connsiteY315" fmla="*/ 481988 h 6857995"/>
              <a:gd name="connsiteX316" fmla="*/ 8722626 w 9143994"/>
              <a:gd name="connsiteY316" fmla="*/ 496714 h 6857995"/>
              <a:gd name="connsiteX317" fmla="*/ 8716479 w 9143994"/>
              <a:gd name="connsiteY317" fmla="*/ 496714 h 6857995"/>
              <a:gd name="connsiteX318" fmla="*/ 8722552 w 9143994"/>
              <a:gd name="connsiteY318" fmla="*/ 476398 h 6857995"/>
              <a:gd name="connsiteX319" fmla="*/ 8727956 w 9143994"/>
              <a:gd name="connsiteY319" fmla="*/ 475544 h 6857995"/>
              <a:gd name="connsiteX320" fmla="*/ 8706247 w 9143994"/>
              <a:gd name="connsiteY320" fmla="*/ 465535 h 6857995"/>
              <a:gd name="connsiteX321" fmla="*/ 8683722 w 9143994"/>
              <a:gd name="connsiteY321" fmla="*/ 542043 h 6857995"/>
              <a:gd name="connsiteX322" fmla="*/ 8721196 w 9143994"/>
              <a:gd name="connsiteY322" fmla="*/ 542043 h 6857995"/>
              <a:gd name="connsiteX323" fmla="*/ 8749125 w 9143994"/>
              <a:gd name="connsiteY323" fmla="*/ 520335 h 6857995"/>
              <a:gd name="connsiteX324" fmla="*/ 8733081 w 9143994"/>
              <a:gd name="connsiteY324" fmla="*/ 502656 h 6857995"/>
              <a:gd name="connsiteX325" fmla="*/ 8733099 w 9143994"/>
              <a:gd name="connsiteY325" fmla="*/ 502433 h 6857995"/>
              <a:gd name="connsiteX326" fmla="*/ 8757017 w 9143994"/>
              <a:gd name="connsiteY326" fmla="*/ 480242 h 6857995"/>
              <a:gd name="connsiteX327" fmla="*/ 8730481 w 9143994"/>
              <a:gd name="connsiteY327" fmla="*/ 465535 h 6857995"/>
              <a:gd name="connsiteX328" fmla="*/ 7996116 w 9143994"/>
              <a:gd name="connsiteY328" fmla="*/ 465256 h 6857995"/>
              <a:gd name="connsiteX329" fmla="*/ 7935652 w 9143994"/>
              <a:gd name="connsiteY329" fmla="*/ 516676 h 6857995"/>
              <a:gd name="connsiteX330" fmla="*/ 7965791 w 9143994"/>
              <a:gd name="connsiteY330" fmla="*/ 545441 h 6857995"/>
              <a:gd name="connsiteX331" fmla="*/ 7998642 w 9143994"/>
              <a:gd name="connsiteY331" fmla="*/ 541374 h 6857995"/>
              <a:gd name="connsiteX332" fmla="*/ 8002114 w 9143994"/>
              <a:gd name="connsiteY332" fmla="*/ 529972 h 6857995"/>
              <a:gd name="connsiteX333" fmla="*/ 8000294 w 9143994"/>
              <a:gd name="connsiteY333" fmla="*/ 530455 h 6857995"/>
              <a:gd name="connsiteX334" fmla="*/ 7975838 w 9143994"/>
              <a:gd name="connsiteY334" fmla="*/ 535172 h 6857995"/>
              <a:gd name="connsiteX335" fmla="*/ 7956952 w 9143994"/>
              <a:gd name="connsiteY335" fmla="*/ 514169 h 6857995"/>
              <a:gd name="connsiteX336" fmla="*/ 7993349 w 9143994"/>
              <a:gd name="connsiteY336" fmla="*/ 475525 h 6857995"/>
              <a:gd name="connsiteX337" fmla="*/ 8016450 w 9143994"/>
              <a:gd name="connsiteY337" fmla="*/ 480520 h 6857995"/>
              <a:gd name="connsiteX338" fmla="*/ 8020108 w 9143994"/>
              <a:gd name="connsiteY338" fmla="*/ 468264 h 6857995"/>
              <a:gd name="connsiteX339" fmla="*/ 7996116 w 9143994"/>
              <a:gd name="connsiteY339" fmla="*/ 465256 h 6857995"/>
              <a:gd name="connsiteX340" fmla="*/ 8709367 w 9143994"/>
              <a:gd name="connsiteY340" fmla="*/ 346613 h 6857995"/>
              <a:gd name="connsiteX341" fmla="*/ 8732858 w 9143994"/>
              <a:gd name="connsiteY341" fmla="*/ 346613 h 6857995"/>
              <a:gd name="connsiteX342" fmla="*/ 8746080 w 9143994"/>
              <a:gd name="connsiteY342" fmla="*/ 359780 h 6857995"/>
              <a:gd name="connsiteX343" fmla="*/ 8733452 w 9143994"/>
              <a:gd name="connsiteY343" fmla="*/ 372834 h 6857995"/>
              <a:gd name="connsiteX344" fmla="*/ 8709367 w 9143994"/>
              <a:gd name="connsiteY344" fmla="*/ 372834 h 6857995"/>
              <a:gd name="connsiteX345" fmla="*/ 8771001 w 9143994"/>
              <a:gd name="connsiteY345" fmla="*/ 330012 h 6857995"/>
              <a:gd name="connsiteX346" fmla="*/ 8771001 w 9143994"/>
              <a:gd name="connsiteY346" fmla="*/ 426483 h 6857995"/>
              <a:gd name="connsiteX347" fmla="*/ 8790425 w 9143994"/>
              <a:gd name="connsiteY347" fmla="*/ 426483 h 6857995"/>
              <a:gd name="connsiteX348" fmla="*/ 8790425 w 9143994"/>
              <a:gd name="connsiteY348" fmla="*/ 330012 h 6857995"/>
              <a:gd name="connsiteX349" fmla="*/ 8618041 w 9143994"/>
              <a:gd name="connsiteY349" fmla="*/ 330012 h 6857995"/>
              <a:gd name="connsiteX350" fmla="*/ 8618041 w 9143994"/>
              <a:gd name="connsiteY350" fmla="*/ 346725 h 6857995"/>
              <a:gd name="connsiteX351" fmla="*/ 8641625 w 9143994"/>
              <a:gd name="connsiteY351" fmla="*/ 346725 h 6857995"/>
              <a:gd name="connsiteX352" fmla="*/ 8641625 w 9143994"/>
              <a:gd name="connsiteY352" fmla="*/ 426483 h 6857995"/>
              <a:gd name="connsiteX353" fmla="*/ 8661457 w 9143994"/>
              <a:gd name="connsiteY353" fmla="*/ 426483 h 6857995"/>
              <a:gd name="connsiteX354" fmla="*/ 8661457 w 9143994"/>
              <a:gd name="connsiteY354" fmla="*/ 346725 h 6857995"/>
              <a:gd name="connsiteX355" fmla="*/ 8685041 w 9143994"/>
              <a:gd name="connsiteY355" fmla="*/ 346725 h 6857995"/>
              <a:gd name="connsiteX356" fmla="*/ 8685041 w 9143994"/>
              <a:gd name="connsiteY356" fmla="*/ 330012 h 6857995"/>
              <a:gd name="connsiteX357" fmla="*/ 8661457 w 9143994"/>
              <a:gd name="connsiteY357" fmla="*/ 330012 h 6857995"/>
              <a:gd name="connsiteX358" fmla="*/ 8641625 w 9143994"/>
              <a:gd name="connsiteY358" fmla="*/ 330012 h 6857995"/>
              <a:gd name="connsiteX359" fmla="*/ 8461960 w 9143994"/>
              <a:gd name="connsiteY359" fmla="*/ 330012 h 6857995"/>
              <a:gd name="connsiteX360" fmla="*/ 8461960 w 9143994"/>
              <a:gd name="connsiteY360" fmla="*/ 346725 h 6857995"/>
              <a:gd name="connsiteX361" fmla="*/ 8461960 w 9143994"/>
              <a:gd name="connsiteY361" fmla="*/ 409714 h 6857995"/>
              <a:gd name="connsiteX362" fmla="*/ 8461960 w 9143994"/>
              <a:gd name="connsiteY362" fmla="*/ 426483 h 6857995"/>
              <a:gd name="connsiteX363" fmla="*/ 8481496 w 9143994"/>
              <a:gd name="connsiteY363" fmla="*/ 426483 h 6857995"/>
              <a:gd name="connsiteX364" fmla="*/ 8534736 w 9143994"/>
              <a:gd name="connsiteY364" fmla="*/ 426483 h 6857995"/>
              <a:gd name="connsiteX365" fmla="*/ 8534736 w 9143994"/>
              <a:gd name="connsiteY365" fmla="*/ 409714 h 6857995"/>
              <a:gd name="connsiteX366" fmla="*/ 8481496 w 9143994"/>
              <a:gd name="connsiteY366" fmla="*/ 409714 h 6857995"/>
              <a:gd name="connsiteX367" fmla="*/ 8481496 w 9143994"/>
              <a:gd name="connsiteY367" fmla="*/ 384013 h 6857995"/>
              <a:gd name="connsiteX368" fmla="*/ 8527642 w 9143994"/>
              <a:gd name="connsiteY368" fmla="*/ 384013 h 6857995"/>
              <a:gd name="connsiteX369" fmla="*/ 8527642 w 9143994"/>
              <a:gd name="connsiteY369" fmla="*/ 367319 h 6857995"/>
              <a:gd name="connsiteX370" fmla="*/ 8481496 w 9143994"/>
              <a:gd name="connsiteY370" fmla="*/ 367319 h 6857995"/>
              <a:gd name="connsiteX371" fmla="*/ 8481496 w 9143994"/>
              <a:gd name="connsiteY371" fmla="*/ 346725 h 6857995"/>
              <a:gd name="connsiteX372" fmla="*/ 8533398 w 9143994"/>
              <a:gd name="connsiteY372" fmla="*/ 346725 h 6857995"/>
              <a:gd name="connsiteX373" fmla="*/ 8533398 w 9143994"/>
              <a:gd name="connsiteY373" fmla="*/ 330012 h 6857995"/>
              <a:gd name="connsiteX374" fmla="*/ 8481496 w 9143994"/>
              <a:gd name="connsiteY374" fmla="*/ 330012 h 6857995"/>
              <a:gd name="connsiteX375" fmla="*/ 8391376 w 9143994"/>
              <a:gd name="connsiteY375" fmla="*/ 330012 h 6857995"/>
              <a:gd name="connsiteX376" fmla="*/ 8391376 w 9143994"/>
              <a:gd name="connsiteY376" fmla="*/ 409714 h 6857995"/>
              <a:gd name="connsiteX377" fmla="*/ 8391376 w 9143994"/>
              <a:gd name="connsiteY377" fmla="*/ 426483 h 6857995"/>
              <a:gd name="connsiteX378" fmla="*/ 8410912 w 9143994"/>
              <a:gd name="connsiteY378" fmla="*/ 426483 h 6857995"/>
              <a:gd name="connsiteX379" fmla="*/ 8456389 w 9143994"/>
              <a:gd name="connsiteY379" fmla="*/ 426483 h 6857995"/>
              <a:gd name="connsiteX380" fmla="*/ 8456389 w 9143994"/>
              <a:gd name="connsiteY380" fmla="*/ 409714 h 6857995"/>
              <a:gd name="connsiteX381" fmla="*/ 8410912 w 9143994"/>
              <a:gd name="connsiteY381" fmla="*/ 409714 h 6857995"/>
              <a:gd name="connsiteX382" fmla="*/ 8410912 w 9143994"/>
              <a:gd name="connsiteY382" fmla="*/ 330012 h 6857995"/>
              <a:gd name="connsiteX383" fmla="*/ 8312306 w 9143994"/>
              <a:gd name="connsiteY383" fmla="*/ 330012 h 6857995"/>
              <a:gd name="connsiteX384" fmla="*/ 8312306 w 9143994"/>
              <a:gd name="connsiteY384" fmla="*/ 346725 h 6857995"/>
              <a:gd name="connsiteX385" fmla="*/ 8312306 w 9143994"/>
              <a:gd name="connsiteY385" fmla="*/ 409714 h 6857995"/>
              <a:gd name="connsiteX386" fmla="*/ 8312306 w 9143994"/>
              <a:gd name="connsiteY386" fmla="*/ 426483 h 6857995"/>
              <a:gd name="connsiteX387" fmla="*/ 8331860 w 9143994"/>
              <a:gd name="connsiteY387" fmla="*/ 426483 h 6857995"/>
              <a:gd name="connsiteX388" fmla="*/ 8385100 w 9143994"/>
              <a:gd name="connsiteY388" fmla="*/ 426483 h 6857995"/>
              <a:gd name="connsiteX389" fmla="*/ 8385100 w 9143994"/>
              <a:gd name="connsiteY389" fmla="*/ 409714 h 6857995"/>
              <a:gd name="connsiteX390" fmla="*/ 8331860 w 9143994"/>
              <a:gd name="connsiteY390" fmla="*/ 409714 h 6857995"/>
              <a:gd name="connsiteX391" fmla="*/ 8331860 w 9143994"/>
              <a:gd name="connsiteY391" fmla="*/ 384013 h 6857995"/>
              <a:gd name="connsiteX392" fmla="*/ 8377969 w 9143994"/>
              <a:gd name="connsiteY392" fmla="*/ 384013 h 6857995"/>
              <a:gd name="connsiteX393" fmla="*/ 8377969 w 9143994"/>
              <a:gd name="connsiteY393" fmla="*/ 367319 h 6857995"/>
              <a:gd name="connsiteX394" fmla="*/ 8331860 w 9143994"/>
              <a:gd name="connsiteY394" fmla="*/ 367319 h 6857995"/>
              <a:gd name="connsiteX395" fmla="*/ 8331860 w 9143994"/>
              <a:gd name="connsiteY395" fmla="*/ 346725 h 6857995"/>
              <a:gd name="connsiteX396" fmla="*/ 8383744 w 9143994"/>
              <a:gd name="connsiteY396" fmla="*/ 346725 h 6857995"/>
              <a:gd name="connsiteX397" fmla="*/ 8383744 w 9143994"/>
              <a:gd name="connsiteY397" fmla="*/ 330012 h 6857995"/>
              <a:gd name="connsiteX398" fmla="*/ 8331860 w 9143994"/>
              <a:gd name="connsiteY398" fmla="*/ 330012 h 6857995"/>
              <a:gd name="connsiteX399" fmla="*/ 8689850 w 9143994"/>
              <a:gd name="connsiteY399" fmla="*/ 329883 h 6857995"/>
              <a:gd name="connsiteX400" fmla="*/ 8689850 w 9143994"/>
              <a:gd name="connsiteY400" fmla="*/ 426353 h 6857995"/>
              <a:gd name="connsiteX401" fmla="*/ 8709386 w 9143994"/>
              <a:gd name="connsiteY401" fmla="*/ 426353 h 6857995"/>
              <a:gd name="connsiteX402" fmla="*/ 8709386 w 9143994"/>
              <a:gd name="connsiteY402" fmla="*/ 388340 h 6857995"/>
              <a:gd name="connsiteX403" fmla="*/ 8725950 w 9143994"/>
              <a:gd name="connsiteY403" fmla="*/ 388340 h 6857995"/>
              <a:gd name="connsiteX404" fmla="*/ 8743090 w 9143994"/>
              <a:gd name="connsiteY404" fmla="*/ 400392 h 6857995"/>
              <a:gd name="connsiteX405" fmla="*/ 8746358 w 9143994"/>
              <a:gd name="connsiteY405" fmla="*/ 426353 h 6857995"/>
              <a:gd name="connsiteX406" fmla="*/ 8766005 w 9143994"/>
              <a:gd name="connsiteY406" fmla="*/ 426353 h 6857995"/>
              <a:gd name="connsiteX407" fmla="*/ 8762551 w 9143994"/>
              <a:gd name="connsiteY407" fmla="*/ 401005 h 6857995"/>
              <a:gd name="connsiteX408" fmla="*/ 8748085 w 9143994"/>
              <a:gd name="connsiteY408" fmla="*/ 380169 h 6857995"/>
              <a:gd name="connsiteX409" fmla="*/ 8765225 w 9143994"/>
              <a:gd name="connsiteY409" fmla="*/ 356864 h 6857995"/>
              <a:gd name="connsiteX410" fmla="*/ 8733861 w 9143994"/>
              <a:gd name="connsiteY410" fmla="*/ 329883 h 6857995"/>
              <a:gd name="connsiteX411" fmla="*/ 8709386 w 9143994"/>
              <a:gd name="connsiteY411" fmla="*/ 329883 h 6857995"/>
              <a:gd name="connsiteX412" fmla="*/ 8690017 w 9143994"/>
              <a:gd name="connsiteY412" fmla="*/ 329883 h 6857995"/>
              <a:gd name="connsiteX413" fmla="*/ 8839579 w 9143994"/>
              <a:gd name="connsiteY413" fmla="*/ 327654 h 6857995"/>
              <a:gd name="connsiteX414" fmla="*/ 8795160 w 9143994"/>
              <a:gd name="connsiteY414" fmla="*/ 378108 h 6857995"/>
              <a:gd name="connsiteX415" fmla="*/ 8839579 w 9143994"/>
              <a:gd name="connsiteY415" fmla="*/ 428544 h 6857995"/>
              <a:gd name="connsiteX416" fmla="*/ 8881213 w 9143994"/>
              <a:gd name="connsiteY416" fmla="*/ 394487 h 6857995"/>
              <a:gd name="connsiteX417" fmla="*/ 8860842 w 9143994"/>
              <a:gd name="connsiteY417" fmla="*/ 394487 h 6857995"/>
              <a:gd name="connsiteX418" fmla="*/ 8840136 w 9143994"/>
              <a:gd name="connsiteY418" fmla="*/ 411553 h 6857995"/>
              <a:gd name="connsiteX419" fmla="*/ 8815271 w 9143994"/>
              <a:gd name="connsiteY419" fmla="*/ 377830 h 6857995"/>
              <a:gd name="connsiteX420" fmla="*/ 8840136 w 9143994"/>
              <a:gd name="connsiteY420" fmla="*/ 344070 h 6857995"/>
              <a:gd name="connsiteX421" fmla="*/ 8860842 w 9143994"/>
              <a:gd name="connsiteY421" fmla="*/ 360597 h 6857995"/>
              <a:gd name="connsiteX422" fmla="*/ 8881083 w 9143994"/>
              <a:gd name="connsiteY422" fmla="*/ 360597 h 6857995"/>
              <a:gd name="connsiteX423" fmla="*/ 8839579 w 9143994"/>
              <a:gd name="connsiteY423" fmla="*/ 327654 h 6857995"/>
              <a:gd name="connsiteX424" fmla="*/ 8578171 w 9143994"/>
              <a:gd name="connsiteY424" fmla="*/ 327654 h 6857995"/>
              <a:gd name="connsiteX425" fmla="*/ 8533715 w 9143994"/>
              <a:gd name="connsiteY425" fmla="*/ 378108 h 6857995"/>
              <a:gd name="connsiteX426" fmla="*/ 8578171 w 9143994"/>
              <a:gd name="connsiteY426" fmla="*/ 428544 h 6857995"/>
              <a:gd name="connsiteX427" fmla="*/ 8619768 w 9143994"/>
              <a:gd name="connsiteY427" fmla="*/ 394487 h 6857995"/>
              <a:gd name="connsiteX428" fmla="*/ 8599434 w 9143994"/>
              <a:gd name="connsiteY428" fmla="*/ 394487 h 6857995"/>
              <a:gd name="connsiteX429" fmla="*/ 8578710 w 9143994"/>
              <a:gd name="connsiteY429" fmla="*/ 411553 h 6857995"/>
              <a:gd name="connsiteX430" fmla="*/ 8553826 w 9143994"/>
              <a:gd name="connsiteY430" fmla="*/ 377830 h 6857995"/>
              <a:gd name="connsiteX431" fmla="*/ 8578710 w 9143994"/>
              <a:gd name="connsiteY431" fmla="*/ 344070 h 6857995"/>
              <a:gd name="connsiteX432" fmla="*/ 8599434 w 9143994"/>
              <a:gd name="connsiteY432" fmla="*/ 360597 h 6857995"/>
              <a:gd name="connsiteX433" fmla="*/ 8619638 w 9143994"/>
              <a:gd name="connsiteY433" fmla="*/ 360597 h 6857995"/>
              <a:gd name="connsiteX434" fmla="*/ 8578171 w 9143994"/>
              <a:gd name="connsiteY434" fmla="*/ 327654 h 6857995"/>
              <a:gd name="connsiteX435" fmla="*/ 8693044 w 9143994"/>
              <a:gd name="connsiteY435" fmla="*/ 271350 h 6857995"/>
              <a:gd name="connsiteX436" fmla="*/ 8715588 w 9143994"/>
              <a:gd name="connsiteY436" fmla="*/ 271350 h 6857995"/>
              <a:gd name="connsiteX437" fmla="*/ 8730574 w 9143994"/>
              <a:gd name="connsiteY437" fmla="*/ 285388 h 6857995"/>
              <a:gd name="connsiteX438" fmla="*/ 8715830 w 9143994"/>
              <a:gd name="connsiteY438" fmla="*/ 299334 h 6857995"/>
              <a:gd name="connsiteX439" fmla="*/ 8693044 w 9143994"/>
              <a:gd name="connsiteY439" fmla="*/ 299334 h 6857995"/>
              <a:gd name="connsiteX440" fmla="*/ 8693026 w 9143994"/>
              <a:gd name="connsiteY440" fmla="*/ 232780 h 6857995"/>
              <a:gd name="connsiteX441" fmla="*/ 8717241 w 9143994"/>
              <a:gd name="connsiteY441" fmla="*/ 232780 h 6857995"/>
              <a:gd name="connsiteX442" fmla="*/ 8728476 w 9143994"/>
              <a:gd name="connsiteY442" fmla="*/ 244201 h 6857995"/>
              <a:gd name="connsiteX443" fmla="*/ 8716145 w 9143994"/>
              <a:gd name="connsiteY443" fmla="*/ 256326 h 6857995"/>
              <a:gd name="connsiteX444" fmla="*/ 8693026 w 9143994"/>
              <a:gd name="connsiteY444" fmla="*/ 256326 h 6857995"/>
              <a:gd name="connsiteX445" fmla="*/ 8947341 w 9143994"/>
              <a:gd name="connsiteY445" fmla="*/ 217442 h 6857995"/>
              <a:gd name="connsiteX446" fmla="*/ 8947341 w 9143994"/>
              <a:gd name="connsiteY446" fmla="*/ 313893 h 6857995"/>
              <a:gd name="connsiteX447" fmla="*/ 8966784 w 9143994"/>
              <a:gd name="connsiteY447" fmla="*/ 313893 h 6857995"/>
              <a:gd name="connsiteX448" fmla="*/ 8966784 w 9143994"/>
              <a:gd name="connsiteY448" fmla="*/ 217442 h 6857995"/>
              <a:gd name="connsiteX449" fmla="*/ 8862439 w 9143994"/>
              <a:gd name="connsiteY449" fmla="*/ 217442 h 6857995"/>
              <a:gd name="connsiteX450" fmla="*/ 8862439 w 9143994"/>
              <a:gd name="connsiteY450" fmla="*/ 313893 h 6857995"/>
              <a:gd name="connsiteX451" fmla="*/ 8881566 w 9143994"/>
              <a:gd name="connsiteY451" fmla="*/ 313893 h 6857995"/>
              <a:gd name="connsiteX452" fmla="*/ 8881566 w 9143994"/>
              <a:gd name="connsiteY452" fmla="*/ 271795 h 6857995"/>
              <a:gd name="connsiteX453" fmla="*/ 8920191 w 9143994"/>
              <a:gd name="connsiteY453" fmla="*/ 271795 h 6857995"/>
              <a:gd name="connsiteX454" fmla="*/ 8920191 w 9143994"/>
              <a:gd name="connsiteY454" fmla="*/ 313893 h 6857995"/>
              <a:gd name="connsiteX455" fmla="*/ 8939318 w 9143994"/>
              <a:gd name="connsiteY455" fmla="*/ 313893 h 6857995"/>
              <a:gd name="connsiteX456" fmla="*/ 8939318 w 9143994"/>
              <a:gd name="connsiteY456" fmla="*/ 217442 h 6857995"/>
              <a:gd name="connsiteX457" fmla="*/ 8920191 w 9143994"/>
              <a:gd name="connsiteY457" fmla="*/ 217442 h 6857995"/>
              <a:gd name="connsiteX458" fmla="*/ 8920191 w 9143994"/>
              <a:gd name="connsiteY458" fmla="*/ 255064 h 6857995"/>
              <a:gd name="connsiteX459" fmla="*/ 8881566 w 9143994"/>
              <a:gd name="connsiteY459" fmla="*/ 255064 h 6857995"/>
              <a:gd name="connsiteX460" fmla="*/ 8881566 w 9143994"/>
              <a:gd name="connsiteY460" fmla="*/ 217442 h 6857995"/>
              <a:gd name="connsiteX461" fmla="*/ 8755161 w 9143994"/>
              <a:gd name="connsiteY461" fmla="*/ 217442 h 6857995"/>
              <a:gd name="connsiteX462" fmla="*/ 8755161 w 9143994"/>
              <a:gd name="connsiteY462" fmla="*/ 313893 h 6857995"/>
              <a:gd name="connsiteX463" fmla="*/ 8774604 w 9143994"/>
              <a:gd name="connsiteY463" fmla="*/ 313893 h 6857995"/>
              <a:gd name="connsiteX464" fmla="*/ 8774604 w 9143994"/>
              <a:gd name="connsiteY464" fmla="*/ 217442 h 6857995"/>
              <a:gd name="connsiteX465" fmla="*/ 8673713 w 9143994"/>
              <a:gd name="connsiteY465" fmla="*/ 217442 h 6857995"/>
              <a:gd name="connsiteX466" fmla="*/ 8673713 w 9143994"/>
              <a:gd name="connsiteY466" fmla="*/ 313893 h 6857995"/>
              <a:gd name="connsiteX467" fmla="*/ 8673806 w 9143994"/>
              <a:gd name="connsiteY467" fmla="*/ 313893 h 6857995"/>
              <a:gd name="connsiteX468" fmla="*/ 8693750 w 9143994"/>
              <a:gd name="connsiteY468" fmla="*/ 313893 h 6857995"/>
              <a:gd name="connsiteX469" fmla="*/ 8721605 w 9143994"/>
              <a:gd name="connsiteY469" fmla="*/ 313893 h 6857995"/>
              <a:gd name="connsiteX470" fmla="*/ 8750592 w 9143994"/>
              <a:gd name="connsiteY470" fmla="*/ 287858 h 6857995"/>
              <a:gd name="connsiteX471" fmla="*/ 8731967 w 9143994"/>
              <a:gd name="connsiteY471" fmla="*/ 262623 h 6857995"/>
              <a:gd name="connsiteX472" fmla="*/ 8747250 w 9143994"/>
              <a:gd name="connsiteY472" fmla="*/ 241193 h 6857995"/>
              <a:gd name="connsiteX473" fmla="*/ 8717185 w 9143994"/>
              <a:gd name="connsiteY473" fmla="*/ 217442 h 6857995"/>
              <a:gd name="connsiteX474" fmla="*/ 8693750 w 9143994"/>
              <a:gd name="connsiteY474" fmla="*/ 217442 h 6857995"/>
              <a:gd name="connsiteX475" fmla="*/ 8673806 w 9143994"/>
              <a:gd name="connsiteY475" fmla="*/ 217442 h 6857995"/>
              <a:gd name="connsiteX476" fmla="*/ 8590334 w 9143994"/>
              <a:gd name="connsiteY476" fmla="*/ 217442 h 6857995"/>
              <a:gd name="connsiteX477" fmla="*/ 8590334 w 9143994"/>
              <a:gd name="connsiteY477" fmla="*/ 283811 h 6857995"/>
              <a:gd name="connsiteX478" fmla="*/ 8628384 w 9143994"/>
              <a:gd name="connsiteY478" fmla="*/ 316604 h 6857995"/>
              <a:gd name="connsiteX479" fmla="*/ 8666842 w 9143994"/>
              <a:gd name="connsiteY479" fmla="*/ 283811 h 6857995"/>
              <a:gd name="connsiteX480" fmla="*/ 8666842 w 9143994"/>
              <a:gd name="connsiteY480" fmla="*/ 217442 h 6857995"/>
              <a:gd name="connsiteX481" fmla="*/ 8647418 w 9143994"/>
              <a:gd name="connsiteY481" fmla="*/ 217442 h 6857995"/>
              <a:gd name="connsiteX482" fmla="*/ 8647418 w 9143994"/>
              <a:gd name="connsiteY482" fmla="*/ 285555 h 6857995"/>
              <a:gd name="connsiteX483" fmla="*/ 8628365 w 9143994"/>
              <a:gd name="connsiteY483" fmla="*/ 300783 h 6857995"/>
              <a:gd name="connsiteX484" fmla="*/ 8609442 w 9143994"/>
              <a:gd name="connsiteY484" fmla="*/ 285555 h 6857995"/>
              <a:gd name="connsiteX485" fmla="*/ 8609442 w 9143994"/>
              <a:gd name="connsiteY485" fmla="*/ 217442 h 6857995"/>
              <a:gd name="connsiteX486" fmla="*/ 8440809 w 9143994"/>
              <a:gd name="connsiteY486" fmla="*/ 217442 h 6857995"/>
              <a:gd name="connsiteX487" fmla="*/ 8440809 w 9143994"/>
              <a:gd name="connsiteY487" fmla="*/ 234155 h 6857995"/>
              <a:gd name="connsiteX488" fmla="*/ 8464393 w 9143994"/>
              <a:gd name="connsiteY488" fmla="*/ 234155 h 6857995"/>
              <a:gd name="connsiteX489" fmla="*/ 8464393 w 9143994"/>
              <a:gd name="connsiteY489" fmla="*/ 313893 h 6857995"/>
              <a:gd name="connsiteX490" fmla="*/ 8484225 w 9143994"/>
              <a:gd name="connsiteY490" fmla="*/ 313893 h 6857995"/>
              <a:gd name="connsiteX491" fmla="*/ 8484225 w 9143994"/>
              <a:gd name="connsiteY491" fmla="*/ 234155 h 6857995"/>
              <a:gd name="connsiteX492" fmla="*/ 8507809 w 9143994"/>
              <a:gd name="connsiteY492" fmla="*/ 234155 h 6857995"/>
              <a:gd name="connsiteX493" fmla="*/ 8507809 w 9143994"/>
              <a:gd name="connsiteY493" fmla="*/ 217442 h 6857995"/>
              <a:gd name="connsiteX494" fmla="*/ 8484225 w 9143994"/>
              <a:gd name="connsiteY494" fmla="*/ 217442 h 6857995"/>
              <a:gd name="connsiteX495" fmla="*/ 8464393 w 9143994"/>
              <a:gd name="connsiteY495" fmla="*/ 217442 h 6857995"/>
              <a:gd name="connsiteX496" fmla="*/ 8416223 w 9143994"/>
              <a:gd name="connsiteY496" fmla="*/ 217442 h 6857995"/>
              <a:gd name="connsiteX497" fmla="*/ 8416223 w 9143994"/>
              <a:gd name="connsiteY497" fmla="*/ 313893 h 6857995"/>
              <a:gd name="connsiteX498" fmla="*/ 8435647 w 9143994"/>
              <a:gd name="connsiteY498" fmla="*/ 313893 h 6857995"/>
              <a:gd name="connsiteX499" fmla="*/ 8435647 w 9143994"/>
              <a:gd name="connsiteY499" fmla="*/ 217442 h 6857995"/>
              <a:gd name="connsiteX500" fmla="*/ 8312306 w 9143994"/>
              <a:gd name="connsiteY500" fmla="*/ 217442 h 6857995"/>
              <a:gd name="connsiteX501" fmla="*/ 8312306 w 9143994"/>
              <a:gd name="connsiteY501" fmla="*/ 313893 h 6857995"/>
              <a:gd name="connsiteX502" fmla="*/ 8330523 w 9143994"/>
              <a:gd name="connsiteY502" fmla="*/ 313893 h 6857995"/>
              <a:gd name="connsiteX503" fmla="*/ 8330523 w 9143994"/>
              <a:gd name="connsiteY503" fmla="*/ 242196 h 6857995"/>
              <a:gd name="connsiteX504" fmla="*/ 8350987 w 9143994"/>
              <a:gd name="connsiteY504" fmla="*/ 313893 h 6857995"/>
              <a:gd name="connsiteX505" fmla="*/ 8351823 w 9143994"/>
              <a:gd name="connsiteY505" fmla="*/ 313893 h 6857995"/>
              <a:gd name="connsiteX506" fmla="*/ 8368963 w 9143994"/>
              <a:gd name="connsiteY506" fmla="*/ 313893 h 6857995"/>
              <a:gd name="connsiteX507" fmla="*/ 8369780 w 9143994"/>
              <a:gd name="connsiteY507" fmla="*/ 313893 h 6857995"/>
              <a:gd name="connsiteX508" fmla="*/ 8390244 w 9143994"/>
              <a:gd name="connsiteY508" fmla="*/ 242196 h 6857995"/>
              <a:gd name="connsiteX509" fmla="*/ 8390244 w 9143994"/>
              <a:gd name="connsiteY509" fmla="*/ 313893 h 6857995"/>
              <a:gd name="connsiteX510" fmla="*/ 8408461 w 9143994"/>
              <a:gd name="connsiteY510" fmla="*/ 313893 h 6857995"/>
              <a:gd name="connsiteX511" fmla="*/ 8408461 w 9143994"/>
              <a:gd name="connsiteY511" fmla="*/ 217442 h 6857995"/>
              <a:gd name="connsiteX512" fmla="*/ 8398526 w 9143994"/>
              <a:gd name="connsiteY512" fmla="*/ 217442 h 6857995"/>
              <a:gd name="connsiteX513" fmla="*/ 8389965 w 9143994"/>
              <a:gd name="connsiteY513" fmla="*/ 217442 h 6857995"/>
              <a:gd name="connsiteX514" fmla="*/ 8380588 w 9143994"/>
              <a:gd name="connsiteY514" fmla="*/ 217442 h 6857995"/>
              <a:gd name="connsiteX515" fmla="*/ 8360383 w 9143994"/>
              <a:gd name="connsiteY515" fmla="*/ 285147 h 6857995"/>
              <a:gd name="connsiteX516" fmla="*/ 8340198 w 9143994"/>
              <a:gd name="connsiteY516" fmla="*/ 217442 h 6857995"/>
              <a:gd name="connsiteX517" fmla="*/ 8330839 w 9143994"/>
              <a:gd name="connsiteY517" fmla="*/ 217442 h 6857995"/>
              <a:gd name="connsiteX518" fmla="*/ 8322259 w 9143994"/>
              <a:gd name="connsiteY518" fmla="*/ 217442 h 6857995"/>
              <a:gd name="connsiteX519" fmla="*/ 8817073 w 9143994"/>
              <a:gd name="connsiteY519" fmla="*/ 214507 h 6857995"/>
              <a:gd name="connsiteX520" fmla="*/ 8781029 w 9143994"/>
              <a:gd name="connsiteY520" fmla="*/ 243792 h 6857995"/>
              <a:gd name="connsiteX521" fmla="*/ 8812394 w 9143994"/>
              <a:gd name="connsiteY521" fmla="*/ 273151 h 6857995"/>
              <a:gd name="connsiteX522" fmla="*/ 8836924 w 9143994"/>
              <a:gd name="connsiteY522" fmla="*/ 288118 h 6857995"/>
              <a:gd name="connsiteX523" fmla="*/ 8817686 w 9143994"/>
              <a:gd name="connsiteY523" fmla="*/ 300430 h 6857995"/>
              <a:gd name="connsiteX524" fmla="*/ 8798020 w 9143994"/>
              <a:gd name="connsiteY524" fmla="*/ 284274 h 6857995"/>
              <a:gd name="connsiteX525" fmla="*/ 8779302 w 9143994"/>
              <a:gd name="connsiteY525" fmla="*/ 284274 h 6857995"/>
              <a:gd name="connsiteX526" fmla="*/ 8818522 w 9143994"/>
              <a:gd name="connsiteY526" fmla="*/ 316381 h 6857995"/>
              <a:gd name="connsiteX527" fmla="*/ 8857221 w 9143994"/>
              <a:gd name="connsiteY527" fmla="*/ 285797 h 6857995"/>
              <a:gd name="connsiteX528" fmla="*/ 8829422 w 9143994"/>
              <a:gd name="connsiteY528" fmla="*/ 257459 h 6857995"/>
              <a:gd name="connsiteX529" fmla="*/ 8800565 w 9143994"/>
              <a:gd name="connsiteY529" fmla="*/ 242548 h 6857995"/>
              <a:gd name="connsiteX530" fmla="*/ 8817853 w 9143994"/>
              <a:gd name="connsiteY530" fmla="*/ 230682 h 6857995"/>
              <a:gd name="connsiteX531" fmla="*/ 8835383 w 9143994"/>
              <a:gd name="connsiteY531" fmla="*/ 245408 h 6857995"/>
              <a:gd name="connsiteX532" fmla="*/ 8854269 w 9143994"/>
              <a:gd name="connsiteY532" fmla="*/ 245408 h 6857995"/>
              <a:gd name="connsiteX533" fmla="*/ 8817073 w 9143994"/>
              <a:gd name="connsiteY533" fmla="*/ 214507 h 6857995"/>
              <a:gd name="connsiteX534" fmla="*/ 8545117 w 9143994"/>
              <a:gd name="connsiteY534" fmla="*/ 214507 h 6857995"/>
              <a:gd name="connsiteX535" fmla="*/ 8509035 w 9143994"/>
              <a:gd name="connsiteY535" fmla="*/ 243792 h 6857995"/>
              <a:gd name="connsiteX536" fmla="*/ 8540418 w 9143994"/>
              <a:gd name="connsiteY536" fmla="*/ 273151 h 6857995"/>
              <a:gd name="connsiteX537" fmla="*/ 8564968 w 9143994"/>
              <a:gd name="connsiteY537" fmla="*/ 288118 h 6857995"/>
              <a:gd name="connsiteX538" fmla="*/ 8545692 w 9143994"/>
              <a:gd name="connsiteY538" fmla="*/ 300430 h 6857995"/>
              <a:gd name="connsiteX539" fmla="*/ 8526082 w 9143994"/>
              <a:gd name="connsiteY539" fmla="*/ 284274 h 6857995"/>
              <a:gd name="connsiteX540" fmla="*/ 8507364 w 9143994"/>
              <a:gd name="connsiteY540" fmla="*/ 284274 h 6857995"/>
              <a:gd name="connsiteX541" fmla="*/ 8546565 w 9143994"/>
              <a:gd name="connsiteY541" fmla="*/ 316381 h 6857995"/>
              <a:gd name="connsiteX542" fmla="*/ 8585246 w 9143994"/>
              <a:gd name="connsiteY542" fmla="*/ 285797 h 6857995"/>
              <a:gd name="connsiteX543" fmla="*/ 8557447 w 9143994"/>
              <a:gd name="connsiteY543" fmla="*/ 257459 h 6857995"/>
              <a:gd name="connsiteX544" fmla="*/ 8528571 w 9143994"/>
              <a:gd name="connsiteY544" fmla="*/ 242548 h 6857995"/>
              <a:gd name="connsiteX545" fmla="*/ 8545859 w 9143994"/>
              <a:gd name="connsiteY545" fmla="*/ 230682 h 6857995"/>
              <a:gd name="connsiteX546" fmla="*/ 8563389 w 9143994"/>
              <a:gd name="connsiteY546" fmla="*/ 245408 h 6857995"/>
              <a:gd name="connsiteX547" fmla="*/ 8582294 w 9143994"/>
              <a:gd name="connsiteY547" fmla="*/ 245408 h 6857995"/>
              <a:gd name="connsiteX548" fmla="*/ 8545117 w 9143994"/>
              <a:gd name="connsiteY548" fmla="*/ 214507 h 6857995"/>
              <a:gd name="connsiteX549" fmla="*/ 8107442 w 9143994"/>
              <a:gd name="connsiteY549" fmla="*/ 127322 h 6857995"/>
              <a:gd name="connsiteX550" fmla="*/ 8049894 w 9143994"/>
              <a:gd name="connsiteY550" fmla="*/ 227042 h 6857995"/>
              <a:gd name="connsiteX551" fmla="*/ 8107442 w 9143994"/>
              <a:gd name="connsiteY551" fmla="*/ 326762 h 6857995"/>
              <a:gd name="connsiteX552" fmla="*/ 7992309 w 9143994"/>
              <a:gd name="connsiteY552" fmla="*/ 326762 h 6857995"/>
              <a:gd name="connsiteX553" fmla="*/ 7934724 w 9143994"/>
              <a:gd name="connsiteY553" fmla="*/ 426482 h 6857995"/>
              <a:gd name="connsiteX554" fmla="*/ 8049895 w 9143994"/>
              <a:gd name="connsiteY554" fmla="*/ 426482 h 6857995"/>
              <a:gd name="connsiteX555" fmla="*/ 8107443 w 9143994"/>
              <a:gd name="connsiteY555" fmla="*/ 326763 h 6857995"/>
              <a:gd name="connsiteX556" fmla="*/ 8165009 w 9143994"/>
              <a:gd name="connsiteY556" fmla="*/ 426482 h 6857995"/>
              <a:gd name="connsiteX557" fmla="*/ 8280161 w 9143994"/>
              <a:gd name="connsiteY557" fmla="*/ 426482 h 6857995"/>
              <a:gd name="connsiteX558" fmla="*/ 8222575 w 9143994"/>
              <a:gd name="connsiteY558" fmla="*/ 326762 h 6857995"/>
              <a:gd name="connsiteX559" fmla="*/ 8107443 w 9143994"/>
              <a:gd name="connsiteY559" fmla="*/ 326762 h 6857995"/>
              <a:gd name="connsiteX560" fmla="*/ 8165009 w 9143994"/>
              <a:gd name="connsiteY560" fmla="*/ 227042 h 6857995"/>
              <a:gd name="connsiteX561" fmla="*/ 0 w 9143994"/>
              <a:gd name="connsiteY561" fmla="*/ 0 h 6857995"/>
              <a:gd name="connsiteX562" fmla="*/ 9143994 w 9143994"/>
              <a:gd name="connsiteY562" fmla="*/ 0 h 6857995"/>
              <a:gd name="connsiteX563" fmla="*/ 9143994 w 9143994"/>
              <a:gd name="connsiteY563" fmla="*/ 6857995 h 6857995"/>
              <a:gd name="connsiteX564" fmla="*/ 8569595 w 9143994"/>
              <a:gd name="connsiteY564" fmla="*/ 6857995 h 6857995"/>
              <a:gd name="connsiteX565" fmla="*/ 8569595 w 9143994"/>
              <a:gd name="connsiteY565" fmla="*/ 6587994 h 6857995"/>
              <a:gd name="connsiteX566" fmla="*/ 8558795 w 9143994"/>
              <a:gd name="connsiteY566" fmla="*/ 6587994 h 6857995"/>
              <a:gd name="connsiteX567" fmla="*/ 8558795 w 9143994"/>
              <a:gd name="connsiteY567" fmla="*/ 6857995 h 6857995"/>
              <a:gd name="connsiteX568" fmla="*/ 0 w 9143994"/>
              <a:gd name="connsiteY568"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9143994" h="6857995">
                <a:moveTo>
                  <a:pt x="2408393" y="2908794"/>
                </a:moveTo>
                <a:lnTo>
                  <a:pt x="2408393" y="3477594"/>
                </a:lnTo>
                <a:lnTo>
                  <a:pt x="2408393" y="3495594"/>
                </a:lnTo>
                <a:lnTo>
                  <a:pt x="2408393" y="3934794"/>
                </a:lnTo>
                <a:lnTo>
                  <a:pt x="2419193" y="3934794"/>
                </a:lnTo>
                <a:lnTo>
                  <a:pt x="2419193" y="3495594"/>
                </a:lnTo>
                <a:lnTo>
                  <a:pt x="7747193" y="3495594"/>
                </a:lnTo>
                <a:lnTo>
                  <a:pt x="7747193" y="3477594"/>
                </a:lnTo>
                <a:lnTo>
                  <a:pt x="2419193" y="3477594"/>
                </a:lnTo>
                <a:lnTo>
                  <a:pt x="2419193" y="2908794"/>
                </a:lnTo>
                <a:close/>
                <a:moveTo>
                  <a:pt x="8712617" y="508710"/>
                </a:moveTo>
                <a:cubicBezTo>
                  <a:pt x="8720992" y="508710"/>
                  <a:pt x="8731038" y="510716"/>
                  <a:pt x="8730091" y="520743"/>
                </a:cubicBezTo>
                <a:cubicBezTo>
                  <a:pt x="8729255" y="529917"/>
                  <a:pt x="8720992" y="532628"/>
                  <a:pt x="8712895" y="532628"/>
                </a:cubicBezTo>
                <a:cubicBezTo>
                  <a:pt x="8710333" y="532628"/>
                  <a:pt x="8707993" y="532554"/>
                  <a:pt x="8705634" y="531755"/>
                </a:cubicBezTo>
                <a:close/>
                <a:moveTo>
                  <a:pt x="8899635" y="505330"/>
                </a:moveTo>
                <a:cubicBezTo>
                  <a:pt x="8901807" y="505330"/>
                  <a:pt x="8902773" y="506426"/>
                  <a:pt x="8902550" y="508691"/>
                </a:cubicBezTo>
                <a:cubicBezTo>
                  <a:pt x="8902030" y="514262"/>
                  <a:pt x="8897611" y="517010"/>
                  <a:pt x="8889329" y="517010"/>
                </a:cubicBezTo>
                <a:cubicBezTo>
                  <a:pt x="8890034" y="514336"/>
                  <a:pt x="8891260" y="511885"/>
                  <a:pt x="8893005" y="509564"/>
                </a:cubicBezTo>
                <a:cubicBezTo>
                  <a:pt x="8895085" y="506760"/>
                  <a:pt x="8897332" y="505330"/>
                  <a:pt x="8899635" y="505330"/>
                </a:cubicBezTo>
                <a:close/>
                <a:moveTo>
                  <a:pt x="8783387" y="505330"/>
                </a:moveTo>
                <a:cubicBezTo>
                  <a:pt x="8785541" y="505330"/>
                  <a:pt x="8786563" y="506426"/>
                  <a:pt x="8786321" y="508691"/>
                </a:cubicBezTo>
                <a:cubicBezTo>
                  <a:pt x="8785764" y="514262"/>
                  <a:pt x="8781345" y="517010"/>
                  <a:pt x="8773118" y="517010"/>
                </a:cubicBezTo>
                <a:cubicBezTo>
                  <a:pt x="8773787" y="514336"/>
                  <a:pt x="8775012" y="511885"/>
                  <a:pt x="8776758" y="509564"/>
                </a:cubicBezTo>
                <a:cubicBezTo>
                  <a:pt x="8778875" y="506760"/>
                  <a:pt x="8781066" y="505330"/>
                  <a:pt x="8783387" y="505330"/>
                </a:cubicBezTo>
                <a:close/>
                <a:moveTo>
                  <a:pt x="8632488" y="505330"/>
                </a:moveTo>
                <a:cubicBezTo>
                  <a:pt x="8634660" y="505330"/>
                  <a:pt x="8635626" y="506426"/>
                  <a:pt x="8635385" y="508691"/>
                </a:cubicBezTo>
                <a:cubicBezTo>
                  <a:pt x="8634902" y="514262"/>
                  <a:pt x="8630464" y="517010"/>
                  <a:pt x="8622200" y="517010"/>
                </a:cubicBezTo>
                <a:cubicBezTo>
                  <a:pt x="8622906" y="514336"/>
                  <a:pt x="8624131" y="511885"/>
                  <a:pt x="8625858" y="509564"/>
                </a:cubicBezTo>
                <a:cubicBezTo>
                  <a:pt x="8627994" y="506760"/>
                  <a:pt x="8630167" y="505330"/>
                  <a:pt x="8632488" y="505330"/>
                </a:cubicBezTo>
                <a:close/>
                <a:moveTo>
                  <a:pt x="8257023" y="505330"/>
                </a:moveTo>
                <a:cubicBezTo>
                  <a:pt x="8259159" y="505330"/>
                  <a:pt x="8260143" y="506426"/>
                  <a:pt x="8259920" y="508691"/>
                </a:cubicBezTo>
                <a:cubicBezTo>
                  <a:pt x="8259400" y="514262"/>
                  <a:pt x="8254999" y="517010"/>
                  <a:pt x="8246699" y="517010"/>
                </a:cubicBezTo>
                <a:cubicBezTo>
                  <a:pt x="8247404" y="514336"/>
                  <a:pt x="8248630" y="511885"/>
                  <a:pt x="8250394" y="509564"/>
                </a:cubicBezTo>
                <a:cubicBezTo>
                  <a:pt x="8252492" y="506760"/>
                  <a:pt x="8254702" y="505330"/>
                  <a:pt x="8257023" y="505330"/>
                </a:cubicBezTo>
                <a:close/>
                <a:moveTo>
                  <a:pt x="8417542" y="504810"/>
                </a:moveTo>
                <a:cubicBezTo>
                  <a:pt x="8419622" y="504810"/>
                  <a:pt x="8421126" y="505664"/>
                  <a:pt x="8422017" y="507465"/>
                </a:cubicBezTo>
                <a:cubicBezTo>
                  <a:pt x="8422760" y="508932"/>
                  <a:pt x="8423001" y="510808"/>
                  <a:pt x="8422778" y="513148"/>
                </a:cubicBezTo>
                <a:cubicBezTo>
                  <a:pt x="8422351" y="517549"/>
                  <a:pt x="8420996" y="521746"/>
                  <a:pt x="8418693" y="525682"/>
                </a:cubicBezTo>
                <a:cubicBezTo>
                  <a:pt x="8415852" y="530455"/>
                  <a:pt x="8412472" y="532850"/>
                  <a:pt x="8408535" y="532850"/>
                </a:cubicBezTo>
                <a:cubicBezTo>
                  <a:pt x="8406511" y="532850"/>
                  <a:pt x="8405026" y="531941"/>
                  <a:pt x="8404116" y="530139"/>
                </a:cubicBezTo>
                <a:cubicBezTo>
                  <a:pt x="8403354" y="528654"/>
                  <a:pt x="8403094" y="526778"/>
                  <a:pt x="8403317" y="524550"/>
                </a:cubicBezTo>
                <a:cubicBezTo>
                  <a:pt x="8403726" y="520019"/>
                  <a:pt x="8405081" y="515840"/>
                  <a:pt x="8407365" y="511922"/>
                </a:cubicBezTo>
                <a:cubicBezTo>
                  <a:pt x="8410169" y="507187"/>
                  <a:pt x="8413549" y="504810"/>
                  <a:pt x="8417542" y="504810"/>
                </a:cubicBezTo>
                <a:close/>
                <a:moveTo>
                  <a:pt x="8205361" y="504514"/>
                </a:moveTo>
                <a:cubicBezTo>
                  <a:pt x="8207051" y="504514"/>
                  <a:pt x="8208611" y="504904"/>
                  <a:pt x="8210078" y="505721"/>
                </a:cubicBezTo>
                <a:lnTo>
                  <a:pt x="8208722" y="510474"/>
                </a:lnTo>
                <a:cubicBezTo>
                  <a:pt x="8208184" y="512331"/>
                  <a:pt x="8205677" y="515674"/>
                  <a:pt x="8201220" y="520484"/>
                </a:cubicBezTo>
                <a:cubicBezTo>
                  <a:pt x="8196652" y="525423"/>
                  <a:pt x="8193606" y="527912"/>
                  <a:pt x="8192084" y="527912"/>
                </a:cubicBezTo>
                <a:cubicBezTo>
                  <a:pt x="8191174" y="527912"/>
                  <a:pt x="8190765" y="527020"/>
                  <a:pt x="8190970" y="525256"/>
                </a:cubicBezTo>
                <a:cubicBezTo>
                  <a:pt x="8191359" y="521171"/>
                  <a:pt x="8192845" y="516881"/>
                  <a:pt x="8195463" y="512406"/>
                </a:cubicBezTo>
                <a:cubicBezTo>
                  <a:pt x="8198509" y="507150"/>
                  <a:pt x="8201814" y="504514"/>
                  <a:pt x="8205361" y="504514"/>
                </a:cubicBezTo>
                <a:close/>
                <a:moveTo>
                  <a:pt x="8097173" y="504513"/>
                </a:moveTo>
                <a:cubicBezTo>
                  <a:pt x="8098751" y="504513"/>
                  <a:pt x="8100367" y="504996"/>
                  <a:pt x="8102001" y="505980"/>
                </a:cubicBezTo>
                <a:lnTo>
                  <a:pt x="8100701" y="510530"/>
                </a:lnTo>
                <a:cubicBezTo>
                  <a:pt x="8100200" y="511960"/>
                  <a:pt x="8097730" y="515284"/>
                  <a:pt x="8093236" y="520483"/>
                </a:cubicBezTo>
                <a:cubicBezTo>
                  <a:pt x="8088408" y="526054"/>
                  <a:pt x="8085177" y="528840"/>
                  <a:pt x="8083543" y="528840"/>
                </a:cubicBezTo>
                <a:cubicBezTo>
                  <a:pt x="8082373" y="528840"/>
                  <a:pt x="8081871" y="527967"/>
                  <a:pt x="8082057" y="526240"/>
                </a:cubicBezTo>
                <a:cubicBezTo>
                  <a:pt x="8082447" y="521950"/>
                  <a:pt x="8084007" y="517475"/>
                  <a:pt x="8086700" y="512795"/>
                </a:cubicBezTo>
                <a:cubicBezTo>
                  <a:pt x="8089931" y="507261"/>
                  <a:pt x="8093422" y="504513"/>
                  <a:pt x="8097173" y="504513"/>
                </a:cubicBezTo>
                <a:close/>
                <a:moveTo>
                  <a:pt x="8964109" y="495284"/>
                </a:moveTo>
                <a:cubicBezTo>
                  <a:pt x="8959987" y="495284"/>
                  <a:pt x="8955586" y="497642"/>
                  <a:pt x="8950999" y="502415"/>
                </a:cubicBezTo>
                <a:cubicBezTo>
                  <a:pt x="8947396" y="506147"/>
                  <a:pt x="8944314" y="510418"/>
                  <a:pt x="8941751" y="515358"/>
                </a:cubicBezTo>
                <a:lnTo>
                  <a:pt x="8940767" y="515358"/>
                </a:lnTo>
                <a:lnTo>
                  <a:pt x="8947489" y="495451"/>
                </a:lnTo>
                <a:lnTo>
                  <a:pt x="8932058" y="495451"/>
                </a:lnTo>
                <a:lnTo>
                  <a:pt x="8918743" y="541337"/>
                </a:lnTo>
                <a:lnTo>
                  <a:pt x="8934342" y="541337"/>
                </a:lnTo>
                <a:lnTo>
                  <a:pt x="8938409" y="527298"/>
                </a:lnTo>
                <a:cubicBezTo>
                  <a:pt x="8939244" y="524513"/>
                  <a:pt x="8941937" y="520799"/>
                  <a:pt x="8946542" y="516249"/>
                </a:cubicBezTo>
                <a:cubicBezTo>
                  <a:pt x="8951352" y="511458"/>
                  <a:pt x="8955121" y="509081"/>
                  <a:pt x="8957851" y="509081"/>
                </a:cubicBezTo>
                <a:cubicBezTo>
                  <a:pt x="8959040" y="509081"/>
                  <a:pt x="8961417" y="509471"/>
                  <a:pt x="8962642" y="510140"/>
                </a:cubicBezTo>
                <a:lnTo>
                  <a:pt x="8967935" y="496249"/>
                </a:lnTo>
                <a:cubicBezTo>
                  <a:pt x="8966932" y="495562"/>
                  <a:pt x="8965632" y="495265"/>
                  <a:pt x="8964109" y="495284"/>
                </a:cubicBezTo>
                <a:close/>
                <a:moveTo>
                  <a:pt x="8905949" y="495265"/>
                </a:moveTo>
                <a:cubicBezTo>
                  <a:pt x="8897666" y="495265"/>
                  <a:pt x="8890090" y="498459"/>
                  <a:pt x="8883256" y="504884"/>
                </a:cubicBezTo>
                <a:cubicBezTo>
                  <a:pt x="8876404" y="511291"/>
                  <a:pt x="8872541" y="518774"/>
                  <a:pt x="8871743" y="527298"/>
                </a:cubicBezTo>
                <a:cubicBezTo>
                  <a:pt x="8871279" y="532201"/>
                  <a:pt x="8872838" y="535989"/>
                  <a:pt x="8876460" y="538737"/>
                </a:cubicBezTo>
                <a:cubicBezTo>
                  <a:pt x="8879616" y="541151"/>
                  <a:pt x="8883683" y="542395"/>
                  <a:pt x="8888734" y="542395"/>
                </a:cubicBezTo>
                <a:cubicBezTo>
                  <a:pt x="8894955" y="542395"/>
                  <a:pt x="8902792" y="540724"/>
                  <a:pt x="8912132" y="537437"/>
                </a:cubicBezTo>
                <a:lnTo>
                  <a:pt x="8915382" y="526258"/>
                </a:lnTo>
                <a:cubicBezTo>
                  <a:pt x="8907211" y="530641"/>
                  <a:pt x="8900322" y="532850"/>
                  <a:pt x="8894714" y="532850"/>
                </a:cubicBezTo>
                <a:cubicBezTo>
                  <a:pt x="8889477" y="532850"/>
                  <a:pt x="8887082" y="530566"/>
                  <a:pt x="8887453" y="526017"/>
                </a:cubicBezTo>
                <a:cubicBezTo>
                  <a:pt x="8893767" y="526017"/>
                  <a:pt x="8899932" y="524215"/>
                  <a:pt x="8905874" y="520631"/>
                </a:cubicBezTo>
                <a:cubicBezTo>
                  <a:pt x="8912634" y="516509"/>
                  <a:pt x="8916292" y="511439"/>
                  <a:pt x="8916886" y="505367"/>
                </a:cubicBezTo>
                <a:cubicBezTo>
                  <a:pt x="8917183" y="502192"/>
                  <a:pt x="8916162" y="499722"/>
                  <a:pt x="8913897" y="497828"/>
                </a:cubicBezTo>
                <a:cubicBezTo>
                  <a:pt x="8911780" y="496101"/>
                  <a:pt x="8909124" y="495265"/>
                  <a:pt x="8905949" y="495265"/>
                </a:cubicBezTo>
                <a:close/>
                <a:moveTo>
                  <a:pt x="8789738" y="495265"/>
                </a:moveTo>
                <a:cubicBezTo>
                  <a:pt x="8781437" y="495265"/>
                  <a:pt x="8773842" y="498459"/>
                  <a:pt x="8767009" y="504884"/>
                </a:cubicBezTo>
                <a:cubicBezTo>
                  <a:pt x="8760156" y="511291"/>
                  <a:pt x="8756312" y="518774"/>
                  <a:pt x="8755495" y="527298"/>
                </a:cubicBezTo>
                <a:cubicBezTo>
                  <a:pt x="8755012" y="532201"/>
                  <a:pt x="8756609" y="535989"/>
                  <a:pt x="8760193" y="538737"/>
                </a:cubicBezTo>
                <a:cubicBezTo>
                  <a:pt x="8763350" y="541151"/>
                  <a:pt x="8767417" y="542395"/>
                  <a:pt x="8772468" y="542395"/>
                </a:cubicBezTo>
                <a:cubicBezTo>
                  <a:pt x="8778745" y="542395"/>
                  <a:pt x="8786526" y="540724"/>
                  <a:pt x="8795885" y="537437"/>
                </a:cubicBezTo>
                <a:lnTo>
                  <a:pt x="8799135" y="526258"/>
                </a:lnTo>
                <a:cubicBezTo>
                  <a:pt x="8790964" y="530641"/>
                  <a:pt x="8784074" y="532850"/>
                  <a:pt x="8778466" y="532850"/>
                </a:cubicBezTo>
                <a:cubicBezTo>
                  <a:pt x="8773267" y="532850"/>
                  <a:pt x="8770815" y="530566"/>
                  <a:pt x="8771205" y="526017"/>
                </a:cubicBezTo>
                <a:cubicBezTo>
                  <a:pt x="8777556" y="526017"/>
                  <a:pt x="8783703" y="524215"/>
                  <a:pt x="8789645" y="520631"/>
                </a:cubicBezTo>
                <a:cubicBezTo>
                  <a:pt x="8796368" y="516509"/>
                  <a:pt x="8800044" y="511439"/>
                  <a:pt x="8800639" y="505367"/>
                </a:cubicBezTo>
                <a:cubicBezTo>
                  <a:pt x="8800917" y="502192"/>
                  <a:pt x="8799914" y="499722"/>
                  <a:pt x="8797630" y="497828"/>
                </a:cubicBezTo>
                <a:cubicBezTo>
                  <a:pt x="8795513" y="496101"/>
                  <a:pt x="8792877" y="495265"/>
                  <a:pt x="8789738" y="495265"/>
                </a:cubicBezTo>
                <a:close/>
                <a:moveTo>
                  <a:pt x="8638783" y="495265"/>
                </a:moveTo>
                <a:cubicBezTo>
                  <a:pt x="8630501" y="495265"/>
                  <a:pt x="8622943" y="498459"/>
                  <a:pt x="8616072" y="504884"/>
                </a:cubicBezTo>
                <a:cubicBezTo>
                  <a:pt x="8609257" y="511291"/>
                  <a:pt x="8605394" y="518774"/>
                  <a:pt x="8604577" y="527298"/>
                </a:cubicBezTo>
                <a:cubicBezTo>
                  <a:pt x="8604132" y="532201"/>
                  <a:pt x="8605691" y="535989"/>
                  <a:pt x="8609313" y="538737"/>
                </a:cubicBezTo>
                <a:cubicBezTo>
                  <a:pt x="8612432" y="541151"/>
                  <a:pt x="8616536" y="542395"/>
                  <a:pt x="8621532" y="542395"/>
                </a:cubicBezTo>
                <a:cubicBezTo>
                  <a:pt x="8627808" y="542395"/>
                  <a:pt x="8635626" y="540724"/>
                  <a:pt x="8644985" y="537437"/>
                </a:cubicBezTo>
                <a:lnTo>
                  <a:pt x="8648216" y="526258"/>
                </a:lnTo>
                <a:cubicBezTo>
                  <a:pt x="8640064" y="530641"/>
                  <a:pt x="8633193" y="532850"/>
                  <a:pt x="8627567" y="532850"/>
                </a:cubicBezTo>
                <a:cubicBezTo>
                  <a:pt x="8622349" y="532850"/>
                  <a:pt x="8619916" y="530566"/>
                  <a:pt x="8620269" y="526017"/>
                </a:cubicBezTo>
                <a:cubicBezTo>
                  <a:pt x="8626620" y="526017"/>
                  <a:pt x="8632766" y="524215"/>
                  <a:pt x="8638727" y="520631"/>
                </a:cubicBezTo>
                <a:cubicBezTo>
                  <a:pt x="8645450" y="516509"/>
                  <a:pt x="8649126" y="511439"/>
                  <a:pt x="8649684" y="505367"/>
                </a:cubicBezTo>
                <a:cubicBezTo>
                  <a:pt x="8649981" y="502192"/>
                  <a:pt x="8649015" y="499722"/>
                  <a:pt x="8646712" y="497828"/>
                </a:cubicBezTo>
                <a:cubicBezTo>
                  <a:pt x="8644595" y="496101"/>
                  <a:pt x="8641921" y="495265"/>
                  <a:pt x="8638783" y="495265"/>
                </a:cubicBezTo>
                <a:close/>
                <a:moveTo>
                  <a:pt x="8421646" y="495265"/>
                </a:moveTo>
                <a:cubicBezTo>
                  <a:pt x="8413382" y="495265"/>
                  <a:pt x="8405806" y="498459"/>
                  <a:pt x="8398935" y="504884"/>
                </a:cubicBezTo>
                <a:cubicBezTo>
                  <a:pt x="8392082" y="511291"/>
                  <a:pt x="8388257" y="518774"/>
                  <a:pt x="8387440" y="527298"/>
                </a:cubicBezTo>
                <a:cubicBezTo>
                  <a:pt x="8386994" y="532201"/>
                  <a:pt x="8388536" y="535989"/>
                  <a:pt x="8392138" y="538737"/>
                </a:cubicBezTo>
                <a:cubicBezTo>
                  <a:pt x="8395314" y="541151"/>
                  <a:pt x="8399417" y="542395"/>
                  <a:pt x="8404413" y="542395"/>
                </a:cubicBezTo>
                <a:cubicBezTo>
                  <a:pt x="8412584" y="542395"/>
                  <a:pt x="8420160" y="539109"/>
                  <a:pt x="8427050" y="532609"/>
                </a:cubicBezTo>
                <a:cubicBezTo>
                  <a:pt x="8433976" y="526091"/>
                  <a:pt x="8437839" y="518682"/>
                  <a:pt x="8438637" y="510307"/>
                </a:cubicBezTo>
                <a:cubicBezTo>
                  <a:pt x="8439120" y="505441"/>
                  <a:pt x="8437523" y="501653"/>
                  <a:pt x="8433957" y="498886"/>
                </a:cubicBezTo>
                <a:cubicBezTo>
                  <a:pt x="8430782" y="496453"/>
                  <a:pt x="8426678" y="495265"/>
                  <a:pt x="8421646" y="495265"/>
                </a:cubicBezTo>
                <a:close/>
                <a:moveTo>
                  <a:pt x="8263337" y="495265"/>
                </a:moveTo>
                <a:cubicBezTo>
                  <a:pt x="8255055" y="495265"/>
                  <a:pt x="8247478" y="498459"/>
                  <a:pt x="8240626" y="504884"/>
                </a:cubicBezTo>
                <a:cubicBezTo>
                  <a:pt x="8233792" y="511291"/>
                  <a:pt x="8229948" y="518774"/>
                  <a:pt x="8229113" y="527298"/>
                </a:cubicBezTo>
                <a:cubicBezTo>
                  <a:pt x="8228649" y="532201"/>
                  <a:pt x="8230208" y="535989"/>
                  <a:pt x="8233830" y="538737"/>
                </a:cubicBezTo>
                <a:cubicBezTo>
                  <a:pt x="8236986" y="541151"/>
                  <a:pt x="8241035" y="542395"/>
                  <a:pt x="8246086" y="542395"/>
                </a:cubicBezTo>
                <a:cubicBezTo>
                  <a:pt x="8252344" y="542395"/>
                  <a:pt x="8260162" y="540724"/>
                  <a:pt x="8269502" y="537437"/>
                </a:cubicBezTo>
                <a:lnTo>
                  <a:pt x="8272771" y="526258"/>
                </a:lnTo>
                <a:cubicBezTo>
                  <a:pt x="8264581" y="530641"/>
                  <a:pt x="8257692" y="532850"/>
                  <a:pt x="8252102" y="532850"/>
                </a:cubicBezTo>
                <a:cubicBezTo>
                  <a:pt x="8246884" y="532850"/>
                  <a:pt x="8244452" y="530566"/>
                  <a:pt x="8244823" y="526017"/>
                </a:cubicBezTo>
                <a:cubicBezTo>
                  <a:pt x="8251155" y="526017"/>
                  <a:pt x="8257302" y="524215"/>
                  <a:pt x="8263263" y="520631"/>
                </a:cubicBezTo>
                <a:cubicBezTo>
                  <a:pt x="8270004" y="516509"/>
                  <a:pt x="8273643" y="511439"/>
                  <a:pt x="8274238" y="505367"/>
                </a:cubicBezTo>
                <a:cubicBezTo>
                  <a:pt x="8274535" y="502192"/>
                  <a:pt x="8273551" y="499722"/>
                  <a:pt x="8271248" y="497828"/>
                </a:cubicBezTo>
                <a:cubicBezTo>
                  <a:pt x="8269112" y="496101"/>
                  <a:pt x="8266494" y="495265"/>
                  <a:pt x="8263337" y="495265"/>
                </a:cubicBezTo>
                <a:close/>
                <a:moveTo>
                  <a:pt x="8485006" y="495247"/>
                </a:moveTo>
                <a:cubicBezTo>
                  <a:pt x="8480921" y="495247"/>
                  <a:pt x="8476538" y="497605"/>
                  <a:pt x="8471896" y="502378"/>
                </a:cubicBezTo>
                <a:cubicBezTo>
                  <a:pt x="8468330" y="506110"/>
                  <a:pt x="8465210" y="510381"/>
                  <a:pt x="8462611" y="515321"/>
                </a:cubicBezTo>
                <a:lnTo>
                  <a:pt x="8461645" y="515321"/>
                </a:lnTo>
                <a:lnTo>
                  <a:pt x="8468479" y="495358"/>
                </a:lnTo>
                <a:lnTo>
                  <a:pt x="8453047" y="495358"/>
                </a:lnTo>
                <a:lnTo>
                  <a:pt x="8439621" y="541319"/>
                </a:lnTo>
                <a:lnTo>
                  <a:pt x="8455201" y="541319"/>
                </a:lnTo>
                <a:lnTo>
                  <a:pt x="8459287" y="527280"/>
                </a:lnTo>
                <a:cubicBezTo>
                  <a:pt x="8460085" y="524495"/>
                  <a:pt x="8462815" y="520781"/>
                  <a:pt x="8467420" y="516231"/>
                </a:cubicBezTo>
                <a:cubicBezTo>
                  <a:pt x="8472267" y="511440"/>
                  <a:pt x="8476037" y="509063"/>
                  <a:pt x="8478729" y="509063"/>
                </a:cubicBezTo>
                <a:cubicBezTo>
                  <a:pt x="8479936" y="509063"/>
                  <a:pt x="8482852" y="509007"/>
                  <a:pt x="8483855" y="510103"/>
                </a:cubicBezTo>
                <a:lnTo>
                  <a:pt x="8488256" y="495767"/>
                </a:lnTo>
                <a:cubicBezTo>
                  <a:pt x="8487253" y="495136"/>
                  <a:pt x="8486529" y="495266"/>
                  <a:pt x="8485006" y="495247"/>
                </a:cubicBezTo>
                <a:close/>
                <a:moveTo>
                  <a:pt x="8164210" y="495247"/>
                </a:moveTo>
                <a:cubicBezTo>
                  <a:pt x="8160106" y="495247"/>
                  <a:pt x="8155743" y="497624"/>
                  <a:pt x="8151082" y="502396"/>
                </a:cubicBezTo>
                <a:cubicBezTo>
                  <a:pt x="8147498" y="506073"/>
                  <a:pt x="8144452" y="510437"/>
                  <a:pt x="8141852" y="515358"/>
                </a:cubicBezTo>
                <a:lnTo>
                  <a:pt x="8140849" y="515358"/>
                </a:lnTo>
                <a:lnTo>
                  <a:pt x="8147590" y="495284"/>
                </a:lnTo>
                <a:lnTo>
                  <a:pt x="8132177" y="495284"/>
                </a:lnTo>
                <a:lnTo>
                  <a:pt x="8118807" y="541356"/>
                </a:lnTo>
                <a:lnTo>
                  <a:pt x="8134424" y="541356"/>
                </a:lnTo>
                <a:lnTo>
                  <a:pt x="8138473" y="527317"/>
                </a:lnTo>
                <a:cubicBezTo>
                  <a:pt x="8138955" y="525683"/>
                  <a:pt x="8141258" y="522508"/>
                  <a:pt x="8145399" y="517772"/>
                </a:cubicBezTo>
                <a:cubicBezTo>
                  <a:pt x="8149559" y="513056"/>
                  <a:pt x="8153031" y="509843"/>
                  <a:pt x="8154108" y="509472"/>
                </a:cubicBezTo>
                <a:cubicBezTo>
                  <a:pt x="8155204" y="509063"/>
                  <a:pt x="8154851" y="510753"/>
                  <a:pt x="8154851" y="510753"/>
                </a:cubicBezTo>
                <a:cubicBezTo>
                  <a:pt x="8154201" y="516082"/>
                  <a:pt x="8146105" y="541337"/>
                  <a:pt x="8146105" y="541337"/>
                </a:cubicBezTo>
                <a:lnTo>
                  <a:pt x="8161592" y="541375"/>
                </a:lnTo>
                <a:lnTo>
                  <a:pt x="8171304" y="507187"/>
                </a:lnTo>
                <a:cubicBezTo>
                  <a:pt x="8172753" y="501691"/>
                  <a:pt x="8171286" y="499221"/>
                  <a:pt x="8170320" y="497958"/>
                </a:cubicBezTo>
                <a:cubicBezTo>
                  <a:pt x="8168871" y="496138"/>
                  <a:pt x="8166810" y="495247"/>
                  <a:pt x="8164210" y="495247"/>
                </a:cubicBezTo>
                <a:close/>
                <a:moveTo>
                  <a:pt x="8217914" y="495229"/>
                </a:moveTo>
                <a:cubicBezTo>
                  <a:pt x="8213272" y="495154"/>
                  <a:pt x="8207460" y="495433"/>
                  <a:pt x="8207460" y="495433"/>
                </a:cubicBezTo>
                <a:cubicBezTo>
                  <a:pt x="8199994" y="495433"/>
                  <a:pt x="8192827" y="499203"/>
                  <a:pt x="8185974" y="506723"/>
                </a:cubicBezTo>
                <a:cubicBezTo>
                  <a:pt x="8179400" y="513910"/>
                  <a:pt x="8175761" y="521449"/>
                  <a:pt x="8174981" y="529249"/>
                </a:cubicBezTo>
                <a:cubicBezTo>
                  <a:pt x="8174684" y="532554"/>
                  <a:pt x="8175297" y="535265"/>
                  <a:pt x="8176875" y="537438"/>
                </a:cubicBezTo>
                <a:cubicBezTo>
                  <a:pt x="8178565" y="539796"/>
                  <a:pt x="8180979" y="540985"/>
                  <a:pt x="8184136" y="540985"/>
                </a:cubicBezTo>
                <a:cubicBezTo>
                  <a:pt x="8191731" y="540985"/>
                  <a:pt x="8198787" y="534782"/>
                  <a:pt x="8205435" y="522378"/>
                </a:cubicBezTo>
                <a:lnTo>
                  <a:pt x="8207292" y="522378"/>
                </a:lnTo>
                <a:cubicBezTo>
                  <a:pt x="8206215" y="525906"/>
                  <a:pt x="8205138" y="529434"/>
                  <a:pt x="8204024" y="532963"/>
                </a:cubicBezTo>
                <a:cubicBezTo>
                  <a:pt x="8202427" y="537958"/>
                  <a:pt x="8200719" y="541709"/>
                  <a:pt x="8198899" y="544235"/>
                </a:cubicBezTo>
                <a:cubicBezTo>
                  <a:pt x="8196392" y="547707"/>
                  <a:pt x="8193402" y="549453"/>
                  <a:pt x="8189911" y="549453"/>
                </a:cubicBezTo>
                <a:cubicBezTo>
                  <a:pt x="8184674" y="549453"/>
                  <a:pt x="8178416" y="547614"/>
                  <a:pt x="8171174" y="543882"/>
                </a:cubicBezTo>
                <a:lnTo>
                  <a:pt x="8172362" y="557178"/>
                </a:lnTo>
                <a:cubicBezTo>
                  <a:pt x="8176206" y="558032"/>
                  <a:pt x="8181016" y="558441"/>
                  <a:pt x="8186717" y="558441"/>
                </a:cubicBezTo>
                <a:cubicBezTo>
                  <a:pt x="8202966" y="558441"/>
                  <a:pt x="8212938" y="551737"/>
                  <a:pt x="8216633" y="538366"/>
                </a:cubicBezTo>
                <a:lnTo>
                  <a:pt x="8228704" y="495229"/>
                </a:lnTo>
                <a:cubicBezTo>
                  <a:pt x="8226345" y="495229"/>
                  <a:pt x="8222687" y="495303"/>
                  <a:pt x="8217914" y="495229"/>
                </a:cubicBezTo>
                <a:close/>
                <a:moveTo>
                  <a:pt x="8120794" y="495191"/>
                </a:moveTo>
                <a:cubicBezTo>
                  <a:pt x="8118287" y="495191"/>
                  <a:pt x="8115130" y="495377"/>
                  <a:pt x="8110061" y="495265"/>
                </a:cubicBezTo>
                <a:cubicBezTo>
                  <a:pt x="8105214" y="495154"/>
                  <a:pt x="8100998" y="495432"/>
                  <a:pt x="8098603" y="495432"/>
                </a:cubicBezTo>
                <a:cubicBezTo>
                  <a:pt x="8091212" y="495432"/>
                  <a:pt x="8084026" y="499481"/>
                  <a:pt x="8077080" y="507521"/>
                </a:cubicBezTo>
                <a:cubicBezTo>
                  <a:pt x="8070470" y="515135"/>
                  <a:pt x="8066830" y="522767"/>
                  <a:pt x="8066087" y="530492"/>
                </a:cubicBezTo>
                <a:cubicBezTo>
                  <a:pt x="8065771" y="533612"/>
                  <a:pt x="8066403" y="536323"/>
                  <a:pt x="8067963" y="538663"/>
                </a:cubicBezTo>
                <a:cubicBezTo>
                  <a:pt x="8069652" y="541114"/>
                  <a:pt x="8071955" y="542377"/>
                  <a:pt x="8074926" y="542377"/>
                </a:cubicBezTo>
                <a:cubicBezTo>
                  <a:pt x="8079030" y="542377"/>
                  <a:pt x="8083394" y="539982"/>
                  <a:pt x="8088037" y="535246"/>
                </a:cubicBezTo>
                <a:cubicBezTo>
                  <a:pt x="8091658" y="531495"/>
                  <a:pt x="8094759" y="527187"/>
                  <a:pt x="8097284" y="522322"/>
                </a:cubicBezTo>
                <a:lnTo>
                  <a:pt x="8098287" y="522322"/>
                </a:lnTo>
                <a:lnTo>
                  <a:pt x="8091843" y="541337"/>
                </a:lnTo>
                <a:lnTo>
                  <a:pt x="8107331" y="541337"/>
                </a:lnTo>
                <a:close/>
                <a:moveTo>
                  <a:pt x="8309167" y="495061"/>
                </a:moveTo>
                <a:cubicBezTo>
                  <a:pt x="8303838" y="495061"/>
                  <a:pt x="8299344" y="496008"/>
                  <a:pt x="8295574" y="497939"/>
                </a:cubicBezTo>
                <a:cubicBezTo>
                  <a:pt x="8290746" y="500353"/>
                  <a:pt x="8288109" y="504049"/>
                  <a:pt x="8287626" y="509026"/>
                </a:cubicBezTo>
                <a:cubicBezTo>
                  <a:pt x="8287366" y="511737"/>
                  <a:pt x="8288202" y="514429"/>
                  <a:pt x="8290133" y="517029"/>
                </a:cubicBezTo>
                <a:cubicBezTo>
                  <a:pt x="8291934" y="519035"/>
                  <a:pt x="8293773" y="521059"/>
                  <a:pt x="8295593" y="523027"/>
                </a:cubicBezTo>
                <a:cubicBezTo>
                  <a:pt x="8297524" y="525256"/>
                  <a:pt x="8298397" y="527187"/>
                  <a:pt x="8298248" y="528840"/>
                </a:cubicBezTo>
                <a:cubicBezTo>
                  <a:pt x="8298137" y="530121"/>
                  <a:pt x="8297543" y="531124"/>
                  <a:pt x="8296484" y="531904"/>
                </a:cubicBezTo>
                <a:cubicBezTo>
                  <a:pt x="8295426" y="532702"/>
                  <a:pt x="8294237" y="533111"/>
                  <a:pt x="8292974" y="533111"/>
                </a:cubicBezTo>
                <a:cubicBezTo>
                  <a:pt x="8289687" y="533111"/>
                  <a:pt x="8285175" y="531792"/>
                  <a:pt x="8279455" y="529118"/>
                </a:cubicBezTo>
                <a:lnTo>
                  <a:pt x="8276410" y="539684"/>
                </a:lnTo>
                <a:cubicBezTo>
                  <a:pt x="8282612" y="541319"/>
                  <a:pt x="8287868" y="542136"/>
                  <a:pt x="8292139" y="542136"/>
                </a:cubicBezTo>
                <a:cubicBezTo>
                  <a:pt x="8297654" y="542136"/>
                  <a:pt x="8302334" y="541077"/>
                  <a:pt x="8306159" y="538960"/>
                </a:cubicBezTo>
                <a:cubicBezTo>
                  <a:pt x="8310857" y="536342"/>
                  <a:pt x="8313494" y="532461"/>
                  <a:pt x="8313977" y="527187"/>
                </a:cubicBezTo>
                <a:cubicBezTo>
                  <a:pt x="8314274" y="524439"/>
                  <a:pt x="8313383" y="521746"/>
                  <a:pt x="8311303" y="519090"/>
                </a:cubicBezTo>
                <a:cubicBezTo>
                  <a:pt x="8310764" y="518440"/>
                  <a:pt x="8308777" y="516491"/>
                  <a:pt x="8305361" y="513241"/>
                </a:cubicBezTo>
                <a:cubicBezTo>
                  <a:pt x="8303244" y="511161"/>
                  <a:pt x="8302259" y="509508"/>
                  <a:pt x="8302371" y="508227"/>
                </a:cubicBezTo>
                <a:cubicBezTo>
                  <a:pt x="8302631" y="505497"/>
                  <a:pt x="8304822" y="504086"/>
                  <a:pt x="8308889" y="504086"/>
                </a:cubicBezTo>
                <a:cubicBezTo>
                  <a:pt x="8311693" y="504086"/>
                  <a:pt x="8314887" y="504810"/>
                  <a:pt x="8318489" y="506147"/>
                </a:cubicBezTo>
                <a:lnTo>
                  <a:pt x="8321256" y="496435"/>
                </a:lnTo>
                <a:cubicBezTo>
                  <a:pt x="8313977" y="495488"/>
                  <a:pt x="8309966" y="495061"/>
                  <a:pt x="8309167" y="495061"/>
                </a:cubicBezTo>
                <a:close/>
                <a:moveTo>
                  <a:pt x="8867936" y="486872"/>
                </a:moveTo>
                <a:lnTo>
                  <a:pt x="8851687" y="489193"/>
                </a:lnTo>
                <a:cubicBezTo>
                  <a:pt x="8851687" y="489193"/>
                  <a:pt x="8844073" y="514300"/>
                  <a:pt x="8842662" y="518849"/>
                </a:cubicBezTo>
                <a:cubicBezTo>
                  <a:pt x="8840879" y="524513"/>
                  <a:pt x="8839784" y="529174"/>
                  <a:pt x="8839449" y="532814"/>
                </a:cubicBezTo>
                <a:cubicBezTo>
                  <a:pt x="8839115" y="536027"/>
                  <a:pt x="8840025" y="538515"/>
                  <a:pt x="8842198" y="540168"/>
                </a:cubicBezTo>
                <a:cubicBezTo>
                  <a:pt x="8844110" y="541653"/>
                  <a:pt x="8846673" y="542396"/>
                  <a:pt x="8849978" y="542396"/>
                </a:cubicBezTo>
                <a:cubicBezTo>
                  <a:pt x="8852838" y="542396"/>
                  <a:pt x="8856719" y="541709"/>
                  <a:pt x="8861733" y="540372"/>
                </a:cubicBezTo>
                <a:lnTo>
                  <a:pt x="8864537" y="530530"/>
                </a:lnTo>
                <a:cubicBezTo>
                  <a:pt x="8862606" y="531793"/>
                  <a:pt x="8860953" y="532405"/>
                  <a:pt x="8859542" y="532405"/>
                </a:cubicBezTo>
                <a:cubicBezTo>
                  <a:pt x="8857184" y="532405"/>
                  <a:pt x="8856144" y="530901"/>
                  <a:pt x="8856404" y="527986"/>
                </a:cubicBezTo>
                <a:cubicBezTo>
                  <a:pt x="8856701" y="524903"/>
                  <a:pt x="8857574" y="521096"/>
                  <a:pt x="8859003" y="516510"/>
                </a:cubicBezTo>
                <a:cubicBezTo>
                  <a:pt x="8860210" y="512777"/>
                  <a:pt x="8861566" y="508116"/>
                  <a:pt x="8862810" y="504365"/>
                </a:cubicBezTo>
                <a:lnTo>
                  <a:pt x="8870313" y="504365"/>
                </a:lnTo>
                <a:lnTo>
                  <a:pt x="8872963" y="495451"/>
                </a:lnTo>
                <a:lnTo>
                  <a:pt x="8872968" y="495451"/>
                </a:lnTo>
                <a:lnTo>
                  <a:pt x="8872968" y="495433"/>
                </a:lnTo>
                <a:lnTo>
                  <a:pt x="8872963" y="495451"/>
                </a:lnTo>
                <a:lnTo>
                  <a:pt x="8865429" y="495451"/>
                </a:lnTo>
                <a:close/>
                <a:moveTo>
                  <a:pt x="8834844" y="486872"/>
                </a:moveTo>
                <a:lnTo>
                  <a:pt x="8818596" y="489193"/>
                </a:lnTo>
                <a:cubicBezTo>
                  <a:pt x="8818596" y="489193"/>
                  <a:pt x="8811019" y="514300"/>
                  <a:pt x="8809571" y="518849"/>
                </a:cubicBezTo>
                <a:cubicBezTo>
                  <a:pt x="8807788" y="524513"/>
                  <a:pt x="8806729" y="529174"/>
                  <a:pt x="8806358" y="532814"/>
                </a:cubicBezTo>
                <a:cubicBezTo>
                  <a:pt x="8806061" y="536027"/>
                  <a:pt x="8806989" y="538515"/>
                  <a:pt x="8809125" y="540168"/>
                </a:cubicBezTo>
                <a:cubicBezTo>
                  <a:pt x="8811075" y="541653"/>
                  <a:pt x="8813656" y="542396"/>
                  <a:pt x="8816906" y="542396"/>
                </a:cubicBezTo>
                <a:cubicBezTo>
                  <a:pt x="8819766" y="542396"/>
                  <a:pt x="8823684" y="541709"/>
                  <a:pt x="8828642" y="540372"/>
                </a:cubicBezTo>
                <a:lnTo>
                  <a:pt x="8831465" y="530530"/>
                </a:lnTo>
                <a:cubicBezTo>
                  <a:pt x="8829533" y="531793"/>
                  <a:pt x="8827899" y="532405"/>
                  <a:pt x="8826506" y="532405"/>
                </a:cubicBezTo>
                <a:cubicBezTo>
                  <a:pt x="8824111" y="532405"/>
                  <a:pt x="8823052" y="530901"/>
                  <a:pt x="8823331" y="527986"/>
                </a:cubicBezTo>
                <a:cubicBezTo>
                  <a:pt x="8823628" y="524903"/>
                  <a:pt x="8824482" y="521096"/>
                  <a:pt x="8825894" y="516510"/>
                </a:cubicBezTo>
                <a:cubicBezTo>
                  <a:pt x="8827119" y="512777"/>
                  <a:pt x="8828363" y="508116"/>
                  <a:pt x="8829570" y="504365"/>
                </a:cubicBezTo>
                <a:lnTo>
                  <a:pt x="8837110" y="504365"/>
                </a:lnTo>
                <a:lnTo>
                  <a:pt x="8839760" y="495451"/>
                </a:lnTo>
                <a:lnTo>
                  <a:pt x="8839765" y="495451"/>
                </a:lnTo>
                <a:lnTo>
                  <a:pt x="8839765" y="495433"/>
                </a:lnTo>
                <a:lnTo>
                  <a:pt x="8839760" y="495451"/>
                </a:lnTo>
                <a:lnTo>
                  <a:pt x="8832226" y="495451"/>
                </a:lnTo>
                <a:close/>
                <a:moveTo>
                  <a:pt x="8544559" y="486853"/>
                </a:moveTo>
                <a:lnTo>
                  <a:pt x="8528311" y="489174"/>
                </a:lnTo>
                <a:cubicBezTo>
                  <a:pt x="8528311" y="489174"/>
                  <a:pt x="8520753" y="514281"/>
                  <a:pt x="8519267" y="518830"/>
                </a:cubicBezTo>
                <a:cubicBezTo>
                  <a:pt x="8517484" y="524494"/>
                  <a:pt x="8516407" y="529155"/>
                  <a:pt x="8516073" y="532795"/>
                </a:cubicBezTo>
                <a:cubicBezTo>
                  <a:pt x="8515757" y="536008"/>
                  <a:pt x="8516686" y="538496"/>
                  <a:pt x="8518859" y="540149"/>
                </a:cubicBezTo>
                <a:cubicBezTo>
                  <a:pt x="8520771" y="541634"/>
                  <a:pt x="8523352" y="542377"/>
                  <a:pt x="8526639" y="542377"/>
                </a:cubicBezTo>
                <a:cubicBezTo>
                  <a:pt x="8529443" y="542377"/>
                  <a:pt x="8533380" y="541690"/>
                  <a:pt x="8538338" y="540353"/>
                </a:cubicBezTo>
                <a:lnTo>
                  <a:pt x="8541161" y="530529"/>
                </a:lnTo>
                <a:cubicBezTo>
                  <a:pt x="8539267" y="531792"/>
                  <a:pt x="8537596" y="532405"/>
                  <a:pt x="8536184" y="532405"/>
                </a:cubicBezTo>
                <a:cubicBezTo>
                  <a:pt x="8533807" y="532405"/>
                  <a:pt x="8532767" y="530901"/>
                  <a:pt x="8533065" y="527985"/>
                </a:cubicBezTo>
                <a:cubicBezTo>
                  <a:pt x="8533325" y="524903"/>
                  <a:pt x="8534197" y="521096"/>
                  <a:pt x="8535590" y="516509"/>
                </a:cubicBezTo>
                <a:cubicBezTo>
                  <a:pt x="8536797" y="512777"/>
                  <a:pt x="8537986" y="509007"/>
                  <a:pt x="8539211" y="505219"/>
                </a:cubicBezTo>
                <a:lnTo>
                  <a:pt x="8546713" y="505219"/>
                </a:lnTo>
                <a:lnTo>
                  <a:pt x="8549350" y="496268"/>
                </a:lnTo>
                <a:lnTo>
                  <a:pt x="8549350" y="496249"/>
                </a:lnTo>
                <a:lnTo>
                  <a:pt x="8541811" y="496249"/>
                </a:lnTo>
                <a:close/>
                <a:moveTo>
                  <a:pt x="8028873" y="477160"/>
                </a:moveTo>
                <a:lnTo>
                  <a:pt x="8010303" y="541375"/>
                </a:lnTo>
                <a:lnTo>
                  <a:pt x="8025902" y="541375"/>
                </a:lnTo>
                <a:lnTo>
                  <a:pt x="8029969" y="527299"/>
                </a:lnTo>
                <a:cubicBezTo>
                  <a:pt x="8030433" y="525720"/>
                  <a:pt x="8032735" y="522508"/>
                  <a:pt x="8036914" y="517791"/>
                </a:cubicBezTo>
                <a:cubicBezTo>
                  <a:pt x="8041055" y="513056"/>
                  <a:pt x="8044323" y="509973"/>
                  <a:pt x="8045604" y="509472"/>
                </a:cubicBezTo>
                <a:cubicBezTo>
                  <a:pt x="8046904" y="508933"/>
                  <a:pt x="8046366" y="510753"/>
                  <a:pt x="8046366" y="510753"/>
                </a:cubicBezTo>
                <a:cubicBezTo>
                  <a:pt x="8045363" y="515525"/>
                  <a:pt x="8037582" y="541338"/>
                  <a:pt x="8037582" y="541338"/>
                </a:cubicBezTo>
                <a:lnTo>
                  <a:pt x="8037582" y="541356"/>
                </a:lnTo>
                <a:lnTo>
                  <a:pt x="8053070" y="541356"/>
                </a:lnTo>
                <a:lnTo>
                  <a:pt x="8062763" y="507188"/>
                </a:lnTo>
                <a:cubicBezTo>
                  <a:pt x="8064193" y="501691"/>
                  <a:pt x="8062744" y="499202"/>
                  <a:pt x="8061779" y="497958"/>
                </a:cubicBezTo>
                <a:cubicBezTo>
                  <a:pt x="8060349" y="496120"/>
                  <a:pt x="8058269" y="495210"/>
                  <a:pt x="8055651" y="495210"/>
                </a:cubicBezTo>
                <a:cubicBezTo>
                  <a:pt x="8051547" y="495210"/>
                  <a:pt x="8047201" y="497605"/>
                  <a:pt x="8042522" y="502378"/>
                </a:cubicBezTo>
                <a:cubicBezTo>
                  <a:pt x="8038919" y="506092"/>
                  <a:pt x="8035874" y="510437"/>
                  <a:pt x="8033274" y="515358"/>
                </a:cubicBezTo>
                <a:lnTo>
                  <a:pt x="8032271" y="515358"/>
                </a:lnTo>
                <a:cubicBezTo>
                  <a:pt x="8036821" y="502694"/>
                  <a:pt x="8040869" y="489992"/>
                  <a:pt x="8044360" y="477160"/>
                </a:cubicBezTo>
                <a:close/>
                <a:moveTo>
                  <a:pt x="8567029" y="477141"/>
                </a:moveTo>
                <a:lnTo>
                  <a:pt x="8548459" y="541337"/>
                </a:lnTo>
                <a:lnTo>
                  <a:pt x="8564039" y="541337"/>
                </a:lnTo>
                <a:lnTo>
                  <a:pt x="8568125" y="527298"/>
                </a:lnTo>
                <a:cubicBezTo>
                  <a:pt x="8568607" y="525664"/>
                  <a:pt x="8570891" y="522489"/>
                  <a:pt x="8575051" y="517753"/>
                </a:cubicBezTo>
                <a:cubicBezTo>
                  <a:pt x="8579229" y="513055"/>
                  <a:pt x="8582461" y="509954"/>
                  <a:pt x="8583760" y="509453"/>
                </a:cubicBezTo>
                <a:cubicBezTo>
                  <a:pt x="8585079" y="508914"/>
                  <a:pt x="8584503" y="510734"/>
                  <a:pt x="8584503" y="510734"/>
                </a:cubicBezTo>
                <a:cubicBezTo>
                  <a:pt x="8583519" y="515488"/>
                  <a:pt x="8575757" y="541337"/>
                  <a:pt x="8575757" y="541337"/>
                </a:cubicBezTo>
                <a:lnTo>
                  <a:pt x="8575757" y="541356"/>
                </a:lnTo>
                <a:lnTo>
                  <a:pt x="8591244" y="541356"/>
                </a:lnTo>
                <a:lnTo>
                  <a:pt x="8600938" y="507169"/>
                </a:lnTo>
                <a:cubicBezTo>
                  <a:pt x="8602367" y="501690"/>
                  <a:pt x="8600919" y="499221"/>
                  <a:pt x="8599953" y="497958"/>
                </a:cubicBezTo>
                <a:cubicBezTo>
                  <a:pt x="8598468" y="496138"/>
                  <a:pt x="8596425" y="495228"/>
                  <a:pt x="8593825" y="495228"/>
                </a:cubicBezTo>
                <a:cubicBezTo>
                  <a:pt x="8589740" y="495228"/>
                  <a:pt x="8585357" y="497624"/>
                  <a:pt x="8580696" y="502377"/>
                </a:cubicBezTo>
                <a:cubicBezTo>
                  <a:pt x="8577094" y="506073"/>
                  <a:pt x="8574048" y="510418"/>
                  <a:pt x="8571449" y="515358"/>
                </a:cubicBezTo>
                <a:lnTo>
                  <a:pt x="8570446" y="515358"/>
                </a:lnTo>
                <a:cubicBezTo>
                  <a:pt x="8575014" y="502675"/>
                  <a:pt x="8579062" y="489936"/>
                  <a:pt x="8582535" y="477141"/>
                </a:cubicBezTo>
                <a:close/>
                <a:moveTo>
                  <a:pt x="8388980" y="476213"/>
                </a:moveTo>
                <a:cubicBezTo>
                  <a:pt x="8382852" y="476213"/>
                  <a:pt x="8377448" y="478033"/>
                  <a:pt x="8372769" y="481673"/>
                </a:cubicBezTo>
                <a:cubicBezTo>
                  <a:pt x="8368275" y="485219"/>
                  <a:pt x="8364932" y="490085"/>
                  <a:pt x="8362778" y="496250"/>
                </a:cubicBezTo>
                <a:lnTo>
                  <a:pt x="8346678" y="551588"/>
                </a:lnTo>
                <a:lnTo>
                  <a:pt x="8362351" y="551588"/>
                </a:lnTo>
                <a:lnTo>
                  <a:pt x="8375796" y="505219"/>
                </a:lnTo>
                <a:lnTo>
                  <a:pt x="8387086" y="505219"/>
                </a:lnTo>
                <a:lnTo>
                  <a:pt x="8389760" y="496250"/>
                </a:lnTo>
                <a:lnTo>
                  <a:pt x="8378284" y="496250"/>
                </a:lnTo>
                <a:cubicBezTo>
                  <a:pt x="8379380" y="492239"/>
                  <a:pt x="8380215" y="489732"/>
                  <a:pt x="8380884" y="488618"/>
                </a:cubicBezTo>
                <a:cubicBezTo>
                  <a:pt x="8382314" y="486315"/>
                  <a:pt x="8384486" y="485145"/>
                  <a:pt x="8387439" y="485145"/>
                </a:cubicBezTo>
                <a:cubicBezTo>
                  <a:pt x="8390466" y="485145"/>
                  <a:pt x="8393771" y="486018"/>
                  <a:pt x="8397355" y="487708"/>
                </a:cubicBezTo>
                <a:lnTo>
                  <a:pt x="8400067" y="478144"/>
                </a:lnTo>
                <a:cubicBezTo>
                  <a:pt x="8396650" y="476882"/>
                  <a:pt x="8392954" y="476232"/>
                  <a:pt x="8388980" y="476213"/>
                </a:cubicBezTo>
                <a:close/>
                <a:moveTo>
                  <a:pt x="8727956" y="475544"/>
                </a:moveTo>
                <a:cubicBezTo>
                  <a:pt x="8732672" y="475544"/>
                  <a:pt x="8738819" y="476138"/>
                  <a:pt x="8738262" y="481988"/>
                </a:cubicBezTo>
                <a:cubicBezTo>
                  <a:pt x="8737222" y="492814"/>
                  <a:pt x="8726730" y="496714"/>
                  <a:pt x="8722626" y="496714"/>
                </a:cubicBezTo>
                <a:lnTo>
                  <a:pt x="8716479" y="496714"/>
                </a:lnTo>
                <a:lnTo>
                  <a:pt x="8722552" y="476398"/>
                </a:lnTo>
                <a:cubicBezTo>
                  <a:pt x="8724093" y="475916"/>
                  <a:pt x="8726229" y="475544"/>
                  <a:pt x="8727956" y="475544"/>
                </a:cubicBezTo>
                <a:close/>
                <a:moveTo>
                  <a:pt x="8706247" y="465535"/>
                </a:moveTo>
                <a:lnTo>
                  <a:pt x="8683722" y="542043"/>
                </a:lnTo>
                <a:lnTo>
                  <a:pt x="8721196" y="542043"/>
                </a:lnTo>
                <a:cubicBezTo>
                  <a:pt x="8729831" y="542043"/>
                  <a:pt x="8747547" y="536751"/>
                  <a:pt x="8749125" y="520335"/>
                </a:cubicBezTo>
                <a:cubicBezTo>
                  <a:pt x="8750072" y="510381"/>
                  <a:pt x="8741697" y="504977"/>
                  <a:pt x="8733081" y="502656"/>
                </a:cubicBezTo>
                <a:lnTo>
                  <a:pt x="8733099" y="502433"/>
                </a:lnTo>
                <a:cubicBezTo>
                  <a:pt x="8743851" y="499815"/>
                  <a:pt x="8755940" y="491700"/>
                  <a:pt x="8757017" y="480242"/>
                </a:cubicBezTo>
                <a:cubicBezTo>
                  <a:pt x="8758429" y="465424"/>
                  <a:pt x="8741474" y="465535"/>
                  <a:pt x="8730481" y="465535"/>
                </a:cubicBezTo>
                <a:close/>
                <a:moveTo>
                  <a:pt x="7996116" y="465256"/>
                </a:moveTo>
                <a:cubicBezTo>
                  <a:pt x="7959886" y="465275"/>
                  <a:pt x="7937714" y="495135"/>
                  <a:pt x="7935652" y="516676"/>
                </a:cubicBezTo>
                <a:cubicBezTo>
                  <a:pt x="7933907" y="534707"/>
                  <a:pt x="7945197" y="545441"/>
                  <a:pt x="7965791" y="545441"/>
                </a:cubicBezTo>
                <a:cubicBezTo>
                  <a:pt x="7977305" y="545441"/>
                  <a:pt x="7988354" y="543510"/>
                  <a:pt x="7998642" y="541374"/>
                </a:cubicBezTo>
                <a:cubicBezTo>
                  <a:pt x="7999032" y="540037"/>
                  <a:pt x="8001186" y="532980"/>
                  <a:pt x="8002114" y="529972"/>
                </a:cubicBezTo>
                <a:cubicBezTo>
                  <a:pt x="8001223" y="530195"/>
                  <a:pt x="8000294" y="530455"/>
                  <a:pt x="8000294" y="530455"/>
                </a:cubicBezTo>
                <a:cubicBezTo>
                  <a:pt x="7992346" y="532665"/>
                  <a:pt x="7983396" y="535172"/>
                  <a:pt x="7975838" y="535172"/>
                </a:cubicBezTo>
                <a:cubicBezTo>
                  <a:pt x="7963340" y="535172"/>
                  <a:pt x="7955745" y="526741"/>
                  <a:pt x="7956952" y="514169"/>
                </a:cubicBezTo>
                <a:cubicBezTo>
                  <a:pt x="7958735" y="495469"/>
                  <a:pt x="7973795" y="475525"/>
                  <a:pt x="7993349" y="475525"/>
                </a:cubicBezTo>
                <a:cubicBezTo>
                  <a:pt x="8000666" y="475525"/>
                  <a:pt x="8008428" y="477234"/>
                  <a:pt x="8016450" y="480520"/>
                </a:cubicBezTo>
                <a:cubicBezTo>
                  <a:pt x="8017063" y="478459"/>
                  <a:pt x="8019421" y="470567"/>
                  <a:pt x="8020108" y="468264"/>
                </a:cubicBezTo>
                <a:cubicBezTo>
                  <a:pt x="8012105" y="466314"/>
                  <a:pt x="8004045" y="465256"/>
                  <a:pt x="7996116" y="465256"/>
                </a:cubicBezTo>
                <a:close/>
                <a:moveTo>
                  <a:pt x="8709367" y="346613"/>
                </a:moveTo>
                <a:lnTo>
                  <a:pt x="8732858" y="346613"/>
                </a:lnTo>
                <a:cubicBezTo>
                  <a:pt x="8740787" y="346613"/>
                  <a:pt x="8746080" y="352147"/>
                  <a:pt x="8746080" y="359780"/>
                </a:cubicBezTo>
                <a:cubicBezTo>
                  <a:pt x="8746080" y="365109"/>
                  <a:pt x="8741400" y="372834"/>
                  <a:pt x="8733452" y="372834"/>
                </a:cubicBezTo>
                <a:lnTo>
                  <a:pt x="8709367" y="372834"/>
                </a:lnTo>
                <a:close/>
                <a:moveTo>
                  <a:pt x="8771001" y="330012"/>
                </a:moveTo>
                <a:lnTo>
                  <a:pt x="8771001" y="426483"/>
                </a:lnTo>
                <a:lnTo>
                  <a:pt x="8790425" y="426483"/>
                </a:lnTo>
                <a:lnTo>
                  <a:pt x="8790425" y="330012"/>
                </a:lnTo>
                <a:close/>
                <a:moveTo>
                  <a:pt x="8618041" y="330012"/>
                </a:moveTo>
                <a:lnTo>
                  <a:pt x="8618041" y="346725"/>
                </a:lnTo>
                <a:lnTo>
                  <a:pt x="8641625" y="346725"/>
                </a:lnTo>
                <a:lnTo>
                  <a:pt x="8641625" y="426483"/>
                </a:lnTo>
                <a:lnTo>
                  <a:pt x="8661457" y="426483"/>
                </a:lnTo>
                <a:lnTo>
                  <a:pt x="8661457" y="346725"/>
                </a:lnTo>
                <a:lnTo>
                  <a:pt x="8685041" y="346725"/>
                </a:lnTo>
                <a:lnTo>
                  <a:pt x="8685041" y="330012"/>
                </a:lnTo>
                <a:lnTo>
                  <a:pt x="8661457" y="330012"/>
                </a:lnTo>
                <a:lnTo>
                  <a:pt x="8641625" y="330012"/>
                </a:lnTo>
                <a:close/>
                <a:moveTo>
                  <a:pt x="8461960" y="330012"/>
                </a:moveTo>
                <a:lnTo>
                  <a:pt x="8461960" y="346725"/>
                </a:lnTo>
                <a:lnTo>
                  <a:pt x="8461960" y="409714"/>
                </a:lnTo>
                <a:lnTo>
                  <a:pt x="8461960" y="426483"/>
                </a:lnTo>
                <a:lnTo>
                  <a:pt x="8481496" y="426483"/>
                </a:lnTo>
                <a:lnTo>
                  <a:pt x="8534736" y="426483"/>
                </a:lnTo>
                <a:lnTo>
                  <a:pt x="8534736" y="409714"/>
                </a:lnTo>
                <a:lnTo>
                  <a:pt x="8481496" y="409714"/>
                </a:lnTo>
                <a:lnTo>
                  <a:pt x="8481496" y="384013"/>
                </a:lnTo>
                <a:lnTo>
                  <a:pt x="8527642" y="384013"/>
                </a:lnTo>
                <a:lnTo>
                  <a:pt x="8527642" y="367319"/>
                </a:lnTo>
                <a:lnTo>
                  <a:pt x="8481496" y="367319"/>
                </a:lnTo>
                <a:lnTo>
                  <a:pt x="8481496" y="346725"/>
                </a:lnTo>
                <a:lnTo>
                  <a:pt x="8533398" y="346725"/>
                </a:lnTo>
                <a:lnTo>
                  <a:pt x="8533398" y="330012"/>
                </a:lnTo>
                <a:lnTo>
                  <a:pt x="8481496" y="330012"/>
                </a:lnTo>
                <a:close/>
                <a:moveTo>
                  <a:pt x="8391376" y="330012"/>
                </a:moveTo>
                <a:lnTo>
                  <a:pt x="8391376" y="409714"/>
                </a:lnTo>
                <a:lnTo>
                  <a:pt x="8391376" y="426483"/>
                </a:lnTo>
                <a:lnTo>
                  <a:pt x="8410912" y="426483"/>
                </a:lnTo>
                <a:lnTo>
                  <a:pt x="8456389" y="426483"/>
                </a:lnTo>
                <a:lnTo>
                  <a:pt x="8456389" y="409714"/>
                </a:lnTo>
                <a:lnTo>
                  <a:pt x="8410912" y="409714"/>
                </a:lnTo>
                <a:lnTo>
                  <a:pt x="8410912" y="330012"/>
                </a:lnTo>
                <a:close/>
                <a:moveTo>
                  <a:pt x="8312306" y="330012"/>
                </a:moveTo>
                <a:lnTo>
                  <a:pt x="8312306" y="346725"/>
                </a:lnTo>
                <a:lnTo>
                  <a:pt x="8312306" y="409714"/>
                </a:lnTo>
                <a:lnTo>
                  <a:pt x="8312306" y="426483"/>
                </a:lnTo>
                <a:lnTo>
                  <a:pt x="8331860" y="426483"/>
                </a:lnTo>
                <a:lnTo>
                  <a:pt x="8385100" y="426483"/>
                </a:lnTo>
                <a:lnTo>
                  <a:pt x="8385100" y="409714"/>
                </a:lnTo>
                <a:lnTo>
                  <a:pt x="8331860" y="409714"/>
                </a:lnTo>
                <a:lnTo>
                  <a:pt x="8331860" y="384013"/>
                </a:lnTo>
                <a:lnTo>
                  <a:pt x="8377969" y="384013"/>
                </a:lnTo>
                <a:lnTo>
                  <a:pt x="8377969" y="367319"/>
                </a:lnTo>
                <a:lnTo>
                  <a:pt x="8331860" y="367319"/>
                </a:lnTo>
                <a:lnTo>
                  <a:pt x="8331860" y="346725"/>
                </a:lnTo>
                <a:lnTo>
                  <a:pt x="8383744" y="346725"/>
                </a:lnTo>
                <a:lnTo>
                  <a:pt x="8383744" y="330012"/>
                </a:lnTo>
                <a:lnTo>
                  <a:pt x="8331860" y="330012"/>
                </a:lnTo>
                <a:close/>
                <a:moveTo>
                  <a:pt x="8689850" y="329883"/>
                </a:moveTo>
                <a:lnTo>
                  <a:pt x="8689850" y="426353"/>
                </a:lnTo>
                <a:lnTo>
                  <a:pt x="8709386" y="426353"/>
                </a:lnTo>
                <a:lnTo>
                  <a:pt x="8709386" y="388340"/>
                </a:lnTo>
                <a:lnTo>
                  <a:pt x="8725950" y="388340"/>
                </a:lnTo>
                <a:cubicBezTo>
                  <a:pt x="8735959" y="388340"/>
                  <a:pt x="8741437" y="393521"/>
                  <a:pt x="8743090" y="400392"/>
                </a:cubicBezTo>
                <a:cubicBezTo>
                  <a:pt x="8744873" y="408006"/>
                  <a:pt x="8744427" y="419315"/>
                  <a:pt x="8746358" y="426353"/>
                </a:cubicBezTo>
                <a:lnTo>
                  <a:pt x="8766005" y="426353"/>
                </a:lnTo>
                <a:cubicBezTo>
                  <a:pt x="8764111" y="418962"/>
                  <a:pt x="8762997" y="408915"/>
                  <a:pt x="8762551" y="401005"/>
                </a:cubicBezTo>
                <a:cubicBezTo>
                  <a:pt x="8761827" y="387894"/>
                  <a:pt x="8754938" y="382713"/>
                  <a:pt x="8748085" y="380169"/>
                </a:cubicBezTo>
                <a:cubicBezTo>
                  <a:pt x="8756330" y="377662"/>
                  <a:pt x="8765225" y="370234"/>
                  <a:pt x="8765225" y="356864"/>
                </a:cubicBezTo>
                <a:cubicBezTo>
                  <a:pt x="8765225" y="339668"/>
                  <a:pt x="8753601" y="329883"/>
                  <a:pt x="8733861" y="329883"/>
                </a:cubicBezTo>
                <a:lnTo>
                  <a:pt x="8709386" y="329883"/>
                </a:lnTo>
                <a:lnTo>
                  <a:pt x="8690017" y="329883"/>
                </a:lnTo>
                <a:close/>
                <a:moveTo>
                  <a:pt x="8839579" y="327654"/>
                </a:moveTo>
                <a:cubicBezTo>
                  <a:pt x="8810090" y="327654"/>
                  <a:pt x="8795160" y="350254"/>
                  <a:pt x="8795160" y="378108"/>
                </a:cubicBezTo>
                <a:cubicBezTo>
                  <a:pt x="8795160" y="405963"/>
                  <a:pt x="8810684" y="428544"/>
                  <a:pt x="8839579" y="428544"/>
                </a:cubicBezTo>
                <a:cubicBezTo>
                  <a:pt x="8862736" y="428544"/>
                  <a:pt x="8878335" y="415062"/>
                  <a:pt x="8881213" y="394487"/>
                </a:cubicBezTo>
                <a:lnTo>
                  <a:pt x="8860842" y="394487"/>
                </a:lnTo>
                <a:cubicBezTo>
                  <a:pt x="8858205" y="404181"/>
                  <a:pt x="8851854" y="411553"/>
                  <a:pt x="8840136" y="411553"/>
                </a:cubicBezTo>
                <a:cubicBezTo>
                  <a:pt x="8824445" y="411553"/>
                  <a:pt x="8815271" y="396177"/>
                  <a:pt x="8815271" y="377830"/>
                </a:cubicBezTo>
                <a:cubicBezTo>
                  <a:pt x="8815271" y="359483"/>
                  <a:pt x="8824110" y="344070"/>
                  <a:pt x="8840136" y="344070"/>
                </a:cubicBezTo>
                <a:cubicBezTo>
                  <a:pt x="8852095" y="344070"/>
                  <a:pt x="8858205" y="351498"/>
                  <a:pt x="8860842" y="360597"/>
                </a:cubicBezTo>
                <a:lnTo>
                  <a:pt x="8881083" y="360597"/>
                </a:lnTo>
                <a:cubicBezTo>
                  <a:pt x="8877778" y="341693"/>
                  <a:pt x="8862977" y="327654"/>
                  <a:pt x="8839579" y="327654"/>
                </a:cubicBezTo>
                <a:close/>
                <a:moveTo>
                  <a:pt x="8578171" y="327654"/>
                </a:moveTo>
                <a:cubicBezTo>
                  <a:pt x="8548664" y="327654"/>
                  <a:pt x="8533715" y="350254"/>
                  <a:pt x="8533715" y="378108"/>
                </a:cubicBezTo>
                <a:cubicBezTo>
                  <a:pt x="8533715" y="405963"/>
                  <a:pt x="8549258" y="428544"/>
                  <a:pt x="8578171" y="428544"/>
                </a:cubicBezTo>
                <a:cubicBezTo>
                  <a:pt x="8601291" y="428544"/>
                  <a:pt x="8616908" y="415062"/>
                  <a:pt x="8619768" y="394487"/>
                </a:cubicBezTo>
                <a:lnTo>
                  <a:pt x="8599434" y="394487"/>
                </a:lnTo>
                <a:cubicBezTo>
                  <a:pt x="8596778" y="404181"/>
                  <a:pt x="8590428" y="411553"/>
                  <a:pt x="8578710" y="411553"/>
                </a:cubicBezTo>
                <a:cubicBezTo>
                  <a:pt x="8563000" y="411553"/>
                  <a:pt x="8553826" y="396177"/>
                  <a:pt x="8553826" y="377830"/>
                </a:cubicBezTo>
                <a:cubicBezTo>
                  <a:pt x="8553826" y="359483"/>
                  <a:pt x="8562703" y="344070"/>
                  <a:pt x="8578710" y="344070"/>
                </a:cubicBezTo>
                <a:cubicBezTo>
                  <a:pt x="8590632" y="344070"/>
                  <a:pt x="8596778" y="351498"/>
                  <a:pt x="8599434" y="360597"/>
                </a:cubicBezTo>
                <a:lnTo>
                  <a:pt x="8619638" y="360597"/>
                </a:lnTo>
                <a:cubicBezTo>
                  <a:pt x="8616333" y="341693"/>
                  <a:pt x="8601569" y="327654"/>
                  <a:pt x="8578171" y="327654"/>
                </a:cubicBezTo>
                <a:close/>
                <a:moveTo>
                  <a:pt x="8693044" y="271350"/>
                </a:moveTo>
                <a:lnTo>
                  <a:pt x="8715588" y="271350"/>
                </a:lnTo>
                <a:cubicBezTo>
                  <a:pt x="8723685" y="271350"/>
                  <a:pt x="8730574" y="276029"/>
                  <a:pt x="8730574" y="285388"/>
                </a:cubicBezTo>
                <a:cubicBezTo>
                  <a:pt x="8730574" y="293299"/>
                  <a:pt x="8724335" y="299334"/>
                  <a:pt x="8715830" y="299334"/>
                </a:cubicBezTo>
                <a:lnTo>
                  <a:pt x="8693044" y="299334"/>
                </a:lnTo>
                <a:close/>
                <a:moveTo>
                  <a:pt x="8693026" y="232780"/>
                </a:moveTo>
                <a:lnTo>
                  <a:pt x="8717241" y="232780"/>
                </a:lnTo>
                <a:cubicBezTo>
                  <a:pt x="8722570" y="232780"/>
                  <a:pt x="8728476" y="237720"/>
                  <a:pt x="8728476" y="244201"/>
                </a:cubicBezTo>
                <a:cubicBezTo>
                  <a:pt x="8728476" y="249976"/>
                  <a:pt x="8724335" y="256326"/>
                  <a:pt x="8716145" y="256326"/>
                </a:cubicBezTo>
                <a:lnTo>
                  <a:pt x="8693026" y="256326"/>
                </a:lnTo>
                <a:close/>
                <a:moveTo>
                  <a:pt x="8947341" y="217442"/>
                </a:moveTo>
                <a:lnTo>
                  <a:pt x="8947341" y="313893"/>
                </a:lnTo>
                <a:lnTo>
                  <a:pt x="8966784" y="313893"/>
                </a:lnTo>
                <a:lnTo>
                  <a:pt x="8966784" y="217442"/>
                </a:lnTo>
                <a:close/>
                <a:moveTo>
                  <a:pt x="8862439" y="217442"/>
                </a:moveTo>
                <a:lnTo>
                  <a:pt x="8862439" y="313893"/>
                </a:lnTo>
                <a:lnTo>
                  <a:pt x="8881566" y="313893"/>
                </a:lnTo>
                <a:lnTo>
                  <a:pt x="8881566" y="271795"/>
                </a:lnTo>
                <a:lnTo>
                  <a:pt x="8920191" y="271795"/>
                </a:lnTo>
                <a:lnTo>
                  <a:pt x="8920191" y="313893"/>
                </a:lnTo>
                <a:lnTo>
                  <a:pt x="8939318" y="313893"/>
                </a:lnTo>
                <a:lnTo>
                  <a:pt x="8939318" y="217442"/>
                </a:lnTo>
                <a:lnTo>
                  <a:pt x="8920191" y="217442"/>
                </a:lnTo>
                <a:lnTo>
                  <a:pt x="8920191" y="255064"/>
                </a:lnTo>
                <a:lnTo>
                  <a:pt x="8881566" y="255064"/>
                </a:lnTo>
                <a:lnTo>
                  <a:pt x="8881566" y="217442"/>
                </a:lnTo>
                <a:close/>
                <a:moveTo>
                  <a:pt x="8755161" y="217442"/>
                </a:moveTo>
                <a:lnTo>
                  <a:pt x="8755161" y="313893"/>
                </a:lnTo>
                <a:lnTo>
                  <a:pt x="8774604" y="313893"/>
                </a:lnTo>
                <a:lnTo>
                  <a:pt x="8774604" y="217442"/>
                </a:lnTo>
                <a:close/>
                <a:moveTo>
                  <a:pt x="8673713" y="217442"/>
                </a:moveTo>
                <a:lnTo>
                  <a:pt x="8673713" y="313893"/>
                </a:lnTo>
                <a:lnTo>
                  <a:pt x="8673806" y="313893"/>
                </a:lnTo>
                <a:lnTo>
                  <a:pt x="8693750" y="313893"/>
                </a:lnTo>
                <a:lnTo>
                  <a:pt x="8721605" y="313893"/>
                </a:lnTo>
                <a:cubicBezTo>
                  <a:pt x="8739766" y="313893"/>
                  <a:pt x="8750592" y="303030"/>
                  <a:pt x="8750592" y="287858"/>
                </a:cubicBezTo>
                <a:cubicBezTo>
                  <a:pt x="8750592" y="275583"/>
                  <a:pt x="8741660" y="265054"/>
                  <a:pt x="8731967" y="262623"/>
                </a:cubicBezTo>
                <a:cubicBezTo>
                  <a:pt x="8740435" y="260486"/>
                  <a:pt x="8747250" y="251795"/>
                  <a:pt x="8747250" y="241193"/>
                </a:cubicBezTo>
                <a:cubicBezTo>
                  <a:pt x="8747250" y="226967"/>
                  <a:pt x="8736758" y="217442"/>
                  <a:pt x="8717185" y="217442"/>
                </a:cubicBezTo>
                <a:lnTo>
                  <a:pt x="8693750" y="217442"/>
                </a:lnTo>
                <a:lnTo>
                  <a:pt x="8673806" y="217442"/>
                </a:lnTo>
                <a:close/>
                <a:moveTo>
                  <a:pt x="8590334" y="217442"/>
                </a:moveTo>
                <a:lnTo>
                  <a:pt x="8590334" y="283811"/>
                </a:lnTo>
                <a:cubicBezTo>
                  <a:pt x="8590334" y="306966"/>
                  <a:pt x="8604726" y="316604"/>
                  <a:pt x="8628384" y="316604"/>
                </a:cubicBezTo>
                <a:cubicBezTo>
                  <a:pt x="8653119" y="316604"/>
                  <a:pt x="8666842" y="305351"/>
                  <a:pt x="8666842" y="283811"/>
                </a:cubicBezTo>
                <a:lnTo>
                  <a:pt x="8666842" y="217442"/>
                </a:lnTo>
                <a:lnTo>
                  <a:pt x="8647418" y="217442"/>
                </a:lnTo>
                <a:lnTo>
                  <a:pt x="8647418" y="285555"/>
                </a:lnTo>
                <a:cubicBezTo>
                  <a:pt x="8647418" y="293857"/>
                  <a:pt x="8640436" y="300783"/>
                  <a:pt x="8628365" y="300783"/>
                </a:cubicBezTo>
                <a:cubicBezTo>
                  <a:pt x="8613732" y="300783"/>
                  <a:pt x="8609442" y="292612"/>
                  <a:pt x="8609442" y="285555"/>
                </a:cubicBezTo>
                <a:lnTo>
                  <a:pt x="8609442" y="217442"/>
                </a:lnTo>
                <a:close/>
                <a:moveTo>
                  <a:pt x="8440809" y="217442"/>
                </a:moveTo>
                <a:lnTo>
                  <a:pt x="8440809" y="234155"/>
                </a:lnTo>
                <a:lnTo>
                  <a:pt x="8464393" y="234155"/>
                </a:lnTo>
                <a:lnTo>
                  <a:pt x="8464393" y="313893"/>
                </a:lnTo>
                <a:lnTo>
                  <a:pt x="8484225" y="313893"/>
                </a:lnTo>
                <a:lnTo>
                  <a:pt x="8484225" y="234155"/>
                </a:lnTo>
                <a:lnTo>
                  <a:pt x="8507809" y="234155"/>
                </a:lnTo>
                <a:lnTo>
                  <a:pt x="8507809" y="217442"/>
                </a:lnTo>
                <a:lnTo>
                  <a:pt x="8484225" y="217442"/>
                </a:lnTo>
                <a:lnTo>
                  <a:pt x="8464393" y="217442"/>
                </a:lnTo>
                <a:close/>
                <a:moveTo>
                  <a:pt x="8416223" y="217442"/>
                </a:moveTo>
                <a:lnTo>
                  <a:pt x="8416223" y="313893"/>
                </a:lnTo>
                <a:lnTo>
                  <a:pt x="8435647" y="313893"/>
                </a:lnTo>
                <a:lnTo>
                  <a:pt x="8435647" y="217442"/>
                </a:lnTo>
                <a:close/>
                <a:moveTo>
                  <a:pt x="8312306" y="217442"/>
                </a:moveTo>
                <a:lnTo>
                  <a:pt x="8312306" y="313893"/>
                </a:lnTo>
                <a:lnTo>
                  <a:pt x="8330523" y="313893"/>
                </a:lnTo>
                <a:lnTo>
                  <a:pt x="8330523" y="242196"/>
                </a:lnTo>
                <a:lnTo>
                  <a:pt x="8350987" y="313893"/>
                </a:lnTo>
                <a:lnTo>
                  <a:pt x="8351823" y="313893"/>
                </a:lnTo>
                <a:lnTo>
                  <a:pt x="8368963" y="313893"/>
                </a:lnTo>
                <a:lnTo>
                  <a:pt x="8369780" y="313893"/>
                </a:lnTo>
                <a:lnTo>
                  <a:pt x="8390244" y="242196"/>
                </a:lnTo>
                <a:lnTo>
                  <a:pt x="8390244" y="313893"/>
                </a:lnTo>
                <a:lnTo>
                  <a:pt x="8408461" y="313893"/>
                </a:lnTo>
                <a:lnTo>
                  <a:pt x="8408461" y="217442"/>
                </a:lnTo>
                <a:lnTo>
                  <a:pt x="8398526" y="217442"/>
                </a:lnTo>
                <a:lnTo>
                  <a:pt x="8389965" y="217442"/>
                </a:lnTo>
                <a:lnTo>
                  <a:pt x="8380588" y="217442"/>
                </a:lnTo>
                <a:lnTo>
                  <a:pt x="8360383" y="285147"/>
                </a:lnTo>
                <a:lnTo>
                  <a:pt x="8340198" y="217442"/>
                </a:lnTo>
                <a:lnTo>
                  <a:pt x="8330839" y="217442"/>
                </a:lnTo>
                <a:lnTo>
                  <a:pt x="8322259" y="217442"/>
                </a:lnTo>
                <a:close/>
                <a:moveTo>
                  <a:pt x="8817073" y="214507"/>
                </a:moveTo>
                <a:cubicBezTo>
                  <a:pt x="8799376" y="214507"/>
                  <a:pt x="8781029" y="224720"/>
                  <a:pt x="8781029" y="243792"/>
                </a:cubicBezTo>
                <a:cubicBezTo>
                  <a:pt x="8781010" y="259799"/>
                  <a:pt x="8792821" y="269715"/>
                  <a:pt x="8812394" y="273151"/>
                </a:cubicBezTo>
                <a:cubicBezTo>
                  <a:pt x="8828048" y="275881"/>
                  <a:pt x="8836924" y="278759"/>
                  <a:pt x="8836924" y="288118"/>
                </a:cubicBezTo>
                <a:cubicBezTo>
                  <a:pt x="8836924" y="294432"/>
                  <a:pt x="8830685" y="300430"/>
                  <a:pt x="8817686" y="300430"/>
                </a:cubicBezTo>
                <a:cubicBezTo>
                  <a:pt x="8804687" y="300430"/>
                  <a:pt x="8798020" y="293058"/>
                  <a:pt x="8798020" y="284274"/>
                </a:cubicBezTo>
                <a:lnTo>
                  <a:pt x="8779302" y="284274"/>
                </a:lnTo>
                <a:cubicBezTo>
                  <a:pt x="8779302" y="301061"/>
                  <a:pt x="8790184" y="316381"/>
                  <a:pt x="8818522" y="316381"/>
                </a:cubicBezTo>
                <a:cubicBezTo>
                  <a:pt x="8845522" y="316381"/>
                  <a:pt x="8857221" y="302120"/>
                  <a:pt x="8857221" y="285797"/>
                </a:cubicBezTo>
                <a:cubicBezTo>
                  <a:pt x="8857221" y="270588"/>
                  <a:pt x="8847249" y="260969"/>
                  <a:pt x="8829422" y="257459"/>
                </a:cubicBezTo>
                <a:cubicBezTo>
                  <a:pt x="8812319" y="254098"/>
                  <a:pt x="8800565" y="253393"/>
                  <a:pt x="8800565" y="242548"/>
                </a:cubicBezTo>
                <a:cubicBezTo>
                  <a:pt x="8800565" y="235101"/>
                  <a:pt x="8807361" y="230682"/>
                  <a:pt x="8817853" y="230682"/>
                </a:cubicBezTo>
                <a:cubicBezTo>
                  <a:pt x="8828977" y="230682"/>
                  <a:pt x="8835383" y="236159"/>
                  <a:pt x="8835383" y="245408"/>
                </a:cubicBezTo>
                <a:lnTo>
                  <a:pt x="8854269" y="245408"/>
                </a:lnTo>
                <a:cubicBezTo>
                  <a:pt x="8854269" y="230180"/>
                  <a:pt x="8842718" y="214507"/>
                  <a:pt x="8817073" y="214507"/>
                </a:cubicBezTo>
                <a:close/>
                <a:moveTo>
                  <a:pt x="8545117" y="214507"/>
                </a:moveTo>
                <a:cubicBezTo>
                  <a:pt x="8527401" y="214507"/>
                  <a:pt x="8509035" y="224720"/>
                  <a:pt x="8509035" y="243792"/>
                </a:cubicBezTo>
                <a:cubicBezTo>
                  <a:pt x="8509054" y="259799"/>
                  <a:pt x="8520827" y="269715"/>
                  <a:pt x="8540418" y="273151"/>
                </a:cubicBezTo>
                <a:cubicBezTo>
                  <a:pt x="8556091" y="275881"/>
                  <a:pt x="8564968" y="278759"/>
                  <a:pt x="8564968" y="288118"/>
                </a:cubicBezTo>
                <a:cubicBezTo>
                  <a:pt x="8564968" y="294432"/>
                  <a:pt x="8558728" y="300430"/>
                  <a:pt x="8545692" y="300430"/>
                </a:cubicBezTo>
                <a:cubicBezTo>
                  <a:pt x="8532731" y="300430"/>
                  <a:pt x="8526082" y="293058"/>
                  <a:pt x="8526082" y="284274"/>
                </a:cubicBezTo>
                <a:lnTo>
                  <a:pt x="8507364" y="284274"/>
                </a:lnTo>
                <a:cubicBezTo>
                  <a:pt x="8507364" y="301061"/>
                  <a:pt x="8518209" y="316381"/>
                  <a:pt x="8546565" y="316381"/>
                </a:cubicBezTo>
                <a:cubicBezTo>
                  <a:pt x="8573547" y="316381"/>
                  <a:pt x="8585246" y="302120"/>
                  <a:pt x="8585246" y="285797"/>
                </a:cubicBezTo>
                <a:cubicBezTo>
                  <a:pt x="8585246" y="270588"/>
                  <a:pt x="8575256" y="260969"/>
                  <a:pt x="8557447" y="257459"/>
                </a:cubicBezTo>
                <a:cubicBezTo>
                  <a:pt x="8540344" y="254098"/>
                  <a:pt x="8528571" y="253393"/>
                  <a:pt x="8528571" y="242548"/>
                </a:cubicBezTo>
                <a:cubicBezTo>
                  <a:pt x="8528571" y="235101"/>
                  <a:pt x="8535386" y="230682"/>
                  <a:pt x="8545859" y="230682"/>
                </a:cubicBezTo>
                <a:cubicBezTo>
                  <a:pt x="8557001" y="230682"/>
                  <a:pt x="8563389" y="236159"/>
                  <a:pt x="8563389" y="245408"/>
                </a:cubicBezTo>
                <a:lnTo>
                  <a:pt x="8582294" y="245408"/>
                </a:lnTo>
                <a:cubicBezTo>
                  <a:pt x="8582294" y="230180"/>
                  <a:pt x="8570762" y="214507"/>
                  <a:pt x="8545117" y="214507"/>
                </a:cubicBezTo>
                <a:close/>
                <a:moveTo>
                  <a:pt x="8107442" y="127322"/>
                </a:moveTo>
                <a:lnTo>
                  <a:pt x="8049894" y="227042"/>
                </a:lnTo>
                <a:lnTo>
                  <a:pt x="8107442" y="326762"/>
                </a:lnTo>
                <a:lnTo>
                  <a:pt x="7992309" y="326762"/>
                </a:lnTo>
                <a:lnTo>
                  <a:pt x="7934724" y="426482"/>
                </a:lnTo>
                <a:lnTo>
                  <a:pt x="8049895" y="426482"/>
                </a:lnTo>
                <a:lnTo>
                  <a:pt x="8107443" y="326763"/>
                </a:lnTo>
                <a:lnTo>
                  <a:pt x="8165009" y="426482"/>
                </a:lnTo>
                <a:lnTo>
                  <a:pt x="8280161" y="426482"/>
                </a:lnTo>
                <a:lnTo>
                  <a:pt x="8222575" y="326762"/>
                </a:lnTo>
                <a:lnTo>
                  <a:pt x="8107443" y="326762"/>
                </a:lnTo>
                <a:lnTo>
                  <a:pt x="8165009" y="227042"/>
                </a:lnTo>
                <a:close/>
                <a:moveTo>
                  <a:pt x="0" y="0"/>
                </a:moveTo>
                <a:lnTo>
                  <a:pt x="9143994" y="0"/>
                </a:lnTo>
                <a:lnTo>
                  <a:pt x="9143994" y="6857995"/>
                </a:lnTo>
                <a:lnTo>
                  <a:pt x="8569595" y="6857995"/>
                </a:lnTo>
                <a:lnTo>
                  <a:pt x="8569595" y="6587994"/>
                </a:lnTo>
                <a:lnTo>
                  <a:pt x="8558795" y="6587994"/>
                </a:lnTo>
                <a:lnTo>
                  <a:pt x="8558795" y="6857995"/>
                </a:lnTo>
                <a:lnTo>
                  <a:pt x="0" y="6857995"/>
                </a:lnTo>
                <a:close/>
              </a:path>
            </a:pathLst>
          </a:custGeom>
        </p:spPr>
        <p:txBody>
          <a:bodyPr wrap="square">
            <a:noAutofit/>
          </a:bodyPr>
          <a:lstStyle/>
          <a:p>
            <a:endParaRPr kumimoji="1" lang="ja-JP" altLang="en-US"/>
          </a:p>
        </p:txBody>
      </p:sp>
      <p:sp>
        <p:nvSpPr>
          <p:cNvPr id="164" name="Slide Number Divider with 0.1pt Outline">
            <a:extLst>
              <a:ext uri="{FF2B5EF4-FFF2-40B4-BE49-F238E27FC236}">
                <a16:creationId xmlns:a16="http://schemas.microsoft.com/office/drawing/2014/main" id="{EAA95C09-303A-4ADC-8797-4316EF2424A0}"/>
              </a:ext>
            </a:extLst>
          </p:cNvPr>
          <p:cNvSpPr/>
          <p:nvPr userDrawn="1"/>
        </p:nvSpPr>
        <p:spPr>
          <a:xfrm>
            <a:off x="8558802" y="6588000"/>
            <a:ext cx="10800" cy="270535"/>
          </a:xfrm>
          <a:prstGeom prst="rect">
            <a:avLst/>
          </a:prstGeom>
          <a:solidFill>
            <a:srgbClr val="000000"/>
          </a:solidFill>
          <a:ln w="127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126" name="Copyright">
            <a:extLst>
              <a:ext uri="{FF2B5EF4-FFF2-40B4-BE49-F238E27FC236}">
                <a16:creationId xmlns:a16="http://schemas.microsoft.com/office/drawing/2014/main" id="{4D3B23F9-539C-4805-B476-348F049DE3C4}"/>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000000"/>
                </a:solidFill>
              </a:rPr>
              <a:t>©Mitsubishi</a:t>
            </a:r>
            <a:r>
              <a:rPr kumimoji="1" lang="ja-JP" altLang="en-US" sz="600" dirty="0">
                <a:solidFill>
                  <a:srgbClr val="000000"/>
                </a:solidFill>
              </a:rPr>
              <a:t> </a:t>
            </a:r>
            <a:r>
              <a:rPr kumimoji="1" lang="en-US" altLang="ja-JP" sz="600" dirty="0">
                <a:solidFill>
                  <a:srgbClr val="000000"/>
                </a:solidFill>
              </a:rPr>
              <a:t>Electric</a:t>
            </a:r>
            <a:r>
              <a:rPr kumimoji="1" lang="ja-JP" altLang="en-US" sz="600" dirty="0">
                <a:solidFill>
                  <a:srgbClr val="000000"/>
                </a:solidFill>
              </a:rPr>
              <a:t> </a:t>
            </a:r>
            <a:r>
              <a:rPr kumimoji="1" lang="en-US" altLang="ja-JP" sz="600" dirty="0">
                <a:solidFill>
                  <a:srgbClr val="000000"/>
                </a:solidFill>
              </a:rPr>
              <a:t>Corporation</a:t>
            </a:r>
            <a:endParaRPr kumimoji="1" lang="ja-JP" altLang="en-US" sz="600" dirty="0">
              <a:solidFill>
                <a:srgbClr val="000000"/>
              </a:solidFill>
            </a:endParaRPr>
          </a:p>
        </p:txBody>
      </p:sp>
      <p:sp>
        <p:nvSpPr>
          <p:cNvPr id="166" name="Title Horizontal Line with 0.1pt Outline">
            <a:extLst>
              <a:ext uri="{FF2B5EF4-FFF2-40B4-BE49-F238E27FC236}">
                <a16:creationId xmlns:a16="http://schemas.microsoft.com/office/drawing/2014/main" id="{00702E36-F56E-436B-BA4D-EA6FDE908A09}"/>
              </a:ext>
            </a:extLst>
          </p:cNvPr>
          <p:cNvSpPr/>
          <p:nvPr userDrawn="1"/>
        </p:nvSpPr>
        <p:spPr>
          <a:xfrm>
            <a:off x="2408400" y="3477600"/>
            <a:ext cx="5338800" cy="18000"/>
          </a:xfrm>
          <a:prstGeom prst="rect">
            <a:avLst/>
          </a:prstGeom>
          <a:solidFill>
            <a:srgbClr val="E60012"/>
          </a:solidFill>
          <a:ln w="127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167" name="Title Vertical Line with 0.1pt Outline">
            <a:extLst>
              <a:ext uri="{FF2B5EF4-FFF2-40B4-BE49-F238E27FC236}">
                <a16:creationId xmlns:a16="http://schemas.microsoft.com/office/drawing/2014/main" id="{CAA0A8E4-0C1D-402A-9EED-13B728A02126}"/>
              </a:ext>
            </a:extLst>
          </p:cNvPr>
          <p:cNvSpPr/>
          <p:nvPr userDrawn="1"/>
        </p:nvSpPr>
        <p:spPr>
          <a:xfrm>
            <a:off x="2408400" y="2908800"/>
            <a:ext cx="10800" cy="1026000"/>
          </a:xfrm>
          <a:prstGeom prst="rect">
            <a:avLst/>
          </a:prstGeom>
          <a:solidFill>
            <a:srgbClr val="E60012"/>
          </a:solidFill>
          <a:ln w="127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grpSp>
        <p:nvGrpSpPr>
          <p:cNvPr id="79" name="ME Logo with 0.1pt Outline">
            <a:extLst>
              <a:ext uri="{FF2B5EF4-FFF2-40B4-BE49-F238E27FC236}">
                <a16:creationId xmlns:a16="http://schemas.microsoft.com/office/drawing/2014/main" id="{4AD05D4A-632D-4CF0-917D-567CA384E277}"/>
              </a:ext>
            </a:extLst>
          </p:cNvPr>
          <p:cNvGrpSpPr/>
          <p:nvPr userDrawn="1"/>
        </p:nvGrpSpPr>
        <p:grpSpPr>
          <a:xfrm>
            <a:off x="7934730" y="127323"/>
            <a:ext cx="1033210" cy="431118"/>
            <a:chOff x="7934730" y="127323"/>
            <a:chExt cx="1033210" cy="431118"/>
          </a:xfrm>
        </p:grpSpPr>
        <p:grpSp>
          <p:nvGrpSpPr>
            <p:cNvPr id="82" name="Group 81">
              <a:extLst>
                <a:ext uri="{FF2B5EF4-FFF2-40B4-BE49-F238E27FC236}">
                  <a16:creationId xmlns:a16="http://schemas.microsoft.com/office/drawing/2014/main" id="{285876ED-5717-4767-9E57-4A7F3AA88786}"/>
                </a:ext>
              </a:extLst>
            </p:cNvPr>
            <p:cNvGrpSpPr/>
            <p:nvPr userDrawn="1"/>
          </p:nvGrpSpPr>
          <p:grpSpPr>
            <a:xfrm>
              <a:off x="7935482" y="465257"/>
              <a:ext cx="1032458" cy="93184"/>
              <a:chOff x="6732779" y="465257"/>
              <a:chExt cx="1032458" cy="93184"/>
            </a:xfrm>
          </p:grpSpPr>
          <p:sp>
            <p:nvSpPr>
              <p:cNvPr id="106" name="Freeform: Shape 105">
                <a:extLst>
                  <a:ext uri="{FF2B5EF4-FFF2-40B4-BE49-F238E27FC236}">
                    <a16:creationId xmlns:a16="http://schemas.microsoft.com/office/drawing/2014/main" id="{BECBCC29-DE64-401E-AF36-6CA3E0A8E3EF}"/>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07" name="Freeform: Shape 106">
                <a:extLst>
                  <a:ext uri="{FF2B5EF4-FFF2-40B4-BE49-F238E27FC236}">
                    <a16:creationId xmlns:a16="http://schemas.microsoft.com/office/drawing/2014/main" id="{9BF03DCF-CAB9-43AB-82B9-55B9F0D2FB1F}"/>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08" name="Freeform: Shape 107">
                <a:extLst>
                  <a:ext uri="{FF2B5EF4-FFF2-40B4-BE49-F238E27FC236}">
                    <a16:creationId xmlns:a16="http://schemas.microsoft.com/office/drawing/2014/main" id="{784427C3-A48A-451A-953F-5A476190B80B}"/>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09" name="Freeform: Shape 108">
                <a:extLst>
                  <a:ext uri="{FF2B5EF4-FFF2-40B4-BE49-F238E27FC236}">
                    <a16:creationId xmlns:a16="http://schemas.microsoft.com/office/drawing/2014/main" id="{DD13B61D-2425-4EE8-9401-5DF4AFAF891B}"/>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0" name="Freeform: Shape 109">
                <a:extLst>
                  <a:ext uri="{FF2B5EF4-FFF2-40B4-BE49-F238E27FC236}">
                    <a16:creationId xmlns:a16="http://schemas.microsoft.com/office/drawing/2014/main" id="{65593484-FF66-45CF-A9E2-53CF8133AFDC}"/>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1" name="Freeform: Shape 110">
                <a:extLst>
                  <a:ext uri="{FF2B5EF4-FFF2-40B4-BE49-F238E27FC236}">
                    <a16:creationId xmlns:a16="http://schemas.microsoft.com/office/drawing/2014/main" id="{91C0CBA9-6674-4AED-A7FA-8A47177B37F4}"/>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2" name="Freeform: Shape 111">
                <a:extLst>
                  <a:ext uri="{FF2B5EF4-FFF2-40B4-BE49-F238E27FC236}">
                    <a16:creationId xmlns:a16="http://schemas.microsoft.com/office/drawing/2014/main" id="{E41CB025-8ECA-4F05-915E-E429B51D67FD}"/>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3" name="Freeform: Shape 112">
                <a:extLst>
                  <a:ext uri="{FF2B5EF4-FFF2-40B4-BE49-F238E27FC236}">
                    <a16:creationId xmlns:a16="http://schemas.microsoft.com/office/drawing/2014/main" id="{27BCA6AD-0854-4178-A89B-F37080A1E59E}"/>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4" name="Freeform: Shape 113">
                <a:extLst>
                  <a:ext uri="{FF2B5EF4-FFF2-40B4-BE49-F238E27FC236}">
                    <a16:creationId xmlns:a16="http://schemas.microsoft.com/office/drawing/2014/main" id="{67F08D34-BB61-4835-9A9F-960EE3148A80}"/>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5" name="Freeform: Shape 114">
                <a:extLst>
                  <a:ext uri="{FF2B5EF4-FFF2-40B4-BE49-F238E27FC236}">
                    <a16:creationId xmlns:a16="http://schemas.microsoft.com/office/drawing/2014/main" id="{AC8A1307-E40C-4C5E-9D32-ECB808607CE9}"/>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6" name="Freeform: Shape 115">
                <a:extLst>
                  <a:ext uri="{FF2B5EF4-FFF2-40B4-BE49-F238E27FC236}">
                    <a16:creationId xmlns:a16="http://schemas.microsoft.com/office/drawing/2014/main" id="{5C7AC915-4511-46C0-A5F9-F25A0DE7EEEC}"/>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7" name="Freeform: Shape 116">
                <a:extLst>
                  <a:ext uri="{FF2B5EF4-FFF2-40B4-BE49-F238E27FC236}">
                    <a16:creationId xmlns:a16="http://schemas.microsoft.com/office/drawing/2014/main" id="{506891A2-82F7-4B4E-8EF3-CBDA7D09A818}"/>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8" name="Freeform: Shape 117">
                <a:extLst>
                  <a:ext uri="{FF2B5EF4-FFF2-40B4-BE49-F238E27FC236}">
                    <a16:creationId xmlns:a16="http://schemas.microsoft.com/office/drawing/2014/main" id="{CA52B001-A1EF-4C60-942B-93EE9724CD79}"/>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19" name="Freeform: Shape 118">
                <a:extLst>
                  <a:ext uri="{FF2B5EF4-FFF2-40B4-BE49-F238E27FC236}">
                    <a16:creationId xmlns:a16="http://schemas.microsoft.com/office/drawing/2014/main" id="{CA687952-7C4D-4BE4-B68F-32A65DE6010F}"/>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20" name="Freeform: Shape 119">
                <a:extLst>
                  <a:ext uri="{FF2B5EF4-FFF2-40B4-BE49-F238E27FC236}">
                    <a16:creationId xmlns:a16="http://schemas.microsoft.com/office/drawing/2014/main" id="{0157D63F-E357-4E1F-A24E-E36F4D8378FE}"/>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121" name="Freeform: Shape 120">
                <a:extLst>
                  <a:ext uri="{FF2B5EF4-FFF2-40B4-BE49-F238E27FC236}">
                    <a16:creationId xmlns:a16="http://schemas.microsoft.com/office/drawing/2014/main" id="{7B9BC623-F585-42AB-8027-7048006D3526}"/>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122" name="Freeform: Shape 121">
                <a:extLst>
                  <a:ext uri="{FF2B5EF4-FFF2-40B4-BE49-F238E27FC236}">
                    <a16:creationId xmlns:a16="http://schemas.microsoft.com/office/drawing/2014/main" id="{0D3A4899-B255-4804-B2FD-4FBF9BA1FA00}"/>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123" name="Freeform: Shape 122">
                <a:extLst>
                  <a:ext uri="{FF2B5EF4-FFF2-40B4-BE49-F238E27FC236}">
                    <a16:creationId xmlns:a16="http://schemas.microsoft.com/office/drawing/2014/main" id="{248D6341-81A7-4A63-9C68-0DCF36C072E0}"/>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124" name="Freeform: Shape 123">
                <a:extLst>
                  <a:ext uri="{FF2B5EF4-FFF2-40B4-BE49-F238E27FC236}">
                    <a16:creationId xmlns:a16="http://schemas.microsoft.com/office/drawing/2014/main" id="{18004DF9-0683-4C16-B1AB-9633C91BBF07}"/>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270" cap="flat">
                <a:solidFill>
                  <a:srgbClr val="666666"/>
                </a:solidFill>
                <a:prstDash val="solid"/>
                <a:miter/>
              </a:ln>
            </p:spPr>
            <p:txBody>
              <a:bodyPr rtlCol="0" anchor="ctr"/>
              <a:lstStyle/>
              <a:p>
                <a:endParaRPr lang="ja-JP" altLang="en-US"/>
              </a:p>
            </p:txBody>
          </p:sp>
        </p:grpSp>
        <p:grpSp>
          <p:nvGrpSpPr>
            <p:cNvPr id="83" name="Group 82">
              <a:extLst>
                <a:ext uri="{FF2B5EF4-FFF2-40B4-BE49-F238E27FC236}">
                  <a16:creationId xmlns:a16="http://schemas.microsoft.com/office/drawing/2014/main" id="{533B9FB1-C166-44C0-9435-AAC9E13AAED9}"/>
                </a:ext>
              </a:extLst>
            </p:cNvPr>
            <p:cNvGrpSpPr/>
            <p:nvPr userDrawn="1"/>
          </p:nvGrpSpPr>
          <p:grpSpPr>
            <a:xfrm>
              <a:off x="7934730" y="127323"/>
              <a:ext cx="345436" cy="299160"/>
              <a:chOff x="6732027" y="127323"/>
              <a:chExt cx="345436" cy="299160"/>
            </a:xfrm>
          </p:grpSpPr>
          <p:sp>
            <p:nvSpPr>
              <p:cNvPr id="103" name="Freeform: Shape 102">
                <a:extLst>
                  <a:ext uri="{FF2B5EF4-FFF2-40B4-BE49-F238E27FC236}">
                    <a16:creationId xmlns:a16="http://schemas.microsoft.com/office/drawing/2014/main" id="{612990E8-9306-4E6B-B96B-3E1FF0E19F64}"/>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270" cap="flat">
                <a:solidFill>
                  <a:srgbClr val="FF0000"/>
                </a:solidFill>
                <a:prstDash val="solid"/>
                <a:miter/>
              </a:ln>
            </p:spPr>
            <p:txBody>
              <a:bodyPr rtlCol="0" anchor="ctr"/>
              <a:lstStyle/>
              <a:p>
                <a:endParaRPr lang="ja-JP" altLang="en-US"/>
              </a:p>
            </p:txBody>
          </p:sp>
          <p:sp>
            <p:nvSpPr>
              <p:cNvPr id="104" name="Freeform: Shape 103">
                <a:extLst>
                  <a:ext uri="{FF2B5EF4-FFF2-40B4-BE49-F238E27FC236}">
                    <a16:creationId xmlns:a16="http://schemas.microsoft.com/office/drawing/2014/main" id="{EA553F10-8621-435A-AE5F-8A0341672813}"/>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270" cap="flat">
                <a:solidFill>
                  <a:srgbClr val="FF0000"/>
                </a:solidFill>
                <a:prstDash val="solid"/>
                <a:miter/>
              </a:ln>
            </p:spPr>
            <p:txBody>
              <a:bodyPr rtlCol="0" anchor="ctr"/>
              <a:lstStyle/>
              <a:p>
                <a:endParaRPr lang="ja-JP" altLang="en-US"/>
              </a:p>
            </p:txBody>
          </p:sp>
          <p:sp>
            <p:nvSpPr>
              <p:cNvPr id="105" name="Freeform: Shape 104">
                <a:extLst>
                  <a:ext uri="{FF2B5EF4-FFF2-40B4-BE49-F238E27FC236}">
                    <a16:creationId xmlns:a16="http://schemas.microsoft.com/office/drawing/2014/main" id="{E363A104-DABC-4486-B107-2E2B6985DF63}"/>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270" cap="flat">
                <a:solidFill>
                  <a:srgbClr val="FF0000"/>
                </a:solidFill>
                <a:prstDash val="solid"/>
                <a:miter/>
              </a:ln>
            </p:spPr>
            <p:txBody>
              <a:bodyPr rtlCol="0" anchor="ctr"/>
              <a:lstStyle/>
              <a:p>
                <a:endParaRPr lang="ja-JP" altLang="en-US"/>
              </a:p>
            </p:txBody>
          </p:sp>
        </p:grpSp>
        <p:grpSp>
          <p:nvGrpSpPr>
            <p:cNvPr id="84" name="Group 83">
              <a:extLst>
                <a:ext uri="{FF2B5EF4-FFF2-40B4-BE49-F238E27FC236}">
                  <a16:creationId xmlns:a16="http://schemas.microsoft.com/office/drawing/2014/main" id="{26EE0597-42AC-48A2-9F62-B79C060769BD}"/>
                </a:ext>
              </a:extLst>
            </p:cNvPr>
            <p:cNvGrpSpPr/>
            <p:nvPr userDrawn="1"/>
          </p:nvGrpSpPr>
          <p:grpSpPr>
            <a:xfrm>
              <a:off x="8312312" y="214508"/>
              <a:ext cx="654477" cy="214037"/>
              <a:chOff x="7109609" y="214508"/>
              <a:chExt cx="654477" cy="214037"/>
            </a:xfrm>
          </p:grpSpPr>
          <p:sp>
            <p:nvSpPr>
              <p:cNvPr id="85" name="Freeform: Shape 84">
                <a:extLst>
                  <a:ext uri="{FF2B5EF4-FFF2-40B4-BE49-F238E27FC236}">
                    <a16:creationId xmlns:a16="http://schemas.microsoft.com/office/drawing/2014/main" id="{8FAA3A02-3507-41EB-B6EB-54828ADD19A4}"/>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86" name="Freeform: Shape 85">
                <a:extLst>
                  <a:ext uri="{FF2B5EF4-FFF2-40B4-BE49-F238E27FC236}">
                    <a16:creationId xmlns:a16="http://schemas.microsoft.com/office/drawing/2014/main" id="{32D2F52B-1228-4CD2-A332-9BB227ADCE5E}"/>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87" name="Freeform: Shape 86">
                <a:extLst>
                  <a:ext uri="{FF2B5EF4-FFF2-40B4-BE49-F238E27FC236}">
                    <a16:creationId xmlns:a16="http://schemas.microsoft.com/office/drawing/2014/main" id="{3243A6D8-AF71-411D-A28B-63FCE35C6F08}"/>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88" name="Freeform: Shape 87">
                <a:extLst>
                  <a:ext uri="{FF2B5EF4-FFF2-40B4-BE49-F238E27FC236}">
                    <a16:creationId xmlns:a16="http://schemas.microsoft.com/office/drawing/2014/main" id="{11070D43-F364-430A-A66C-90DA1B2BCA72}"/>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89" name="Freeform: Shape 88">
                <a:extLst>
                  <a:ext uri="{FF2B5EF4-FFF2-40B4-BE49-F238E27FC236}">
                    <a16:creationId xmlns:a16="http://schemas.microsoft.com/office/drawing/2014/main" id="{619C29C6-9888-4122-9FE3-7BD93988624F}"/>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0" name="Freeform: Shape 89">
                <a:extLst>
                  <a:ext uri="{FF2B5EF4-FFF2-40B4-BE49-F238E27FC236}">
                    <a16:creationId xmlns:a16="http://schemas.microsoft.com/office/drawing/2014/main" id="{CAAD5AB0-6DAD-496D-94E2-1928AF370012}"/>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1" name="Freeform: Shape 90">
                <a:extLst>
                  <a:ext uri="{FF2B5EF4-FFF2-40B4-BE49-F238E27FC236}">
                    <a16:creationId xmlns:a16="http://schemas.microsoft.com/office/drawing/2014/main" id="{61B16BDD-51A8-4E78-8DFD-B0A804896515}"/>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2" name="Freeform: Shape 91">
                <a:extLst>
                  <a:ext uri="{FF2B5EF4-FFF2-40B4-BE49-F238E27FC236}">
                    <a16:creationId xmlns:a16="http://schemas.microsoft.com/office/drawing/2014/main" id="{75DCBE22-CF4C-4410-BAC4-900D5802DA93}"/>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3" name="Freeform: Shape 92">
                <a:extLst>
                  <a:ext uri="{FF2B5EF4-FFF2-40B4-BE49-F238E27FC236}">
                    <a16:creationId xmlns:a16="http://schemas.microsoft.com/office/drawing/2014/main" id="{A718F51A-1038-4BA7-8156-54B0A3E30F26}"/>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4" name="Freeform: Shape 93">
                <a:extLst>
                  <a:ext uri="{FF2B5EF4-FFF2-40B4-BE49-F238E27FC236}">
                    <a16:creationId xmlns:a16="http://schemas.microsoft.com/office/drawing/2014/main" id="{EB6F624C-B92D-4E2B-98E1-B70373D18CE3}"/>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95" name="Freeform: Shape 94">
                <a:extLst>
                  <a:ext uri="{FF2B5EF4-FFF2-40B4-BE49-F238E27FC236}">
                    <a16:creationId xmlns:a16="http://schemas.microsoft.com/office/drawing/2014/main" id="{2BA706BF-7A0C-4D07-B1A4-9F42C13EF8EC}"/>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6" name="Freeform: Shape 95">
                <a:extLst>
                  <a:ext uri="{FF2B5EF4-FFF2-40B4-BE49-F238E27FC236}">
                    <a16:creationId xmlns:a16="http://schemas.microsoft.com/office/drawing/2014/main" id="{8C42F365-4BF4-424E-A62C-489D7CDD26DA}"/>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7" name="Freeform: Shape 96">
                <a:extLst>
                  <a:ext uri="{FF2B5EF4-FFF2-40B4-BE49-F238E27FC236}">
                    <a16:creationId xmlns:a16="http://schemas.microsoft.com/office/drawing/2014/main" id="{E5FFFE38-20A9-45F6-A662-9E42E4793A93}"/>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8" name="Freeform: Shape 97">
                <a:extLst>
                  <a:ext uri="{FF2B5EF4-FFF2-40B4-BE49-F238E27FC236}">
                    <a16:creationId xmlns:a16="http://schemas.microsoft.com/office/drawing/2014/main" id="{723FE523-1DEC-4B5C-933D-48AF99A8E101}"/>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99" name="Freeform: Shape 98">
                <a:extLst>
                  <a:ext uri="{FF2B5EF4-FFF2-40B4-BE49-F238E27FC236}">
                    <a16:creationId xmlns:a16="http://schemas.microsoft.com/office/drawing/2014/main" id="{760365CA-D2AE-43F6-B5DF-9A421EB64ECD}"/>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100" name="Freeform: Shape 99">
                <a:extLst>
                  <a:ext uri="{FF2B5EF4-FFF2-40B4-BE49-F238E27FC236}">
                    <a16:creationId xmlns:a16="http://schemas.microsoft.com/office/drawing/2014/main" id="{2FB5BB6E-7CF1-4040-A7BE-7B419A765962}"/>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101" name="Freeform: Shape 100">
                <a:extLst>
                  <a:ext uri="{FF2B5EF4-FFF2-40B4-BE49-F238E27FC236}">
                    <a16:creationId xmlns:a16="http://schemas.microsoft.com/office/drawing/2014/main" id="{88ED60FB-9723-49F5-B37B-9BAC6306E801}"/>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102" name="Freeform: Shape 101">
                <a:extLst>
                  <a:ext uri="{FF2B5EF4-FFF2-40B4-BE49-F238E27FC236}">
                    <a16:creationId xmlns:a16="http://schemas.microsoft.com/office/drawing/2014/main" id="{4F08A810-B399-470C-B963-0F2BE287A20E}"/>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270" cap="flat">
                <a:solidFill>
                  <a:srgbClr val="000000"/>
                </a:solidFill>
                <a:prstDash val="solid"/>
                <a:miter/>
              </a:ln>
            </p:spPr>
            <p:txBody>
              <a:bodyPr rtlCol="0" anchor="ctr"/>
              <a:lstStyle/>
              <a:p>
                <a:endParaRPr lang="ja-JP" altLang="en-US"/>
              </a:p>
            </p:txBody>
          </p:sp>
        </p:grpSp>
      </p:grpSp>
      <p:sp>
        <p:nvSpPr>
          <p:cNvPr id="31" name="Section Title">
            <a:extLst>
              <a:ext uri="{FF2B5EF4-FFF2-40B4-BE49-F238E27FC236}">
                <a16:creationId xmlns:a16="http://schemas.microsoft.com/office/drawing/2014/main" id="{3596B62B-2E5B-4109-BAB3-61E9E148107A}"/>
              </a:ext>
            </a:extLst>
          </p:cNvPr>
          <p:cNvSpPr>
            <a:spLocks noGrp="1"/>
          </p:cNvSpPr>
          <p:nvPr userDrawn="1">
            <p:ph type="title"/>
          </p:nvPr>
        </p:nvSpPr>
        <p:spPr>
          <a:xfrm>
            <a:off x="2410500" y="2282146"/>
            <a:ext cx="5794814" cy="1204836"/>
          </a:xfrm>
          <a:custGeom>
            <a:avLst/>
            <a:gdLst>
              <a:gd name="connsiteX0" fmla="*/ 0 w 5794814"/>
              <a:gd name="connsiteY0" fmla="*/ 0 h 1204836"/>
              <a:gd name="connsiteX1" fmla="*/ 5794814 w 5794814"/>
              <a:gd name="connsiteY1" fmla="*/ 0 h 1204836"/>
              <a:gd name="connsiteX2" fmla="*/ 5794814 w 5794814"/>
              <a:gd name="connsiteY2" fmla="*/ 1204836 h 1204836"/>
              <a:gd name="connsiteX3" fmla="*/ 5336700 w 5794814"/>
              <a:gd name="connsiteY3" fmla="*/ 1204836 h 1204836"/>
              <a:gd name="connsiteX4" fmla="*/ 5336700 w 5794814"/>
              <a:gd name="connsiteY4" fmla="*/ 1195836 h 1204836"/>
              <a:gd name="connsiteX5" fmla="*/ 8700 w 5794814"/>
              <a:gd name="connsiteY5" fmla="*/ 1195836 h 1204836"/>
              <a:gd name="connsiteX6" fmla="*/ 8700 w 5794814"/>
              <a:gd name="connsiteY6" fmla="*/ 626654 h 1204836"/>
              <a:gd name="connsiteX7" fmla="*/ 0 w 5794814"/>
              <a:gd name="connsiteY7" fmla="*/ 626654 h 120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4814" h="1204836">
                <a:moveTo>
                  <a:pt x="0" y="0"/>
                </a:moveTo>
                <a:lnTo>
                  <a:pt x="5794814" y="0"/>
                </a:lnTo>
                <a:lnTo>
                  <a:pt x="5794814" y="1204836"/>
                </a:lnTo>
                <a:lnTo>
                  <a:pt x="5336700" y="1204836"/>
                </a:lnTo>
                <a:lnTo>
                  <a:pt x="5336700" y="1195836"/>
                </a:lnTo>
                <a:lnTo>
                  <a:pt x="8700" y="1195836"/>
                </a:lnTo>
                <a:lnTo>
                  <a:pt x="8700" y="626654"/>
                </a:lnTo>
                <a:lnTo>
                  <a:pt x="0" y="626654"/>
                </a:lnTo>
                <a:close/>
              </a:path>
            </a:pathLst>
          </a:custGeom>
          <a:solidFill>
            <a:schemeClr val="bg1">
              <a:alpha val="45000"/>
            </a:schemeClr>
          </a:solidFill>
        </p:spPr>
        <p:txBody>
          <a:bodyPr wrap="square" lIns="432000" tIns="180000" rIns="453600" bIns="180000" anchor="b">
            <a:noAutofit/>
          </a:bodyPr>
          <a:lstStyle>
            <a:lvl1pPr>
              <a:defRPr sz="2000" spc="600">
                <a:solidFill>
                  <a:schemeClr val="tx1"/>
                </a:solidFill>
                <a:latin typeface="+mj-lt"/>
                <a:ea typeface="+mj-ea"/>
              </a:defRPr>
            </a:lvl1pPr>
          </a:lstStyle>
          <a:p>
            <a:r>
              <a:rPr lang="ja-JP" altLang="en-US"/>
              <a:t>マスター タイトルの書式設定</a:t>
            </a:r>
            <a:endParaRPr lang="en-US"/>
          </a:p>
        </p:txBody>
      </p:sp>
      <p:sp>
        <p:nvSpPr>
          <p:cNvPr id="32" name="Section Subtitle">
            <a:extLst>
              <a:ext uri="{FF2B5EF4-FFF2-40B4-BE49-F238E27FC236}">
                <a16:creationId xmlns:a16="http://schemas.microsoft.com/office/drawing/2014/main" id="{F5E55562-E5EF-49B8-8766-0452D52FEB46}"/>
              </a:ext>
            </a:extLst>
          </p:cNvPr>
          <p:cNvSpPr>
            <a:spLocks noGrp="1"/>
          </p:cNvSpPr>
          <p:nvPr userDrawn="1">
            <p:ph type="body" idx="1"/>
          </p:nvPr>
        </p:nvSpPr>
        <p:spPr>
          <a:xfrm>
            <a:off x="2410500" y="3486982"/>
            <a:ext cx="5794814" cy="1102482"/>
          </a:xfrm>
          <a:custGeom>
            <a:avLst/>
            <a:gdLst>
              <a:gd name="connsiteX0" fmla="*/ 5336700 w 5794814"/>
              <a:gd name="connsiteY0" fmla="*/ 0 h 1102482"/>
              <a:gd name="connsiteX1" fmla="*/ 5794814 w 5794814"/>
              <a:gd name="connsiteY1" fmla="*/ 0 h 1102482"/>
              <a:gd name="connsiteX2" fmla="*/ 5794814 w 5794814"/>
              <a:gd name="connsiteY2" fmla="*/ 1102482 h 1102482"/>
              <a:gd name="connsiteX3" fmla="*/ 0 w 5794814"/>
              <a:gd name="connsiteY3" fmla="*/ 1102482 h 1102482"/>
              <a:gd name="connsiteX4" fmla="*/ 0 w 5794814"/>
              <a:gd name="connsiteY4" fmla="*/ 447818 h 1102482"/>
              <a:gd name="connsiteX5" fmla="*/ 8700 w 5794814"/>
              <a:gd name="connsiteY5" fmla="*/ 447818 h 1102482"/>
              <a:gd name="connsiteX6" fmla="*/ 8700 w 5794814"/>
              <a:gd name="connsiteY6" fmla="*/ 8618 h 1102482"/>
              <a:gd name="connsiteX7" fmla="*/ 5336700 w 5794814"/>
              <a:gd name="connsiteY7" fmla="*/ 8618 h 110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4814" h="1102482">
                <a:moveTo>
                  <a:pt x="5336700" y="0"/>
                </a:moveTo>
                <a:lnTo>
                  <a:pt x="5794814" y="0"/>
                </a:lnTo>
                <a:lnTo>
                  <a:pt x="5794814" y="1102482"/>
                </a:lnTo>
                <a:lnTo>
                  <a:pt x="0" y="1102482"/>
                </a:lnTo>
                <a:lnTo>
                  <a:pt x="0" y="447818"/>
                </a:lnTo>
                <a:lnTo>
                  <a:pt x="8700" y="447818"/>
                </a:lnTo>
                <a:lnTo>
                  <a:pt x="8700" y="8618"/>
                </a:lnTo>
                <a:lnTo>
                  <a:pt x="5336700" y="8618"/>
                </a:lnTo>
                <a:close/>
              </a:path>
            </a:pathLst>
          </a:custGeom>
          <a:solidFill>
            <a:schemeClr val="bg1">
              <a:alpha val="45000"/>
            </a:schemeClr>
          </a:solidFill>
        </p:spPr>
        <p:txBody>
          <a:bodyPr wrap="square" lIns="432000" tIns="187200" rIns="453600" bIns="187200">
            <a:noAutofit/>
          </a:bodyPr>
          <a:lstStyle>
            <a:lvl1pPr marL="0" indent="0">
              <a:buNone/>
              <a:defRPr sz="900" b="1" spc="25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33" name="Section Number Placeholder">
            <a:extLst>
              <a:ext uri="{FF2B5EF4-FFF2-40B4-BE49-F238E27FC236}">
                <a16:creationId xmlns:a16="http://schemas.microsoft.com/office/drawing/2014/main" id="{BBE95FFB-B249-4648-A481-76FC0C55B694}"/>
              </a:ext>
            </a:extLst>
          </p:cNvPr>
          <p:cNvSpPr>
            <a:spLocks noGrp="1"/>
          </p:cNvSpPr>
          <p:nvPr>
            <p:ph type="body" sz="quarter" idx="13" hasCustomPrompt="1"/>
          </p:nvPr>
        </p:nvSpPr>
        <p:spPr>
          <a:xfrm>
            <a:off x="941388" y="2282146"/>
            <a:ext cx="1468437" cy="2307317"/>
          </a:xfrm>
          <a:custGeom>
            <a:avLst/>
            <a:gdLst>
              <a:gd name="connsiteX0" fmla="*/ 0 w 1468437"/>
              <a:gd name="connsiteY0" fmla="*/ 0 h 2307317"/>
              <a:gd name="connsiteX1" fmla="*/ 1468437 w 1468437"/>
              <a:gd name="connsiteY1" fmla="*/ 0 h 2307317"/>
              <a:gd name="connsiteX2" fmla="*/ 1468437 w 1468437"/>
              <a:gd name="connsiteY2" fmla="*/ 626654 h 2307317"/>
              <a:gd name="connsiteX3" fmla="*/ 1467012 w 1468437"/>
              <a:gd name="connsiteY3" fmla="*/ 626654 h 2307317"/>
              <a:gd name="connsiteX4" fmla="*/ 1467012 w 1468437"/>
              <a:gd name="connsiteY4" fmla="*/ 1652654 h 2307317"/>
              <a:gd name="connsiteX5" fmla="*/ 1468437 w 1468437"/>
              <a:gd name="connsiteY5" fmla="*/ 1652654 h 2307317"/>
              <a:gd name="connsiteX6" fmla="*/ 1468437 w 1468437"/>
              <a:gd name="connsiteY6" fmla="*/ 2307317 h 2307317"/>
              <a:gd name="connsiteX7" fmla="*/ 0 w 1468437"/>
              <a:gd name="connsiteY7" fmla="*/ 2307317 h 230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8437" h="2307317">
                <a:moveTo>
                  <a:pt x="0" y="0"/>
                </a:moveTo>
                <a:lnTo>
                  <a:pt x="1468437" y="0"/>
                </a:lnTo>
                <a:lnTo>
                  <a:pt x="1468437" y="626654"/>
                </a:lnTo>
                <a:lnTo>
                  <a:pt x="1467012" y="626654"/>
                </a:lnTo>
                <a:lnTo>
                  <a:pt x="1467012" y="1652654"/>
                </a:lnTo>
                <a:lnTo>
                  <a:pt x="1468437" y="1652654"/>
                </a:lnTo>
                <a:lnTo>
                  <a:pt x="1468437" y="2307317"/>
                </a:lnTo>
                <a:lnTo>
                  <a:pt x="0" y="2307317"/>
                </a:lnTo>
                <a:close/>
              </a:path>
            </a:pathLst>
          </a:custGeom>
          <a:solidFill>
            <a:schemeClr val="bg1">
              <a:alpha val="45000"/>
            </a:schemeClr>
          </a:solidFill>
        </p:spPr>
        <p:txBody>
          <a:bodyPr wrap="square" lIns="0" tIns="0" rIns="0" bIns="61200" anchor="ctr">
            <a:noAutofit/>
          </a:bodyPr>
          <a:lstStyle>
            <a:lvl1pPr marL="0" indent="0" algn="ctr">
              <a:buNone/>
              <a:defRPr sz="6800" b="1">
                <a:solidFill>
                  <a:schemeClr val="tx1"/>
                </a:solidFill>
              </a:defRPr>
            </a:lvl1pPr>
          </a:lstStyle>
          <a:p>
            <a:pPr lvl="0"/>
            <a:r>
              <a:rPr kumimoji="1" lang="en-US" altLang="ja-JP"/>
              <a:t>#</a:t>
            </a:r>
            <a:endParaRPr kumimoji="1" lang="ja-JP" altLang="en-US"/>
          </a:p>
        </p:txBody>
      </p:sp>
      <p:sp>
        <p:nvSpPr>
          <p:cNvPr id="4" name="Date Placeholder">
            <a:extLst>
              <a:ext uri="{FF2B5EF4-FFF2-40B4-BE49-F238E27FC236}">
                <a16:creationId xmlns:a16="http://schemas.microsoft.com/office/drawing/2014/main" id="{F9AFE7AB-BD3B-40AF-83D1-152A620ADC66}"/>
              </a:ext>
            </a:extLst>
          </p:cNvPr>
          <p:cNvSpPr>
            <a:spLocks noGrp="1"/>
          </p:cNvSpPr>
          <p:nvPr>
            <p:ph type="dt" sz="half" idx="14"/>
          </p:nvPr>
        </p:nvSpPr>
        <p:spPr/>
        <p:txBody>
          <a:bodyPr/>
          <a:lstStyle>
            <a:lvl1pPr>
              <a:defRPr>
                <a:solidFill>
                  <a:srgbClr val="000000"/>
                </a:solidFill>
              </a:defRPr>
            </a:lvl1pPr>
          </a:lstStyle>
          <a:p>
            <a:fld id="{154DC0FC-70E6-4693-A890-0DA949939A3C}" type="datetime1">
              <a:rPr lang="ja-JP" altLang="en-US" sz="500" smtClean="0"/>
              <a:t>2022/10/3</a:t>
            </a:fld>
            <a:endParaRPr lang="ja-JP" altLang="en-US" sz="500" dirty="0"/>
          </a:p>
        </p:txBody>
      </p:sp>
      <p:sp>
        <p:nvSpPr>
          <p:cNvPr id="5" name="Footer Placeholder">
            <a:extLst>
              <a:ext uri="{FF2B5EF4-FFF2-40B4-BE49-F238E27FC236}">
                <a16:creationId xmlns:a16="http://schemas.microsoft.com/office/drawing/2014/main" id="{99FA2252-33E4-42ED-BAD1-742591350010}"/>
              </a:ext>
            </a:extLst>
          </p:cNvPr>
          <p:cNvSpPr>
            <a:spLocks noGrp="1"/>
          </p:cNvSpPr>
          <p:nvPr>
            <p:ph type="ftr" sz="quarter" idx="15"/>
          </p:nvPr>
        </p:nvSpPr>
        <p:spPr/>
        <p:txBody>
          <a:bodyPr/>
          <a:lstStyle>
            <a:lvl1pPr>
              <a:defRPr>
                <a:solidFill>
                  <a:srgbClr val="000000"/>
                </a:solidFill>
              </a:defRPr>
            </a:lvl1pPr>
          </a:lstStyle>
          <a:p>
            <a:endParaRPr lang="ja-JP" altLang="en-US" dirty="0"/>
          </a:p>
        </p:txBody>
      </p:sp>
      <p:sp>
        <p:nvSpPr>
          <p:cNvPr id="6" name="Slide Number Placeholder">
            <a:extLst>
              <a:ext uri="{FF2B5EF4-FFF2-40B4-BE49-F238E27FC236}">
                <a16:creationId xmlns:a16="http://schemas.microsoft.com/office/drawing/2014/main" id="{F9DC524D-53F1-4DF7-A4D9-7DF8F2F15CD3}"/>
              </a:ext>
            </a:extLst>
          </p:cNvPr>
          <p:cNvSpPr>
            <a:spLocks noGrp="1"/>
          </p:cNvSpPr>
          <p:nvPr>
            <p:ph type="sldNum" sz="quarter" idx="16"/>
          </p:nvPr>
        </p:nvSpPr>
        <p:spPr/>
        <p:txBody>
          <a:bodyPr/>
          <a:lstStyle>
            <a:lvl1pPr>
              <a:defRPr>
                <a:solidFill>
                  <a:srgbClr val="000000"/>
                </a:solidFill>
              </a:defRPr>
            </a:lvl1pPr>
          </a:lstStyle>
          <a:p>
            <a:fld id="{8E309D18-5CEC-4165-B971-DC4DA761F26D}" type="slidenum">
              <a:rPr lang="ja-JP" altLang="en-US" smtClean="0"/>
              <a:pPr/>
              <a:t>‹#›</a:t>
            </a:fld>
            <a:endParaRPr lang="ja-JP" altLang="en-US" dirty="0"/>
          </a:p>
        </p:txBody>
      </p:sp>
    </p:spTree>
    <p:extLst>
      <p:ext uri="{BB962C8B-B14F-4D97-AF65-F5344CB8AC3E}">
        <p14:creationId xmlns:p14="http://schemas.microsoft.com/office/powerpoint/2010/main" val="420518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サブセクション見出し">
    <p:spTree>
      <p:nvGrpSpPr>
        <p:cNvPr id="1" name=""/>
        <p:cNvGrpSpPr/>
        <p:nvPr/>
      </p:nvGrpSpPr>
      <p:grpSpPr>
        <a:xfrm>
          <a:off x="0" y="0"/>
          <a:ext cx="0" cy="0"/>
          <a:chOff x="0" y="0"/>
          <a:chExt cx="0" cy="0"/>
        </a:xfrm>
      </p:grpSpPr>
      <p:sp>
        <p:nvSpPr>
          <p:cNvPr id="67" name="Slide Number Divider">
            <a:extLst>
              <a:ext uri="{FF2B5EF4-FFF2-40B4-BE49-F238E27FC236}">
                <a16:creationId xmlns:a16="http://schemas.microsoft.com/office/drawing/2014/main" id="{53D43773-89AB-4023-A1DB-E323A473FFE9}"/>
              </a:ext>
            </a:extLst>
          </p:cNvPr>
          <p:cNvSpPr/>
          <p:nvPr userDrawn="1"/>
        </p:nvSpPr>
        <p:spPr>
          <a:xfrm>
            <a:off x="8558802" y="6588000"/>
            <a:ext cx="10800" cy="27053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137" name="Copyright">
            <a:extLst>
              <a:ext uri="{FF2B5EF4-FFF2-40B4-BE49-F238E27FC236}">
                <a16:creationId xmlns:a16="http://schemas.microsoft.com/office/drawing/2014/main" id="{8A3C8023-DA2E-410A-9456-3D6093609BD1}"/>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a:solidFill>
                  <a:srgbClr val="666666"/>
                </a:solidFill>
              </a:rPr>
              <a:t>©Mitsubishi</a:t>
            </a:r>
            <a:r>
              <a:rPr kumimoji="1" lang="ja-JP" altLang="en-US" sz="600">
                <a:solidFill>
                  <a:srgbClr val="666666"/>
                </a:solidFill>
              </a:rPr>
              <a:t> </a:t>
            </a:r>
            <a:r>
              <a:rPr kumimoji="1" lang="en-US" altLang="ja-JP" sz="600">
                <a:solidFill>
                  <a:srgbClr val="666666"/>
                </a:solidFill>
              </a:rPr>
              <a:t>Electric</a:t>
            </a:r>
            <a:r>
              <a:rPr kumimoji="1" lang="ja-JP" altLang="en-US" sz="600">
                <a:solidFill>
                  <a:srgbClr val="666666"/>
                </a:solidFill>
              </a:rPr>
              <a:t> </a:t>
            </a:r>
            <a:r>
              <a:rPr kumimoji="1" lang="en-US" altLang="ja-JP" sz="600">
                <a:solidFill>
                  <a:srgbClr val="666666"/>
                </a:solidFill>
              </a:rPr>
              <a:t>Corporation</a:t>
            </a:r>
            <a:endParaRPr kumimoji="1" lang="ja-JP" altLang="en-US" sz="600">
              <a:solidFill>
                <a:srgbClr val="666666"/>
              </a:solidFill>
            </a:endParaRPr>
          </a:p>
        </p:txBody>
      </p:sp>
      <p:grpSp>
        <p:nvGrpSpPr>
          <p:cNvPr id="173" name="ME Logo">
            <a:extLst>
              <a:ext uri="{FF2B5EF4-FFF2-40B4-BE49-F238E27FC236}">
                <a16:creationId xmlns:a16="http://schemas.microsoft.com/office/drawing/2014/main" id="{E7279BAD-C5F4-4C47-BADC-56CCE393CDFD}"/>
              </a:ext>
            </a:extLst>
          </p:cNvPr>
          <p:cNvGrpSpPr/>
          <p:nvPr userDrawn="1"/>
        </p:nvGrpSpPr>
        <p:grpSpPr>
          <a:xfrm>
            <a:off x="7934730" y="127323"/>
            <a:ext cx="1033210" cy="431118"/>
            <a:chOff x="6732027" y="127323"/>
            <a:chExt cx="1033210" cy="431118"/>
          </a:xfrm>
        </p:grpSpPr>
        <p:grpSp>
          <p:nvGrpSpPr>
            <p:cNvPr id="174" name="Group 173">
              <a:extLst>
                <a:ext uri="{FF2B5EF4-FFF2-40B4-BE49-F238E27FC236}">
                  <a16:creationId xmlns:a16="http://schemas.microsoft.com/office/drawing/2014/main" id="{6E6BA9E1-7C23-46E4-800B-5B0D8310E625}"/>
                </a:ext>
              </a:extLst>
            </p:cNvPr>
            <p:cNvGrpSpPr/>
            <p:nvPr userDrawn="1"/>
          </p:nvGrpSpPr>
          <p:grpSpPr>
            <a:xfrm>
              <a:off x="6732779" y="465257"/>
              <a:ext cx="1032458" cy="93184"/>
              <a:chOff x="6732779" y="465257"/>
              <a:chExt cx="1032458" cy="93184"/>
            </a:xfrm>
          </p:grpSpPr>
          <p:sp>
            <p:nvSpPr>
              <p:cNvPr id="198" name="Freeform: Shape 197">
                <a:extLst>
                  <a:ext uri="{FF2B5EF4-FFF2-40B4-BE49-F238E27FC236}">
                    <a16:creationId xmlns:a16="http://schemas.microsoft.com/office/drawing/2014/main" id="{42763BCE-4B3E-4135-BF10-270F8E9A23B8}"/>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85" cap="flat">
                <a:noFill/>
                <a:prstDash val="solid"/>
                <a:miter/>
              </a:ln>
            </p:spPr>
            <p:txBody>
              <a:bodyPr rtlCol="0" anchor="ctr"/>
              <a:lstStyle/>
              <a:p>
                <a:endParaRPr lang="ja-JP" altLang="en-US"/>
              </a:p>
            </p:txBody>
          </p:sp>
          <p:sp>
            <p:nvSpPr>
              <p:cNvPr id="199" name="Freeform: Shape 198">
                <a:extLst>
                  <a:ext uri="{FF2B5EF4-FFF2-40B4-BE49-F238E27FC236}">
                    <a16:creationId xmlns:a16="http://schemas.microsoft.com/office/drawing/2014/main" id="{F5F31F1B-8614-4E7B-B2D9-6A8754305BF3}"/>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85" cap="flat">
                <a:noFill/>
                <a:prstDash val="solid"/>
                <a:miter/>
              </a:ln>
            </p:spPr>
            <p:txBody>
              <a:bodyPr rtlCol="0" anchor="ctr"/>
              <a:lstStyle/>
              <a:p>
                <a:endParaRPr lang="ja-JP" altLang="en-US"/>
              </a:p>
            </p:txBody>
          </p:sp>
          <p:sp>
            <p:nvSpPr>
              <p:cNvPr id="200" name="Freeform: Shape 199">
                <a:extLst>
                  <a:ext uri="{FF2B5EF4-FFF2-40B4-BE49-F238E27FC236}">
                    <a16:creationId xmlns:a16="http://schemas.microsoft.com/office/drawing/2014/main" id="{F2D26EF8-23A3-4686-99F8-89E13995A258}"/>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85" cap="flat">
                <a:noFill/>
                <a:prstDash val="solid"/>
                <a:miter/>
              </a:ln>
            </p:spPr>
            <p:txBody>
              <a:bodyPr rtlCol="0" anchor="ctr"/>
              <a:lstStyle/>
              <a:p>
                <a:endParaRPr lang="ja-JP" altLang="en-US"/>
              </a:p>
            </p:txBody>
          </p:sp>
          <p:sp>
            <p:nvSpPr>
              <p:cNvPr id="201" name="Freeform: Shape 200">
                <a:extLst>
                  <a:ext uri="{FF2B5EF4-FFF2-40B4-BE49-F238E27FC236}">
                    <a16:creationId xmlns:a16="http://schemas.microsoft.com/office/drawing/2014/main" id="{0EBA495B-3919-45B2-AAC6-BCEA941EF1C6}"/>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85" cap="flat">
                <a:noFill/>
                <a:prstDash val="solid"/>
                <a:miter/>
              </a:ln>
            </p:spPr>
            <p:txBody>
              <a:bodyPr rtlCol="0" anchor="ctr"/>
              <a:lstStyle/>
              <a:p>
                <a:endParaRPr lang="ja-JP" altLang="en-US"/>
              </a:p>
            </p:txBody>
          </p:sp>
          <p:sp>
            <p:nvSpPr>
              <p:cNvPr id="202" name="Freeform: Shape 201">
                <a:extLst>
                  <a:ext uri="{FF2B5EF4-FFF2-40B4-BE49-F238E27FC236}">
                    <a16:creationId xmlns:a16="http://schemas.microsoft.com/office/drawing/2014/main" id="{CEB7817C-D6C4-49E8-B6E2-160343AC7526}"/>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85" cap="flat">
                <a:noFill/>
                <a:prstDash val="solid"/>
                <a:miter/>
              </a:ln>
            </p:spPr>
            <p:txBody>
              <a:bodyPr rtlCol="0" anchor="ctr"/>
              <a:lstStyle/>
              <a:p>
                <a:endParaRPr lang="ja-JP" altLang="en-US"/>
              </a:p>
            </p:txBody>
          </p:sp>
          <p:sp>
            <p:nvSpPr>
              <p:cNvPr id="203" name="Freeform: Shape 202">
                <a:extLst>
                  <a:ext uri="{FF2B5EF4-FFF2-40B4-BE49-F238E27FC236}">
                    <a16:creationId xmlns:a16="http://schemas.microsoft.com/office/drawing/2014/main" id="{D2BF52DD-7341-4068-A2BB-3790D528FEFE}"/>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85" cap="flat">
                <a:noFill/>
                <a:prstDash val="solid"/>
                <a:miter/>
              </a:ln>
            </p:spPr>
            <p:txBody>
              <a:bodyPr rtlCol="0" anchor="ctr"/>
              <a:lstStyle/>
              <a:p>
                <a:endParaRPr lang="ja-JP" altLang="en-US"/>
              </a:p>
            </p:txBody>
          </p:sp>
          <p:sp>
            <p:nvSpPr>
              <p:cNvPr id="204" name="Freeform: Shape 203">
                <a:extLst>
                  <a:ext uri="{FF2B5EF4-FFF2-40B4-BE49-F238E27FC236}">
                    <a16:creationId xmlns:a16="http://schemas.microsoft.com/office/drawing/2014/main" id="{1C12AE7F-3548-43ED-A4C8-CCF47CAACEE4}"/>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85" cap="flat">
                <a:noFill/>
                <a:prstDash val="solid"/>
                <a:miter/>
              </a:ln>
            </p:spPr>
            <p:txBody>
              <a:bodyPr rtlCol="0" anchor="ctr"/>
              <a:lstStyle/>
              <a:p>
                <a:endParaRPr lang="ja-JP" altLang="en-US"/>
              </a:p>
            </p:txBody>
          </p:sp>
          <p:sp>
            <p:nvSpPr>
              <p:cNvPr id="205" name="Freeform: Shape 204">
                <a:extLst>
                  <a:ext uri="{FF2B5EF4-FFF2-40B4-BE49-F238E27FC236}">
                    <a16:creationId xmlns:a16="http://schemas.microsoft.com/office/drawing/2014/main" id="{4473FF3F-1AC7-48A7-A07F-469C8779406C}"/>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85" cap="flat">
                <a:noFill/>
                <a:prstDash val="solid"/>
                <a:miter/>
              </a:ln>
            </p:spPr>
            <p:txBody>
              <a:bodyPr rtlCol="0" anchor="ctr"/>
              <a:lstStyle/>
              <a:p>
                <a:endParaRPr lang="ja-JP" altLang="en-US"/>
              </a:p>
            </p:txBody>
          </p:sp>
          <p:sp>
            <p:nvSpPr>
              <p:cNvPr id="206" name="Freeform: Shape 205">
                <a:extLst>
                  <a:ext uri="{FF2B5EF4-FFF2-40B4-BE49-F238E27FC236}">
                    <a16:creationId xmlns:a16="http://schemas.microsoft.com/office/drawing/2014/main" id="{E93E9ECE-E8D1-4D3A-AC10-429305EEC6BC}"/>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85" cap="flat">
                <a:noFill/>
                <a:prstDash val="solid"/>
                <a:miter/>
              </a:ln>
            </p:spPr>
            <p:txBody>
              <a:bodyPr rtlCol="0" anchor="ctr"/>
              <a:lstStyle/>
              <a:p>
                <a:endParaRPr lang="ja-JP" altLang="en-US"/>
              </a:p>
            </p:txBody>
          </p:sp>
          <p:sp>
            <p:nvSpPr>
              <p:cNvPr id="207" name="Freeform: Shape 206">
                <a:extLst>
                  <a:ext uri="{FF2B5EF4-FFF2-40B4-BE49-F238E27FC236}">
                    <a16:creationId xmlns:a16="http://schemas.microsoft.com/office/drawing/2014/main" id="{FC9CFDF6-9EE2-4AB2-B1D6-6538EDDA12FE}"/>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85" cap="flat">
                <a:noFill/>
                <a:prstDash val="solid"/>
                <a:miter/>
              </a:ln>
            </p:spPr>
            <p:txBody>
              <a:bodyPr rtlCol="0" anchor="ctr"/>
              <a:lstStyle/>
              <a:p>
                <a:endParaRPr lang="ja-JP" altLang="en-US"/>
              </a:p>
            </p:txBody>
          </p:sp>
          <p:sp>
            <p:nvSpPr>
              <p:cNvPr id="208" name="Freeform: Shape 207">
                <a:extLst>
                  <a:ext uri="{FF2B5EF4-FFF2-40B4-BE49-F238E27FC236}">
                    <a16:creationId xmlns:a16="http://schemas.microsoft.com/office/drawing/2014/main" id="{18209C11-10F1-4327-8B1F-7BEF3D9C41F7}"/>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85" cap="flat">
                <a:noFill/>
                <a:prstDash val="solid"/>
                <a:miter/>
              </a:ln>
            </p:spPr>
            <p:txBody>
              <a:bodyPr rtlCol="0" anchor="ctr"/>
              <a:lstStyle/>
              <a:p>
                <a:endParaRPr lang="ja-JP" altLang="en-US"/>
              </a:p>
            </p:txBody>
          </p:sp>
          <p:sp>
            <p:nvSpPr>
              <p:cNvPr id="209" name="Freeform: Shape 208">
                <a:extLst>
                  <a:ext uri="{FF2B5EF4-FFF2-40B4-BE49-F238E27FC236}">
                    <a16:creationId xmlns:a16="http://schemas.microsoft.com/office/drawing/2014/main" id="{E4238DAB-CDA2-4819-91D0-CECBD752CB48}"/>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85" cap="flat">
                <a:noFill/>
                <a:prstDash val="solid"/>
                <a:miter/>
              </a:ln>
            </p:spPr>
            <p:txBody>
              <a:bodyPr rtlCol="0" anchor="ctr"/>
              <a:lstStyle/>
              <a:p>
                <a:endParaRPr lang="ja-JP" altLang="en-US"/>
              </a:p>
            </p:txBody>
          </p:sp>
          <p:sp>
            <p:nvSpPr>
              <p:cNvPr id="210" name="Freeform: Shape 209">
                <a:extLst>
                  <a:ext uri="{FF2B5EF4-FFF2-40B4-BE49-F238E27FC236}">
                    <a16:creationId xmlns:a16="http://schemas.microsoft.com/office/drawing/2014/main" id="{EA5D1238-B165-4FE0-BC25-34173E2793B6}"/>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85" cap="flat">
                <a:noFill/>
                <a:prstDash val="solid"/>
                <a:miter/>
              </a:ln>
            </p:spPr>
            <p:txBody>
              <a:bodyPr rtlCol="0" anchor="ctr"/>
              <a:lstStyle/>
              <a:p>
                <a:endParaRPr lang="ja-JP" altLang="en-US"/>
              </a:p>
            </p:txBody>
          </p:sp>
          <p:sp>
            <p:nvSpPr>
              <p:cNvPr id="211" name="Freeform: Shape 210">
                <a:extLst>
                  <a:ext uri="{FF2B5EF4-FFF2-40B4-BE49-F238E27FC236}">
                    <a16:creationId xmlns:a16="http://schemas.microsoft.com/office/drawing/2014/main" id="{F874C2DA-035D-4641-B1F6-95017A7F0E43}"/>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85" cap="flat">
                <a:noFill/>
                <a:prstDash val="solid"/>
                <a:miter/>
              </a:ln>
            </p:spPr>
            <p:txBody>
              <a:bodyPr rtlCol="0" anchor="ctr"/>
              <a:lstStyle/>
              <a:p>
                <a:endParaRPr lang="ja-JP" altLang="en-US"/>
              </a:p>
            </p:txBody>
          </p:sp>
          <p:sp>
            <p:nvSpPr>
              <p:cNvPr id="212" name="Freeform: Shape 211">
                <a:extLst>
                  <a:ext uri="{FF2B5EF4-FFF2-40B4-BE49-F238E27FC236}">
                    <a16:creationId xmlns:a16="http://schemas.microsoft.com/office/drawing/2014/main" id="{3ECC1294-D4CB-4E7C-91D4-822518F58EF3}"/>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85" cap="flat">
                <a:noFill/>
                <a:prstDash val="solid"/>
                <a:miter/>
              </a:ln>
            </p:spPr>
            <p:txBody>
              <a:bodyPr rtlCol="0" anchor="ctr"/>
              <a:lstStyle/>
              <a:p>
                <a:endParaRPr lang="ja-JP" altLang="en-US"/>
              </a:p>
            </p:txBody>
          </p:sp>
          <p:sp>
            <p:nvSpPr>
              <p:cNvPr id="213" name="Freeform: Shape 212">
                <a:extLst>
                  <a:ext uri="{FF2B5EF4-FFF2-40B4-BE49-F238E27FC236}">
                    <a16:creationId xmlns:a16="http://schemas.microsoft.com/office/drawing/2014/main" id="{81F95CAA-3DBB-4D9D-9F1C-96E2E6E708E6}"/>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85" cap="flat">
                <a:noFill/>
                <a:prstDash val="solid"/>
                <a:miter/>
              </a:ln>
            </p:spPr>
            <p:txBody>
              <a:bodyPr rtlCol="0" anchor="ctr"/>
              <a:lstStyle/>
              <a:p>
                <a:endParaRPr lang="ja-JP" altLang="en-US"/>
              </a:p>
            </p:txBody>
          </p:sp>
          <p:sp>
            <p:nvSpPr>
              <p:cNvPr id="214" name="Freeform: Shape 213">
                <a:extLst>
                  <a:ext uri="{FF2B5EF4-FFF2-40B4-BE49-F238E27FC236}">
                    <a16:creationId xmlns:a16="http://schemas.microsoft.com/office/drawing/2014/main" id="{927AEDB8-641D-4084-8713-240FA0ACE2BD}"/>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85" cap="flat">
                <a:noFill/>
                <a:prstDash val="solid"/>
                <a:miter/>
              </a:ln>
            </p:spPr>
            <p:txBody>
              <a:bodyPr rtlCol="0" anchor="ctr"/>
              <a:lstStyle/>
              <a:p>
                <a:endParaRPr lang="ja-JP" altLang="en-US"/>
              </a:p>
            </p:txBody>
          </p:sp>
          <p:sp>
            <p:nvSpPr>
              <p:cNvPr id="215" name="Freeform: Shape 214">
                <a:extLst>
                  <a:ext uri="{FF2B5EF4-FFF2-40B4-BE49-F238E27FC236}">
                    <a16:creationId xmlns:a16="http://schemas.microsoft.com/office/drawing/2014/main" id="{0D3F852E-DCAD-4772-BCAC-CE3946DC6B10}"/>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85" cap="flat">
                <a:noFill/>
                <a:prstDash val="solid"/>
                <a:miter/>
              </a:ln>
            </p:spPr>
            <p:txBody>
              <a:bodyPr rtlCol="0" anchor="ctr"/>
              <a:lstStyle/>
              <a:p>
                <a:endParaRPr lang="ja-JP" altLang="en-US"/>
              </a:p>
            </p:txBody>
          </p:sp>
          <p:sp>
            <p:nvSpPr>
              <p:cNvPr id="216" name="Freeform: Shape 215">
                <a:extLst>
                  <a:ext uri="{FF2B5EF4-FFF2-40B4-BE49-F238E27FC236}">
                    <a16:creationId xmlns:a16="http://schemas.microsoft.com/office/drawing/2014/main" id="{241B2E64-D5D0-43F1-A128-691205B8755B}"/>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85" cap="flat">
                <a:noFill/>
                <a:prstDash val="solid"/>
                <a:miter/>
              </a:ln>
            </p:spPr>
            <p:txBody>
              <a:bodyPr rtlCol="0" anchor="ctr"/>
              <a:lstStyle/>
              <a:p>
                <a:endParaRPr lang="ja-JP" altLang="en-US"/>
              </a:p>
            </p:txBody>
          </p:sp>
        </p:grpSp>
        <p:grpSp>
          <p:nvGrpSpPr>
            <p:cNvPr id="175" name="Group 174">
              <a:extLst>
                <a:ext uri="{FF2B5EF4-FFF2-40B4-BE49-F238E27FC236}">
                  <a16:creationId xmlns:a16="http://schemas.microsoft.com/office/drawing/2014/main" id="{CF6E52C0-75F0-4E9A-9155-571E30A2A9C8}"/>
                </a:ext>
              </a:extLst>
            </p:cNvPr>
            <p:cNvGrpSpPr/>
            <p:nvPr userDrawn="1"/>
          </p:nvGrpSpPr>
          <p:grpSpPr>
            <a:xfrm>
              <a:off x="6732027" y="127323"/>
              <a:ext cx="345436" cy="299160"/>
              <a:chOff x="6732027" y="127323"/>
              <a:chExt cx="345436" cy="299160"/>
            </a:xfrm>
          </p:grpSpPr>
          <p:sp>
            <p:nvSpPr>
              <p:cNvPr id="195" name="Freeform: Shape 194">
                <a:extLst>
                  <a:ext uri="{FF2B5EF4-FFF2-40B4-BE49-F238E27FC236}">
                    <a16:creationId xmlns:a16="http://schemas.microsoft.com/office/drawing/2014/main" id="{E9011C98-2427-42D8-881A-585EC689217B}"/>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85" cap="flat">
                <a:noFill/>
                <a:prstDash val="solid"/>
                <a:miter/>
              </a:ln>
            </p:spPr>
            <p:txBody>
              <a:bodyPr rtlCol="0" anchor="ctr"/>
              <a:lstStyle/>
              <a:p>
                <a:endParaRPr lang="ja-JP" altLang="en-US"/>
              </a:p>
            </p:txBody>
          </p:sp>
          <p:sp>
            <p:nvSpPr>
              <p:cNvPr id="196" name="Freeform: Shape 195">
                <a:extLst>
                  <a:ext uri="{FF2B5EF4-FFF2-40B4-BE49-F238E27FC236}">
                    <a16:creationId xmlns:a16="http://schemas.microsoft.com/office/drawing/2014/main" id="{B4E63549-98E2-4BC3-AC1E-9B2EBD707002}"/>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85" cap="flat">
                <a:noFill/>
                <a:prstDash val="solid"/>
                <a:miter/>
              </a:ln>
            </p:spPr>
            <p:txBody>
              <a:bodyPr rtlCol="0" anchor="ctr"/>
              <a:lstStyle/>
              <a:p>
                <a:endParaRPr lang="ja-JP" altLang="en-US"/>
              </a:p>
            </p:txBody>
          </p:sp>
          <p:sp>
            <p:nvSpPr>
              <p:cNvPr id="197" name="Freeform: Shape 196">
                <a:extLst>
                  <a:ext uri="{FF2B5EF4-FFF2-40B4-BE49-F238E27FC236}">
                    <a16:creationId xmlns:a16="http://schemas.microsoft.com/office/drawing/2014/main" id="{02DFA42E-EC8B-4651-BB9D-08B31337D373}"/>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85" cap="flat">
                <a:noFill/>
                <a:prstDash val="solid"/>
                <a:miter/>
              </a:ln>
            </p:spPr>
            <p:txBody>
              <a:bodyPr rtlCol="0" anchor="ctr"/>
              <a:lstStyle/>
              <a:p>
                <a:endParaRPr lang="ja-JP" altLang="en-US"/>
              </a:p>
            </p:txBody>
          </p:sp>
        </p:grpSp>
        <p:grpSp>
          <p:nvGrpSpPr>
            <p:cNvPr id="176" name="Group 175">
              <a:extLst>
                <a:ext uri="{FF2B5EF4-FFF2-40B4-BE49-F238E27FC236}">
                  <a16:creationId xmlns:a16="http://schemas.microsoft.com/office/drawing/2014/main" id="{B0DA19AA-8B4C-40D4-9508-A20991DEB437}"/>
                </a:ext>
              </a:extLst>
            </p:cNvPr>
            <p:cNvGrpSpPr/>
            <p:nvPr userDrawn="1"/>
          </p:nvGrpSpPr>
          <p:grpSpPr>
            <a:xfrm>
              <a:off x="7109609" y="214508"/>
              <a:ext cx="654477" cy="214037"/>
              <a:chOff x="7109609" y="214508"/>
              <a:chExt cx="654477" cy="214037"/>
            </a:xfrm>
          </p:grpSpPr>
          <p:sp>
            <p:nvSpPr>
              <p:cNvPr id="177" name="Freeform: Shape 176">
                <a:extLst>
                  <a:ext uri="{FF2B5EF4-FFF2-40B4-BE49-F238E27FC236}">
                    <a16:creationId xmlns:a16="http://schemas.microsoft.com/office/drawing/2014/main" id="{8CCE0129-A0E3-4AB0-83F5-C35753827483}"/>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85" cap="flat">
                <a:noFill/>
                <a:prstDash val="solid"/>
                <a:miter/>
              </a:ln>
            </p:spPr>
            <p:txBody>
              <a:bodyPr rtlCol="0" anchor="ctr"/>
              <a:lstStyle/>
              <a:p>
                <a:endParaRPr lang="ja-JP" altLang="en-US"/>
              </a:p>
            </p:txBody>
          </p:sp>
          <p:sp>
            <p:nvSpPr>
              <p:cNvPr id="178" name="Freeform: Shape 177">
                <a:extLst>
                  <a:ext uri="{FF2B5EF4-FFF2-40B4-BE49-F238E27FC236}">
                    <a16:creationId xmlns:a16="http://schemas.microsoft.com/office/drawing/2014/main" id="{8FE1BB17-3F1B-4AFE-9A18-7CA2B989E652}"/>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85" cap="flat">
                <a:noFill/>
                <a:prstDash val="solid"/>
                <a:miter/>
              </a:ln>
            </p:spPr>
            <p:txBody>
              <a:bodyPr rtlCol="0" anchor="ctr"/>
              <a:lstStyle/>
              <a:p>
                <a:endParaRPr lang="ja-JP" altLang="en-US"/>
              </a:p>
            </p:txBody>
          </p:sp>
          <p:sp>
            <p:nvSpPr>
              <p:cNvPr id="179" name="Freeform: Shape 178">
                <a:extLst>
                  <a:ext uri="{FF2B5EF4-FFF2-40B4-BE49-F238E27FC236}">
                    <a16:creationId xmlns:a16="http://schemas.microsoft.com/office/drawing/2014/main" id="{60E73317-5DD4-4028-89A9-99A9AF36A5ED}"/>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80" name="Freeform: Shape 179">
                <a:extLst>
                  <a:ext uri="{FF2B5EF4-FFF2-40B4-BE49-F238E27FC236}">
                    <a16:creationId xmlns:a16="http://schemas.microsoft.com/office/drawing/2014/main" id="{B7D40123-9E9B-4BC3-B4BD-AC300AC288B4}"/>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85" cap="flat">
                <a:noFill/>
                <a:prstDash val="solid"/>
                <a:miter/>
              </a:ln>
            </p:spPr>
            <p:txBody>
              <a:bodyPr rtlCol="0" anchor="ctr"/>
              <a:lstStyle/>
              <a:p>
                <a:endParaRPr lang="ja-JP" altLang="en-US"/>
              </a:p>
            </p:txBody>
          </p:sp>
          <p:sp>
            <p:nvSpPr>
              <p:cNvPr id="181" name="Freeform: Shape 180">
                <a:extLst>
                  <a:ext uri="{FF2B5EF4-FFF2-40B4-BE49-F238E27FC236}">
                    <a16:creationId xmlns:a16="http://schemas.microsoft.com/office/drawing/2014/main" id="{1C182F41-8F60-4A19-AF74-B40080218BEB}"/>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82" name="Freeform: Shape 181">
                <a:extLst>
                  <a:ext uri="{FF2B5EF4-FFF2-40B4-BE49-F238E27FC236}">
                    <a16:creationId xmlns:a16="http://schemas.microsoft.com/office/drawing/2014/main" id="{401A7A25-9E95-4879-B6D5-0F76D117A9EA}"/>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83" name="Freeform: Shape 182">
                <a:extLst>
                  <a:ext uri="{FF2B5EF4-FFF2-40B4-BE49-F238E27FC236}">
                    <a16:creationId xmlns:a16="http://schemas.microsoft.com/office/drawing/2014/main" id="{C4414048-A460-48EC-AC22-0A16833DC0CE}"/>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85" cap="flat">
                <a:noFill/>
                <a:prstDash val="solid"/>
                <a:miter/>
              </a:ln>
            </p:spPr>
            <p:txBody>
              <a:bodyPr rtlCol="0" anchor="ctr"/>
              <a:lstStyle/>
              <a:p>
                <a:endParaRPr lang="ja-JP" altLang="en-US"/>
              </a:p>
            </p:txBody>
          </p:sp>
          <p:sp>
            <p:nvSpPr>
              <p:cNvPr id="184" name="Freeform: Shape 183">
                <a:extLst>
                  <a:ext uri="{FF2B5EF4-FFF2-40B4-BE49-F238E27FC236}">
                    <a16:creationId xmlns:a16="http://schemas.microsoft.com/office/drawing/2014/main" id="{072E94EF-C96D-4B1D-9058-9A0FA7E02692}"/>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185" name="Freeform: Shape 184">
                <a:extLst>
                  <a:ext uri="{FF2B5EF4-FFF2-40B4-BE49-F238E27FC236}">
                    <a16:creationId xmlns:a16="http://schemas.microsoft.com/office/drawing/2014/main" id="{E9B7D4AC-4C68-4DF2-837F-77D9C22E2DCB}"/>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186" name="Freeform: Shape 185">
                <a:extLst>
                  <a:ext uri="{FF2B5EF4-FFF2-40B4-BE49-F238E27FC236}">
                    <a16:creationId xmlns:a16="http://schemas.microsoft.com/office/drawing/2014/main" id="{1D04D52D-9091-4826-A113-DB030AAC9F08}"/>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85" cap="flat">
                <a:noFill/>
                <a:prstDash val="solid"/>
                <a:miter/>
              </a:ln>
            </p:spPr>
            <p:txBody>
              <a:bodyPr rtlCol="0" anchor="ctr"/>
              <a:lstStyle/>
              <a:p>
                <a:endParaRPr lang="ja-JP" altLang="en-US"/>
              </a:p>
            </p:txBody>
          </p:sp>
          <p:sp>
            <p:nvSpPr>
              <p:cNvPr id="187" name="Freeform: Shape 186">
                <a:extLst>
                  <a:ext uri="{FF2B5EF4-FFF2-40B4-BE49-F238E27FC236}">
                    <a16:creationId xmlns:a16="http://schemas.microsoft.com/office/drawing/2014/main" id="{A1F8D4D1-DC7D-46EB-9CEF-40317D7BBDB5}"/>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188" name="Freeform: Shape 187">
                <a:extLst>
                  <a:ext uri="{FF2B5EF4-FFF2-40B4-BE49-F238E27FC236}">
                    <a16:creationId xmlns:a16="http://schemas.microsoft.com/office/drawing/2014/main" id="{6D06F0A1-EF9F-466A-A787-B647064DA81B}"/>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85" cap="flat">
                <a:noFill/>
                <a:prstDash val="solid"/>
                <a:miter/>
              </a:ln>
            </p:spPr>
            <p:txBody>
              <a:bodyPr rtlCol="0" anchor="ctr"/>
              <a:lstStyle/>
              <a:p>
                <a:endParaRPr lang="ja-JP" altLang="en-US"/>
              </a:p>
            </p:txBody>
          </p:sp>
          <p:sp>
            <p:nvSpPr>
              <p:cNvPr id="189" name="Freeform: Shape 188">
                <a:extLst>
                  <a:ext uri="{FF2B5EF4-FFF2-40B4-BE49-F238E27FC236}">
                    <a16:creationId xmlns:a16="http://schemas.microsoft.com/office/drawing/2014/main" id="{6A69A31A-F509-4E95-A1E2-11E2A32FCF68}"/>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85" cap="flat">
                <a:noFill/>
                <a:prstDash val="solid"/>
                <a:miter/>
              </a:ln>
            </p:spPr>
            <p:txBody>
              <a:bodyPr rtlCol="0" anchor="ctr"/>
              <a:lstStyle/>
              <a:p>
                <a:endParaRPr lang="ja-JP" altLang="en-US"/>
              </a:p>
            </p:txBody>
          </p:sp>
          <p:sp>
            <p:nvSpPr>
              <p:cNvPr id="190" name="Freeform: Shape 189">
                <a:extLst>
                  <a:ext uri="{FF2B5EF4-FFF2-40B4-BE49-F238E27FC236}">
                    <a16:creationId xmlns:a16="http://schemas.microsoft.com/office/drawing/2014/main" id="{1703C481-7A99-4C14-8A2F-BEE31F51277F}"/>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191" name="Freeform: Shape 190">
                <a:extLst>
                  <a:ext uri="{FF2B5EF4-FFF2-40B4-BE49-F238E27FC236}">
                    <a16:creationId xmlns:a16="http://schemas.microsoft.com/office/drawing/2014/main" id="{425A19E3-3F3E-4A1A-A631-3905B9932667}"/>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85" cap="flat">
                <a:noFill/>
                <a:prstDash val="solid"/>
                <a:miter/>
              </a:ln>
            </p:spPr>
            <p:txBody>
              <a:bodyPr rtlCol="0" anchor="ctr"/>
              <a:lstStyle/>
              <a:p>
                <a:endParaRPr lang="ja-JP" altLang="en-US"/>
              </a:p>
            </p:txBody>
          </p:sp>
          <p:sp>
            <p:nvSpPr>
              <p:cNvPr id="192" name="Freeform: Shape 191">
                <a:extLst>
                  <a:ext uri="{FF2B5EF4-FFF2-40B4-BE49-F238E27FC236}">
                    <a16:creationId xmlns:a16="http://schemas.microsoft.com/office/drawing/2014/main" id="{3020812B-9C58-44E1-BB75-5A1709983F76}"/>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85" cap="flat">
                <a:noFill/>
                <a:prstDash val="solid"/>
                <a:miter/>
              </a:ln>
            </p:spPr>
            <p:txBody>
              <a:bodyPr rtlCol="0" anchor="ctr"/>
              <a:lstStyle/>
              <a:p>
                <a:endParaRPr lang="ja-JP" altLang="en-US"/>
              </a:p>
            </p:txBody>
          </p:sp>
          <p:sp>
            <p:nvSpPr>
              <p:cNvPr id="193" name="Freeform: Shape 192">
                <a:extLst>
                  <a:ext uri="{FF2B5EF4-FFF2-40B4-BE49-F238E27FC236}">
                    <a16:creationId xmlns:a16="http://schemas.microsoft.com/office/drawing/2014/main" id="{05CAFC7D-5828-44E4-A040-C05D9CFB8067}"/>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85" cap="flat">
                <a:noFill/>
                <a:prstDash val="solid"/>
                <a:miter/>
              </a:ln>
            </p:spPr>
            <p:txBody>
              <a:bodyPr rtlCol="0" anchor="ctr"/>
              <a:lstStyle/>
              <a:p>
                <a:endParaRPr lang="ja-JP" altLang="en-US"/>
              </a:p>
            </p:txBody>
          </p:sp>
          <p:sp>
            <p:nvSpPr>
              <p:cNvPr id="194" name="Freeform: Shape 193">
                <a:extLst>
                  <a:ext uri="{FF2B5EF4-FFF2-40B4-BE49-F238E27FC236}">
                    <a16:creationId xmlns:a16="http://schemas.microsoft.com/office/drawing/2014/main" id="{8E48C592-59B4-451B-812A-D0B2DFB6B68F}"/>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85" cap="flat">
                <a:noFill/>
                <a:prstDash val="solid"/>
                <a:miter/>
              </a:ln>
            </p:spPr>
            <p:txBody>
              <a:bodyPr rtlCol="0" anchor="ctr"/>
              <a:lstStyle/>
              <a:p>
                <a:endParaRPr lang="ja-JP" altLang="en-US"/>
              </a:p>
            </p:txBody>
          </p:sp>
        </p:grpSp>
      </p:grpSp>
      <p:sp>
        <p:nvSpPr>
          <p:cNvPr id="2" name="Section Title"/>
          <p:cNvSpPr>
            <a:spLocks noGrp="1"/>
          </p:cNvSpPr>
          <p:nvPr>
            <p:ph type="title"/>
          </p:nvPr>
        </p:nvSpPr>
        <p:spPr>
          <a:xfrm>
            <a:off x="3629550" y="3304801"/>
            <a:ext cx="4575763" cy="537924"/>
          </a:xfrm>
        </p:spPr>
        <p:txBody>
          <a:bodyPr lIns="536400" tIns="0" rIns="0" bIns="0" anchor="t"/>
          <a:lstStyle>
            <a:lvl1pPr>
              <a:defRPr sz="2500" spc="650" baseline="0">
                <a:solidFill>
                  <a:schemeClr val="tx1"/>
                </a:solidFill>
                <a:latin typeface="+mj-lt"/>
                <a:ea typeface="+mj-ea"/>
              </a:defRPr>
            </a:lvl1pPr>
          </a:lstStyle>
          <a:p>
            <a:r>
              <a:rPr lang="ja-JP" altLang="en-US"/>
              <a:t>マスター タイトルの書式設定</a:t>
            </a:r>
            <a:endParaRPr lang="en-US"/>
          </a:p>
        </p:txBody>
      </p:sp>
      <p:sp>
        <p:nvSpPr>
          <p:cNvPr id="3" name="Section Subtitle"/>
          <p:cNvSpPr>
            <a:spLocks noGrp="1"/>
          </p:cNvSpPr>
          <p:nvPr>
            <p:ph type="body" idx="1"/>
          </p:nvPr>
        </p:nvSpPr>
        <p:spPr>
          <a:xfrm>
            <a:off x="3629550" y="2939542"/>
            <a:ext cx="4575764" cy="363600"/>
          </a:xfrm>
        </p:spPr>
        <p:txBody>
          <a:bodyPr lIns="565200" tIns="0" rIns="0" bIns="79200" anchor="b">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050" b="1" spc="300" baseline="0">
                <a:solidFill>
                  <a:srgbClr val="E60012"/>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dirty="0"/>
              <a:t>マスター テキストの書式設定</a:t>
            </a:r>
          </a:p>
        </p:txBody>
      </p:sp>
      <p:sp>
        <p:nvSpPr>
          <p:cNvPr id="16" name="Section Number Placeholder"/>
          <p:cNvSpPr>
            <a:spLocks noGrp="1"/>
          </p:cNvSpPr>
          <p:nvPr>
            <p:ph type="body" sz="quarter" idx="13" hasCustomPrompt="1"/>
          </p:nvPr>
        </p:nvSpPr>
        <p:spPr>
          <a:xfrm>
            <a:off x="2047583" y="2939543"/>
            <a:ext cx="1581968" cy="903181"/>
          </a:xfrm>
          <a:noFill/>
        </p:spPr>
        <p:txBody>
          <a:bodyPr lIns="0" tIns="0" rIns="0" bIns="61200" anchor="ctr">
            <a:noAutofit/>
          </a:bodyPr>
          <a:lstStyle>
            <a:lvl1pPr marL="0" indent="0" algn="ctr">
              <a:buNone/>
              <a:defRPr sz="3600" b="1">
                <a:solidFill>
                  <a:schemeClr val="tx1"/>
                </a:solidFill>
                <a:latin typeface="+mj-lt"/>
                <a:ea typeface="+mj-ea"/>
              </a:defRPr>
            </a:lvl1pPr>
          </a:lstStyle>
          <a:p>
            <a:pPr lvl="0"/>
            <a:r>
              <a:rPr kumimoji="1" lang="en-US" altLang="ja-JP"/>
              <a:t>#</a:t>
            </a:r>
            <a:endParaRPr kumimoji="1" lang="ja-JP" altLang="en-US"/>
          </a:p>
        </p:txBody>
      </p:sp>
      <p:sp>
        <p:nvSpPr>
          <p:cNvPr id="5" name="Date Placeholder">
            <a:extLst>
              <a:ext uri="{FF2B5EF4-FFF2-40B4-BE49-F238E27FC236}">
                <a16:creationId xmlns:a16="http://schemas.microsoft.com/office/drawing/2014/main" id="{EF9D6A38-037F-46B3-BF02-04BBD0F4D9E3}"/>
              </a:ext>
            </a:extLst>
          </p:cNvPr>
          <p:cNvSpPr>
            <a:spLocks noGrp="1"/>
          </p:cNvSpPr>
          <p:nvPr>
            <p:ph type="dt" sz="half" idx="14"/>
          </p:nvPr>
        </p:nvSpPr>
        <p:spPr/>
        <p:txBody>
          <a:bodyPr/>
          <a:lstStyle/>
          <a:p>
            <a:fld id="{3D51BD04-A309-4B9F-8375-B5B32F0313FB}" type="datetime1">
              <a:rPr lang="ja-JP" altLang="en-US" sz="500" smtClean="0"/>
              <a:t>2022/10/3</a:t>
            </a:fld>
            <a:endParaRPr lang="ja-JP" altLang="en-US" sz="500" dirty="0"/>
          </a:p>
        </p:txBody>
      </p:sp>
      <p:sp>
        <p:nvSpPr>
          <p:cNvPr id="6" name="Footer Placeholder">
            <a:extLst>
              <a:ext uri="{FF2B5EF4-FFF2-40B4-BE49-F238E27FC236}">
                <a16:creationId xmlns:a16="http://schemas.microsoft.com/office/drawing/2014/main" id="{60A612D7-A688-40E3-93FD-D4E0D08B7BAE}"/>
              </a:ext>
            </a:extLst>
          </p:cNvPr>
          <p:cNvSpPr>
            <a:spLocks noGrp="1"/>
          </p:cNvSpPr>
          <p:nvPr>
            <p:ph type="ftr" sz="quarter" idx="15"/>
          </p:nvPr>
        </p:nvSpPr>
        <p:spPr/>
        <p:txBody>
          <a:bodyPr/>
          <a:lstStyle/>
          <a:p>
            <a:endParaRPr lang="ja-JP" altLang="en-US" dirty="0"/>
          </a:p>
        </p:txBody>
      </p:sp>
      <p:sp>
        <p:nvSpPr>
          <p:cNvPr id="7" name="Slide Number Placeholder">
            <a:extLst>
              <a:ext uri="{FF2B5EF4-FFF2-40B4-BE49-F238E27FC236}">
                <a16:creationId xmlns:a16="http://schemas.microsoft.com/office/drawing/2014/main" id="{ACBAC09F-BA76-43A9-A73F-24645A6C6803}"/>
              </a:ext>
            </a:extLst>
          </p:cNvPr>
          <p:cNvSpPr>
            <a:spLocks noGrp="1"/>
          </p:cNvSpPr>
          <p:nvPr>
            <p:ph type="sldNum" sz="quarter" idx="16"/>
          </p:nvPr>
        </p:nvSpPr>
        <p:spPr/>
        <p:txBody>
          <a:body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2608131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サブセクション見出し 画像あり">
    <p:spTree>
      <p:nvGrpSpPr>
        <p:cNvPr id="1" name=""/>
        <p:cNvGrpSpPr/>
        <p:nvPr/>
      </p:nvGrpSpPr>
      <p:grpSpPr>
        <a:xfrm>
          <a:off x="0" y="0"/>
          <a:ext cx="0" cy="0"/>
          <a:chOff x="0" y="0"/>
          <a:chExt cx="0" cy="0"/>
        </a:xfrm>
      </p:grpSpPr>
      <p:sp>
        <p:nvSpPr>
          <p:cNvPr id="91" name="Picture Placeholder">
            <a:extLst>
              <a:ext uri="{FF2B5EF4-FFF2-40B4-BE49-F238E27FC236}">
                <a16:creationId xmlns:a16="http://schemas.microsoft.com/office/drawing/2014/main" id="{616D9D55-652C-4B8A-AF5C-FE6D30898174}"/>
              </a:ext>
            </a:extLst>
          </p:cNvPr>
          <p:cNvSpPr>
            <a:spLocks noGrp="1"/>
          </p:cNvSpPr>
          <p:nvPr>
            <p:ph type="pic" sz="quarter" idx="12"/>
          </p:nvPr>
        </p:nvSpPr>
        <p:spPr>
          <a:xfrm>
            <a:off x="7" y="6"/>
            <a:ext cx="9143994" cy="6857995"/>
          </a:xfrm>
          <a:custGeom>
            <a:avLst/>
            <a:gdLst>
              <a:gd name="connsiteX0" fmla="*/ 8712617 w 9143994"/>
              <a:gd name="connsiteY0" fmla="*/ 508710 h 6857995"/>
              <a:gd name="connsiteX1" fmla="*/ 8730091 w 9143994"/>
              <a:gd name="connsiteY1" fmla="*/ 520743 h 6857995"/>
              <a:gd name="connsiteX2" fmla="*/ 8712895 w 9143994"/>
              <a:gd name="connsiteY2" fmla="*/ 532628 h 6857995"/>
              <a:gd name="connsiteX3" fmla="*/ 8705634 w 9143994"/>
              <a:gd name="connsiteY3" fmla="*/ 531755 h 6857995"/>
              <a:gd name="connsiteX4" fmla="*/ 8899635 w 9143994"/>
              <a:gd name="connsiteY4" fmla="*/ 505330 h 6857995"/>
              <a:gd name="connsiteX5" fmla="*/ 8902550 w 9143994"/>
              <a:gd name="connsiteY5" fmla="*/ 508691 h 6857995"/>
              <a:gd name="connsiteX6" fmla="*/ 8889329 w 9143994"/>
              <a:gd name="connsiteY6" fmla="*/ 517010 h 6857995"/>
              <a:gd name="connsiteX7" fmla="*/ 8893005 w 9143994"/>
              <a:gd name="connsiteY7" fmla="*/ 509564 h 6857995"/>
              <a:gd name="connsiteX8" fmla="*/ 8899635 w 9143994"/>
              <a:gd name="connsiteY8" fmla="*/ 505330 h 6857995"/>
              <a:gd name="connsiteX9" fmla="*/ 8783387 w 9143994"/>
              <a:gd name="connsiteY9" fmla="*/ 505330 h 6857995"/>
              <a:gd name="connsiteX10" fmla="*/ 8786321 w 9143994"/>
              <a:gd name="connsiteY10" fmla="*/ 508691 h 6857995"/>
              <a:gd name="connsiteX11" fmla="*/ 8773118 w 9143994"/>
              <a:gd name="connsiteY11" fmla="*/ 517010 h 6857995"/>
              <a:gd name="connsiteX12" fmla="*/ 8776758 w 9143994"/>
              <a:gd name="connsiteY12" fmla="*/ 509564 h 6857995"/>
              <a:gd name="connsiteX13" fmla="*/ 8783387 w 9143994"/>
              <a:gd name="connsiteY13" fmla="*/ 505330 h 6857995"/>
              <a:gd name="connsiteX14" fmla="*/ 8632488 w 9143994"/>
              <a:gd name="connsiteY14" fmla="*/ 505330 h 6857995"/>
              <a:gd name="connsiteX15" fmla="*/ 8635385 w 9143994"/>
              <a:gd name="connsiteY15" fmla="*/ 508691 h 6857995"/>
              <a:gd name="connsiteX16" fmla="*/ 8622200 w 9143994"/>
              <a:gd name="connsiteY16" fmla="*/ 517010 h 6857995"/>
              <a:gd name="connsiteX17" fmla="*/ 8625858 w 9143994"/>
              <a:gd name="connsiteY17" fmla="*/ 509564 h 6857995"/>
              <a:gd name="connsiteX18" fmla="*/ 8632488 w 9143994"/>
              <a:gd name="connsiteY18" fmla="*/ 505330 h 6857995"/>
              <a:gd name="connsiteX19" fmla="*/ 8257023 w 9143994"/>
              <a:gd name="connsiteY19" fmla="*/ 505330 h 6857995"/>
              <a:gd name="connsiteX20" fmla="*/ 8259920 w 9143994"/>
              <a:gd name="connsiteY20" fmla="*/ 508691 h 6857995"/>
              <a:gd name="connsiteX21" fmla="*/ 8246699 w 9143994"/>
              <a:gd name="connsiteY21" fmla="*/ 517010 h 6857995"/>
              <a:gd name="connsiteX22" fmla="*/ 8250394 w 9143994"/>
              <a:gd name="connsiteY22" fmla="*/ 509564 h 6857995"/>
              <a:gd name="connsiteX23" fmla="*/ 8257023 w 9143994"/>
              <a:gd name="connsiteY23" fmla="*/ 505330 h 6857995"/>
              <a:gd name="connsiteX24" fmla="*/ 8417542 w 9143994"/>
              <a:gd name="connsiteY24" fmla="*/ 504810 h 6857995"/>
              <a:gd name="connsiteX25" fmla="*/ 8422017 w 9143994"/>
              <a:gd name="connsiteY25" fmla="*/ 507465 h 6857995"/>
              <a:gd name="connsiteX26" fmla="*/ 8422778 w 9143994"/>
              <a:gd name="connsiteY26" fmla="*/ 513148 h 6857995"/>
              <a:gd name="connsiteX27" fmla="*/ 8418693 w 9143994"/>
              <a:gd name="connsiteY27" fmla="*/ 525682 h 6857995"/>
              <a:gd name="connsiteX28" fmla="*/ 8408535 w 9143994"/>
              <a:gd name="connsiteY28" fmla="*/ 532850 h 6857995"/>
              <a:gd name="connsiteX29" fmla="*/ 8404116 w 9143994"/>
              <a:gd name="connsiteY29" fmla="*/ 530139 h 6857995"/>
              <a:gd name="connsiteX30" fmla="*/ 8403317 w 9143994"/>
              <a:gd name="connsiteY30" fmla="*/ 524550 h 6857995"/>
              <a:gd name="connsiteX31" fmla="*/ 8407365 w 9143994"/>
              <a:gd name="connsiteY31" fmla="*/ 511922 h 6857995"/>
              <a:gd name="connsiteX32" fmla="*/ 8417542 w 9143994"/>
              <a:gd name="connsiteY32" fmla="*/ 504810 h 6857995"/>
              <a:gd name="connsiteX33" fmla="*/ 8205361 w 9143994"/>
              <a:gd name="connsiteY33" fmla="*/ 504514 h 6857995"/>
              <a:gd name="connsiteX34" fmla="*/ 8210078 w 9143994"/>
              <a:gd name="connsiteY34" fmla="*/ 505721 h 6857995"/>
              <a:gd name="connsiteX35" fmla="*/ 8208722 w 9143994"/>
              <a:gd name="connsiteY35" fmla="*/ 510474 h 6857995"/>
              <a:gd name="connsiteX36" fmla="*/ 8201220 w 9143994"/>
              <a:gd name="connsiteY36" fmla="*/ 520484 h 6857995"/>
              <a:gd name="connsiteX37" fmla="*/ 8192084 w 9143994"/>
              <a:gd name="connsiteY37" fmla="*/ 527912 h 6857995"/>
              <a:gd name="connsiteX38" fmla="*/ 8190970 w 9143994"/>
              <a:gd name="connsiteY38" fmla="*/ 525256 h 6857995"/>
              <a:gd name="connsiteX39" fmla="*/ 8195463 w 9143994"/>
              <a:gd name="connsiteY39" fmla="*/ 512406 h 6857995"/>
              <a:gd name="connsiteX40" fmla="*/ 8205361 w 9143994"/>
              <a:gd name="connsiteY40" fmla="*/ 504514 h 6857995"/>
              <a:gd name="connsiteX41" fmla="*/ 8097173 w 9143994"/>
              <a:gd name="connsiteY41" fmla="*/ 504513 h 6857995"/>
              <a:gd name="connsiteX42" fmla="*/ 8102001 w 9143994"/>
              <a:gd name="connsiteY42" fmla="*/ 505980 h 6857995"/>
              <a:gd name="connsiteX43" fmla="*/ 8100701 w 9143994"/>
              <a:gd name="connsiteY43" fmla="*/ 510530 h 6857995"/>
              <a:gd name="connsiteX44" fmla="*/ 8093236 w 9143994"/>
              <a:gd name="connsiteY44" fmla="*/ 520483 h 6857995"/>
              <a:gd name="connsiteX45" fmla="*/ 8083543 w 9143994"/>
              <a:gd name="connsiteY45" fmla="*/ 528840 h 6857995"/>
              <a:gd name="connsiteX46" fmla="*/ 8082057 w 9143994"/>
              <a:gd name="connsiteY46" fmla="*/ 526240 h 6857995"/>
              <a:gd name="connsiteX47" fmla="*/ 8086700 w 9143994"/>
              <a:gd name="connsiteY47" fmla="*/ 512795 h 6857995"/>
              <a:gd name="connsiteX48" fmla="*/ 8097173 w 9143994"/>
              <a:gd name="connsiteY48" fmla="*/ 504513 h 6857995"/>
              <a:gd name="connsiteX49" fmla="*/ 8964109 w 9143994"/>
              <a:gd name="connsiteY49" fmla="*/ 495284 h 6857995"/>
              <a:gd name="connsiteX50" fmla="*/ 8950999 w 9143994"/>
              <a:gd name="connsiteY50" fmla="*/ 502415 h 6857995"/>
              <a:gd name="connsiteX51" fmla="*/ 8941751 w 9143994"/>
              <a:gd name="connsiteY51" fmla="*/ 515358 h 6857995"/>
              <a:gd name="connsiteX52" fmla="*/ 8940767 w 9143994"/>
              <a:gd name="connsiteY52" fmla="*/ 515358 h 6857995"/>
              <a:gd name="connsiteX53" fmla="*/ 8947489 w 9143994"/>
              <a:gd name="connsiteY53" fmla="*/ 495451 h 6857995"/>
              <a:gd name="connsiteX54" fmla="*/ 8932058 w 9143994"/>
              <a:gd name="connsiteY54" fmla="*/ 495451 h 6857995"/>
              <a:gd name="connsiteX55" fmla="*/ 8918743 w 9143994"/>
              <a:gd name="connsiteY55" fmla="*/ 541337 h 6857995"/>
              <a:gd name="connsiteX56" fmla="*/ 8934342 w 9143994"/>
              <a:gd name="connsiteY56" fmla="*/ 541337 h 6857995"/>
              <a:gd name="connsiteX57" fmla="*/ 8938409 w 9143994"/>
              <a:gd name="connsiteY57" fmla="*/ 527298 h 6857995"/>
              <a:gd name="connsiteX58" fmla="*/ 8946542 w 9143994"/>
              <a:gd name="connsiteY58" fmla="*/ 516249 h 6857995"/>
              <a:gd name="connsiteX59" fmla="*/ 8957851 w 9143994"/>
              <a:gd name="connsiteY59" fmla="*/ 509081 h 6857995"/>
              <a:gd name="connsiteX60" fmla="*/ 8962642 w 9143994"/>
              <a:gd name="connsiteY60" fmla="*/ 510140 h 6857995"/>
              <a:gd name="connsiteX61" fmla="*/ 8967935 w 9143994"/>
              <a:gd name="connsiteY61" fmla="*/ 496249 h 6857995"/>
              <a:gd name="connsiteX62" fmla="*/ 8964109 w 9143994"/>
              <a:gd name="connsiteY62" fmla="*/ 495284 h 6857995"/>
              <a:gd name="connsiteX63" fmla="*/ 8905949 w 9143994"/>
              <a:gd name="connsiteY63" fmla="*/ 495265 h 6857995"/>
              <a:gd name="connsiteX64" fmla="*/ 8883256 w 9143994"/>
              <a:gd name="connsiteY64" fmla="*/ 504884 h 6857995"/>
              <a:gd name="connsiteX65" fmla="*/ 8871743 w 9143994"/>
              <a:gd name="connsiteY65" fmla="*/ 527298 h 6857995"/>
              <a:gd name="connsiteX66" fmla="*/ 8876460 w 9143994"/>
              <a:gd name="connsiteY66" fmla="*/ 538737 h 6857995"/>
              <a:gd name="connsiteX67" fmla="*/ 8888734 w 9143994"/>
              <a:gd name="connsiteY67" fmla="*/ 542395 h 6857995"/>
              <a:gd name="connsiteX68" fmla="*/ 8912132 w 9143994"/>
              <a:gd name="connsiteY68" fmla="*/ 537437 h 6857995"/>
              <a:gd name="connsiteX69" fmla="*/ 8915382 w 9143994"/>
              <a:gd name="connsiteY69" fmla="*/ 526258 h 6857995"/>
              <a:gd name="connsiteX70" fmla="*/ 8894714 w 9143994"/>
              <a:gd name="connsiteY70" fmla="*/ 532850 h 6857995"/>
              <a:gd name="connsiteX71" fmla="*/ 8887453 w 9143994"/>
              <a:gd name="connsiteY71" fmla="*/ 526017 h 6857995"/>
              <a:gd name="connsiteX72" fmla="*/ 8905874 w 9143994"/>
              <a:gd name="connsiteY72" fmla="*/ 520631 h 6857995"/>
              <a:gd name="connsiteX73" fmla="*/ 8916886 w 9143994"/>
              <a:gd name="connsiteY73" fmla="*/ 505367 h 6857995"/>
              <a:gd name="connsiteX74" fmla="*/ 8913897 w 9143994"/>
              <a:gd name="connsiteY74" fmla="*/ 497828 h 6857995"/>
              <a:gd name="connsiteX75" fmla="*/ 8905949 w 9143994"/>
              <a:gd name="connsiteY75" fmla="*/ 495265 h 6857995"/>
              <a:gd name="connsiteX76" fmla="*/ 8789738 w 9143994"/>
              <a:gd name="connsiteY76" fmla="*/ 495265 h 6857995"/>
              <a:gd name="connsiteX77" fmla="*/ 8767009 w 9143994"/>
              <a:gd name="connsiteY77" fmla="*/ 504884 h 6857995"/>
              <a:gd name="connsiteX78" fmla="*/ 8755495 w 9143994"/>
              <a:gd name="connsiteY78" fmla="*/ 527298 h 6857995"/>
              <a:gd name="connsiteX79" fmla="*/ 8760193 w 9143994"/>
              <a:gd name="connsiteY79" fmla="*/ 538737 h 6857995"/>
              <a:gd name="connsiteX80" fmla="*/ 8772468 w 9143994"/>
              <a:gd name="connsiteY80" fmla="*/ 542395 h 6857995"/>
              <a:gd name="connsiteX81" fmla="*/ 8795885 w 9143994"/>
              <a:gd name="connsiteY81" fmla="*/ 537437 h 6857995"/>
              <a:gd name="connsiteX82" fmla="*/ 8799135 w 9143994"/>
              <a:gd name="connsiteY82" fmla="*/ 526258 h 6857995"/>
              <a:gd name="connsiteX83" fmla="*/ 8778466 w 9143994"/>
              <a:gd name="connsiteY83" fmla="*/ 532850 h 6857995"/>
              <a:gd name="connsiteX84" fmla="*/ 8771205 w 9143994"/>
              <a:gd name="connsiteY84" fmla="*/ 526017 h 6857995"/>
              <a:gd name="connsiteX85" fmla="*/ 8789645 w 9143994"/>
              <a:gd name="connsiteY85" fmla="*/ 520631 h 6857995"/>
              <a:gd name="connsiteX86" fmla="*/ 8800639 w 9143994"/>
              <a:gd name="connsiteY86" fmla="*/ 505367 h 6857995"/>
              <a:gd name="connsiteX87" fmla="*/ 8797630 w 9143994"/>
              <a:gd name="connsiteY87" fmla="*/ 497828 h 6857995"/>
              <a:gd name="connsiteX88" fmla="*/ 8789738 w 9143994"/>
              <a:gd name="connsiteY88" fmla="*/ 495265 h 6857995"/>
              <a:gd name="connsiteX89" fmla="*/ 8638783 w 9143994"/>
              <a:gd name="connsiteY89" fmla="*/ 495265 h 6857995"/>
              <a:gd name="connsiteX90" fmla="*/ 8616072 w 9143994"/>
              <a:gd name="connsiteY90" fmla="*/ 504884 h 6857995"/>
              <a:gd name="connsiteX91" fmla="*/ 8604577 w 9143994"/>
              <a:gd name="connsiteY91" fmla="*/ 527298 h 6857995"/>
              <a:gd name="connsiteX92" fmla="*/ 8609313 w 9143994"/>
              <a:gd name="connsiteY92" fmla="*/ 538737 h 6857995"/>
              <a:gd name="connsiteX93" fmla="*/ 8621532 w 9143994"/>
              <a:gd name="connsiteY93" fmla="*/ 542395 h 6857995"/>
              <a:gd name="connsiteX94" fmla="*/ 8644985 w 9143994"/>
              <a:gd name="connsiteY94" fmla="*/ 537437 h 6857995"/>
              <a:gd name="connsiteX95" fmla="*/ 8648216 w 9143994"/>
              <a:gd name="connsiteY95" fmla="*/ 526258 h 6857995"/>
              <a:gd name="connsiteX96" fmla="*/ 8627567 w 9143994"/>
              <a:gd name="connsiteY96" fmla="*/ 532850 h 6857995"/>
              <a:gd name="connsiteX97" fmla="*/ 8620269 w 9143994"/>
              <a:gd name="connsiteY97" fmla="*/ 526017 h 6857995"/>
              <a:gd name="connsiteX98" fmla="*/ 8638727 w 9143994"/>
              <a:gd name="connsiteY98" fmla="*/ 520631 h 6857995"/>
              <a:gd name="connsiteX99" fmla="*/ 8649684 w 9143994"/>
              <a:gd name="connsiteY99" fmla="*/ 505367 h 6857995"/>
              <a:gd name="connsiteX100" fmla="*/ 8646712 w 9143994"/>
              <a:gd name="connsiteY100" fmla="*/ 497828 h 6857995"/>
              <a:gd name="connsiteX101" fmla="*/ 8638783 w 9143994"/>
              <a:gd name="connsiteY101" fmla="*/ 495265 h 6857995"/>
              <a:gd name="connsiteX102" fmla="*/ 8421646 w 9143994"/>
              <a:gd name="connsiteY102" fmla="*/ 495265 h 6857995"/>
              <a:gd name="connsiteX103" fmla="*/ 8398935 w 9143994"/>
              <a:gd name="connsiteY103" fmla="*/ 504884 h 6857995"/>
              <a:gd name="connsiteX104" fmla="*/ 8387440 w 9143994"/>
              <a:gd name="connsiteY104" fmla="*/ 527298 h 6857995"/>
              <a:gd name="connsiteX105" fmla="*/ 8392138 w 9143994"/>
              <a:gd name="connsiteY105" fmla="*/ 538737 h 6857995"/>
              <a:gd name="connsiteX106" fmla="*/ 8404413 w 9143994"/>
              <a:gd name="connsiteY106" fmla="*/ 542395 h 6857995"/>
              <a:gd name="connsiteX107" fmla="*/ 8427050 w 9143994"/>
              <a:gd name="connsiteY107" fmla="*/ 532609 h 6857995"/>
              <a:gd name="connsiteX108" fmla="*/ 8438637 w 9143994"/>
              <a:gd name="connsiteY108" fmla="*/ 510307 h 6857995"/>
              <a:gd name="connsiteX109" fmla="*/ 8433957 w 9143994"/>
              <a:gd name="connsiteY109" fmla="*/ 498886 h 6857995"/>
              <a:gd name="connsiteX110" fmla="*/ 8421646 w 9143994"/>
              <a:gd name="connsiteY110" fmla="*/ 495265 h 6857995"/>
              <a:gd name="connsiteX111" fmla="*/ 8263337 w 9143994"/>
              <a:gd name="connsiteY111" fmla="*/ 495265 h 6857995"/>
              <a:gd name="connsiteX112" fmla="*/ 8240626 w 9143994"/>
              <a:gd name="connsiteY112" fmla="*/ 504884 h 6857995"/>
              <a:gd name="connsiteX113" fmla="*/ 8229113 w 9143994"/>
              <a:gd name="connsiteY113" fmla="*/ 527298 h 6857995"/>
              <a:gd name="connsiteX114" fmla="*/ 8233830 w 9143994"/>
              <a:gd name="connsiteY114" fmla="*/ 538737 h 6857995"/>
              <a:gd name="connsiteX115" fmla="*/ 8246086 w 9143994"/>
              <a:gd name="connsiteY115" fmla="*/ 542395 h 6857995"/>
              <a:gd name="connsiteX116" fmla="*/ 8269502 w 9143994"/>
              <a:gd name="connsiteY116" fmla="*/ 537437 h 6857995"/>
              <a:gd name="connsiteX117" fmla="*/ 8272771 w 9143994"/>
              <a:gd name="connsiteY117" fmla="*/ 526258 h 6857995"/>
              <a:gd name="connsiteX118" fmla="*/ 8252102 w 9143994"/>
              <a:gd name="connsiteY118" fmla="*/ 532850 h 6857995"/>
              <a:gd name="connsiteX119" fmla="*/ 8244823 w 9143994"/>
              <a:gd name="connsiteY119" fmla="*/ 526017 h 6857995"/>
              <a:gd name="connsiteX120" fmla="*/ 8263263 w 9143994"/>
              <a:gd name="connsiteY120" fmla="*/ 520631 h 6857995"/>
              <a:gd name="connsiteX121" fmla="*/ 8274238 w 9143994"/>
              <a:gd name="connsiteY121" fmla="*/ 505367 h 6857995"/>
              <a:gd name="connsiteX122" fmla="*/ 8271248 w 9143994"/>
              <a:gd name="connsiteY122" fmla="*/ 497828 h 6857995"/>
              <a:gd name="connsiteX123" fmla="*/ 8263337 w 9143994"/>
              <a:gd name="connsiteY123" fmla="*/ 495265 h 6857995"/>
              <a:gd name="connsiteX124" fmla="*/ 8485006 w 9143994"/>
              <a:gd name="connsiteY124" fmla="*/ 495247 h 6857995"/>
              <a:gd name="connsiteX125" fmla="*/ 8471896 w 9143994"/>
              <a:gd name="connsiteY125" fmla="*/ 502378 h 6857995"/>
              <a:gd name="connsiteX126" fmla="*/ 8462611 w 9143994"/>
              <a:gd name="connsiteY126" fmla="*/ 515321 h 6857995"/>
              <a:gd name="connsiteX127" fmla="*/ 8461645 w 9143994"/>
              <a:gd name="connsiteY127" fmla="*/ 515321 h 6857995"/>
              <a:gd name="connsiteX128" fmla="*/ 8468479 w 9143994"/>
              <a:gd name="connsiteY128" fmla="*/ 495358 h 6857995"/>
              <a:gd name="connsiteX129" fmla="*/ 8453047 w 9143994"/>
              <a:gd name="connsiteY129" fmla="*/ 495358 h 6857995"/>
              <a:gd name="connsiteX130" fmla="*/ 8439621 w 9143994"/>
              <a:gd name="connsiteY130" fmla="*/ 541319 h 6857995"/>
              <a:gd name="connsiteX131" fmla="*/ 8455201 w 9143994"/>
              <a:gd name="connsiteY131" fmla="*/ 541319 h 6857995"/>
              <a:gd name="connsiteX132" fmla="*/ 8459287 w 9143994"/>
              <a:gd name="connsiteY132" fmla="*/ 527280 h 6857995"/>
              <a:gd name="connsiteX133" fmla="*/ 8467420 w 9143994"/>
              <a:gd name="connsiteY133" fmla="*/ 516231 h 6857995"/>
              <a:gd name="connsiteX134" fmla="*/ 8478729 w 9143994"/>
              <a:gd name="connsiteY134" fmla="*/ 509063 h 6857995"/>
              <a:gd name="connsiteX135" fmla="*/ 8483855 w 9143994"/>
              <a:gd name="connsiteY135" fmla="*/ 510103 h 6857995"/>
              <a:gd name="connsiteX136" fmla="*/ 8488256 w 9143994"/>
              <a:gd name="connsiteY136" fmla="*/ 495767 h 6857995"/>
              <a:gd name="connsiteX137" fmla="*/ 8485006 w 9143994"/>
              <a:gd name="connsiteY137" fmla="*/ 495247 h 6857995"/>
              <a:gd name="connsiteX138" fmla="*/ 8164210 w 9143994"/>
              <a:gd name="connsiteY138" fmla="*/ 495247 h 6857995"/>
              <a:gd name="connsiteX139" fmla="*/ 8151082 w 9143994"/>
              <a:gd name="connsiteY139" fmla="*/ 502396 h 6857995"/>
              <a:gd name="connsiteX140" fmla="*/ 8141852 w 9143994"/>
              <a:gd name="connsiteY140" fmla="*/ 515358 h 6857995"/>
              <a:gd name="connsiteX141" fmla="*/ 8140849 w 9143994"/>
              <a:gd name="connsiteY141" fmla="*/ 515358 h 6857995"/>
              <a:gd name="connsiteX142" fmla="*/ 8147590 w 9143994"/>
              <a:gd name="connsiteY142" fmla="*/ 495284 h 6857995"/>
              <a:gd name="connsiteX143" fmla="*/ 8132177 w 9143994"/>
              <a:gd name="connsiteY143" fmla="*/ 495284 h 6857995"/>
              <a:gd name="connsiteX144" fmla="*/ 8118807 w 9143994"/>
              <a:gd name="connsiteY144" fmla="*/ 541356 h 6857995"/>
              <a:gd name="connsiteX145" fmla="*/ 8134424 w 9143994"/>
              <a:gd name="connsiteY145" fmla="*/ 541356 h 6857995"/>
              <a:gd name="connsiteX146" fmla="*/ 8138473 w 9143994"/>
              <a:gd name="connsiteY146" fmla="*/ 527317 h 6857995"/>
              <a:gd name="connsiteX147" fmla="*/ 8145399 w 9143994"/>
              <a:gd name="connsiteY147" fmla="*/ 517772 h 6857995"/>
              <a:gd name="connsiteX148" fmla="*/ 8154108 w 9143994"/>
              <a:gd name="connsiteY148" fmla="*/ 509472 h 6857995"/>
              <a:gd name="connsiteX149" fmla="*/ 8154851 w 9143994"/>
              <a:gd name="connsiteY149" fmla="*/ 510753 h 6857995"/>
              <a:gd name="connsiteX150" fmla="*/ 8146105 w 9143994"/>
              <a:gd name="connsiteY150" fmla="*/ 541337 h 6857995"/>
              <a:gd name="connsiteX151" fmla="*/ 8161592 w 9143994"/>
              <a:gd name="connsiteY151" fmla="*/ 541375 h 6857995"/>
              <a:gd name="connsiteX152" fmla="*/ 8171304 w 9143994"/>
              <a:gd name="connsiteY152" fmla="*/ 507187 h 6857995"/>
              <a:gd name="connsiteX153" fmla="*/ 8170320 w 9143994"/>
              <a:gd name="connsiteY153" fmla="*/ 497958 h 6857995"/>
              <a:gd name="connsiteX154" fmla="*/ 8164210 w 9143994"/>
              <a:gd name="connsiteY154" fmla="*/ 495247 h 6857995"/>
              <a:gd name="connsiteX155" fmla="*/ 8217914 w 9143994"/>
              <a:gd name="connsiteY155" fmla="*/ 495229 h 6857995"/>
              <a:gd name="connsiteX156" fmla="*/ 8207460 w 9143994"/>
              <a:gd name="connsiteY156" fmla="*/ 495433 h 6857995"/>
              <a:gd name="connsiteX157" fmla="*/ 8185974 w 9143994"/>
              <a:gd name="connsiteY157" fmla="*/ 506723 h 6857995"/>
              <a:gd name="connsiteX158" fmla="*/ 8174981 w 9143994"/>
              <a:gd name="connsiteY158" fmla="*/ 529249 h 6857995"/>
              <a:gd name="connsiteX159" fmla="*/ 8176875 w 9143994"/>
              <a:gd name="connsiteY159" fmla="*/ 537438 h 6857995"/>
              <a:gd name="connsiteX160" fmla="*/ 8184136 w 9143994"/>
              <a:gd name="connsiteY160" fmla="*/ 540985 h 6857995"/>
              <a:gd name="connsiteX161" fmla="*/ 8205435 w 9143994"/>
              <a:gd name="connsiteY161" fmla="*/ 522378 h 6857995"/>
              <a:gd name="connsiteX162" fmla="*/ 8207292 w 9143994"/>
              <a:gd name="connsiteY162" fmla="*/ 522378 h 6857995"/>
              <a:gd name="connsiteX163" fmla="*/ 8204024 w 9143994"/>
              <a:gd name="connsiteY163" fmla="*/ 532963 h 6857995"/>
              <a:gd name="connsiteX164" fmla="*/ 8198899 w 9143994"/>
              <a:gd name="connsiteY164" fmla="*/ 544235 h 6857995"/>
              <a:gd name="connsiteX165" fmla="*/ 8189911 w 9143994"/>
              <a:gd name="connsiteY165" fmla="*/ 549453 h 6857995"/>
              <a:gd name="connsiteX166" fmla="*/ 8171174 w 9143994"/>
              <a:gd name="connsiteY166" fmla="*/ 543882 h 6857995"/>
              <a:gd name="connsiteX167" fmla="*/ 8172362 w 9143994"/>
              <a:gd name="connsiteY167" fmla="*/ 557178 h 6857995"/>
              <a:gd name="connsiteX168" fmla="*/ 8186717 w 9143994"/>
              <a:gd name="connsiteY168" fmla="*/ 558441 h 6857995"/>
              <a:gd name="connsiteX169" fmla="*/ 8216633 w 9143994"/>
              <a:gd name="connsiteY169" fmla="*/ 538366 h 6857995"/>
              <a:gd name="connsiteX170" fmla="*/ 8228704 w 9143994"/>
              <a:gd name="connsiteY170" fmla="*/ 495229 h 6857995"/>
              <a:gd name="connsiteX171" fmla="*/ 8217914 w 9143994"/>
              <a:gd name="connsiteY171" fmla="*/ 495229 h 6857995"/>
              <a:gd name="connsiteX172" fmla="*/ 8120794 w 9143994"/>
              <a:gd name="connsiteY172" fmla="*/ 495191 h 6857995"/>
              <a:gd name="connsiteX173" fmla="*/ 8110061 w 9143994"/>
              <a:gd name="connsiteY173" fmla="*/ 495265 h 6857995"/>
              <a:gd name="connsiteX174" fmla="*/ 8098603 w 9143994"/>
              <a:gd name="connsiteY174" fmla="*/ 495432 h 6857995"/>
              <a:gd name="connsiteX175" fmla="*/ 8077080 w 9143994"/>
              <a:gd name="connsiteY175" fmla="*/ 507521 h 6857995"/>
              <a:gd name="connsiteX176" fmla="*/ 8066087 w 9143994"/>
              <a:gd name="connsiteY176" fmla="*/ 530492 h 6857995"/>
              <a:gd name="connsiteX177" fmla="*/ 8067963 w 9143994"/>
              <a:gd name="connsiteY177" fmla="*/ 538663 h 6857995"/>
              <a:gd name="connsiteX178" fmla="*/ 8074926 w 9143994"/>
              <a:gd name="connsiteY178" fmla="*/ 542377 h 6857995"/>
              <a:gd name="connsiteX179" fmla="*/ 8088037 w 9143994"/>
              <a:gd name="connsiteY179" fmla="*/ 535246 h 6857995"/>
              <a:gd name="connsiteX180" fmla="*/ 8097284 w 9143994"/>
              <a:gd name="connsiteY180" fmla="*/ 522322 h 6857995"/>
              <a:gd name="connsiteX181" fmla="*/ 8098287 w 9143994"/>
              <a:gd name="connsiteY181" fmla="*/ 522322 h 6857995"/>
              <a:gd name="connsiteX182" fmla="*/ 8091843 w 9143994"/>
              <a:gd name="connsiteY182" fmla="*/ 541337 h 6857995"/>
              <a:gd name="connsiteX183" fmla="*/ 8107331 w 9143994"/>
              <a:gd name="connsiteY183" fmla="*/ 541337 h 6857995"/>
              <a:gd name="connsiteX184" fmla="*/ 8309167 w 9143994"/>
              <a:gd name="connsiteY184" fmla="*/ 495061 h 6857995"/>
              <a:gd name="connsiteX185" fmla="*/ 8295574 w 9143994"/>
              <a:gd name="connsiteY185" fmla="*/ 497939 h 6857995"/>
              <a:gd name="connsiteX186" fmla="*/ 8287626 w 9143994"/>
              <a:gd name="connsiteY186" fmla="*/ 509026 h 6857995"/>
              <a:gd name="connsiteX187" fmla="*/ 8290133 w 9143994"/>
              <a:gd name="connsiteY187" fmla="*/ 517029 h 6857995"/>
              <a:gd name="connsiteX188" fmla="*/ 8295593 w 9143994"/>
              <a:gd name="connsiteY188" fmla="*/ 523027 h 6857995"/>
              <a:gd name="connsiteX189" fmla="*/ 8298248 w 9143994"/>
              <a:gd name="connsiteY189" fmla="*/ 528840 h 6857995"/>
              <a:gd name="connsiteX190" fmla="*/ 8296484 w 9143994"/>
              <a:gd name="connsiteY190" fmla="*/ 531904 h 6857995"/>
              <a:gd name="connsiteX191" fmla="*/ 8292974 w 9143994"/>
              <a:gd name="connsiteY191" fmla="*/ 533111 h 6857995"/>
              <a:gd name="connsiteX192" fmla="*/ 8279455 w 9143994"/>
              <a:gd name="connsiteY192" fmla="*/ 529118 h 6857995"/>
              <a:gd name="connsiteX193" fmla="*/ 8276410 w 9143994"/>
              <a:gd name="connsiteY193" fmla="*/ 539684 h 6857995"/>
              <a:gd name="connsiteX194" fmla="*/ 8292139 w 9143994"/>
              <a:gd name="connsiteY194" fmla="*/ 542136 h 6857995"/>
              <a:gd name="connsiteX195" fmla="*/ 8306159 w 9143994"/>
              <a:gd name="connsiteY195" fmla="*/ 538960 h 6857995"/>
              <a:gd name="connsiteX196" fmla="*/ 8313977 w 9143994"/>
              <a:gd name="connsiteY196" fmla="*/ 527187 h 6857995"/>
              <a:gd name="connsiteX197" fmla="*/ 8311303 w 9143994"/>
              <a:gd name="connsiteY197" fmla="*/ 519090 h 6857995"/>
              <a:gd name="connsiteX198" fmla="*/ 8305361 w 9143994"/>
              <a:gd name="connsiteY198" fmla="*/ 513241 h 6857995"/>
              <a:gd name="connsiteX199" fmla="*/ 8302371 w 9143994"/>
              <a:gd name="connsiteY199" fmla="*/ 508227 h 6857995"/>
              <a:gd name="connsiteX200" fmla="*/ 8308889 w 9143994"/>
              <a:gd name="connsiteY200" fmla="*/ 504086 h 6857995"/>
              <a:gd name="connsiteX201" fmla="*/ 8318489 w 9143994"/>
              <a:gd name="connsiteY201" fmla="*/ 506147 h 6857995"/>
              <a:gd name="connsiteX202" fmla="*/ 8321256 w 9143994"/>
              <a:gd name="connsiteY202" fmla="*/ 496435 h 6857995"/>
              <a:gd name="connsiteX203" fmla="*/ 8309167 w 9143994"/>
              <a:gd name="connsiteY203" fmla="*/ 495061 h 6857995"/>
              <a:gd name="connsiteX204" fmla="*/ 8867936 w 9143994"/>
              <a:gd name="connsiteY204" fmla="*/ 486872 h 6857995"/>
              <a:gd name="connsiteX205" fmla="*/ 8851687 w 9143994"/>
              <a:gd name="connsiteY205" fmla="*/ 489193 h 6857995"/>
              <a:gd name="connsiteX206" fmla="*/ 8842662 w 9143994"/>
              <a:gd name="connsiteY206" fmla="*/ 518849 h 6857995"/>
              <a:gd name="connsiteX207" fmla="*/ 8839449 w 9143994"/>
              <a:gd name="connsiteY207" fmla="*/ 532814 h 6857995"/>
              <a:gd name="connsiteX208" fmla="*/ 8842198 w 9143994"/>
              <a:gd name="connsiteY208" fmla="*/ 540168 h 6857995"/>
              <a:gd name="connsiteX209" fmla="*/ 8849978 w 9143994"/>
              <a:gd name="connsiteY209" fmla="*/ 542396 h 6857995"/>
              <a:gd name="connsiteX210" fmla="*/ 8861733 w 9143994"/>
              <a:gd name="connsiteY210" fmla="*/ 540372 h 6857995"/>
              <a:gd name="connsiteX211" fmla="*/ 8864537 w 9143994"/>
              <a:gd name="connsiteY211" fmla="*/ 530530 h 6857995"/>
              <a:gd name="connsiteX212" fmla="*/ 8859542 w 9143994"/>
              <a:gd name="connsiteY212" fmla="*/ 532405 h 6857995"/>
              <a:gd name="connsiteX213" fmla="*/ 8856404 w 9143994"/>
              <a:gd name="connsiteY213" fmla="*/ 527986 h 6857995"/>
              <a:gd name="connsiteX214" fmla="*/ 8859003 w 9143994"/>
              <a:gd name="connsiteY214" fmla="*/ 516510 h 6857995"/>
              <a:gd name="connsiteX215" fmla="*/ 8862810 w 9143994"/>
              <a:gd name="connsiteY215" fmla="*/ 504365 h 6857995"/>
              <a:gd name="connsiteX216" fmla="*/ 8870313 w 9143994"/>
              <a:gd name="connsiteY216" fmla="*/ 504365 h 6857995"/>
              <a:gd name="connsiteX217" fmla="*/ 8872963 w 9143994"/>
              <a:gd name="connsiteY217" fmla="*/ 495451 h 6857995"/>
              <a:gd name="connsiteX218" fmla="*/ 8872968 w 9143994"/>
              <a:gd name="connsiteY218" fmla="*/ 495451 h 6857995"/>
              <a:gd name="connsiteX219" fmla="*/ 8872968 w 9143994"/>
              <a:gd name="connsiteY219" fmla="*/ 495433 h 6857995"/>
              <a:gd name="connsiteX220" fmla="*/ 8872963 w 9143994"/>
              <a:gd name="connsiteY220" fmla="*/ 495451 h 6857995"/>
              <a:gd name="connsiteX221" fmla="*/ 8865429 w 9143994"/>
              <a:gd name="connsiteY221" fmla="*/ 495451 h 6857995"/>
              <a:gd name="connsiteX222" fmla="*/ 8834844 w 9143994"/>
              <a:gd name="connsiteY222" fmla="*/ 486872 h 6857995"/>
              <a:gd name="connsiteX223" fmla="*/ 8818596 w 9143994"/>
              <a:gd name="connsiteY223" fmla="*/ 489193 h 6857995"/>
              <a:gd name="connsiteX224" fmla="*/ 8809571 w 9143994"/>
              <a:gd name="connsiteY224" fmla="*/ 518849 h 6857995"/>
              <a:gd name="connsiteX225" fmla="*/ 8806358 w 9143994"/>
              <a:gd name="connsiteY225" fmla="*/ 532814 h 6857995"/>
              <a:gd name="connsiteX226" fmla="*/ 8809125 w 9143994"/>
              <a:gd name="connsiteY226" fmla="*/ 540168 h 6857995"/>
              <a:gd name="connsiteX227" fmla="*/ 8816906 w 9143994"/>
              <a:gd name="connsiteY227" fmla="*/ 542396 h 6857995"/>
              <a:gd name="connsiteX228" fmla="*/ 8828642 w 9143994"/>
              <a:gd name="connsiteY228" fmla="*/ 540372 h 6857995"/>
              <a:gd name="connsiteX229" fmla="*/ 8831465 w 9143994"/>
              <a:gd name="connsiteY229" fmla="*/ 530530 h 6857995"/>
              <a:gd name="connsiteX230" fmla="*/ 8826506 w 9143994"/>
              <a:gd name="connsiteY230" fmla="*/ 532405 h 6857995"/>
              <a:gd name="connsiteX231" fmla="*/ 8823331 w 9143994"/>
              <a:gd name="connsiteY231" fmla="*/ 527986 h 6857995"/>
              <a:gd name="connsiteX232" fmla="*/ 8825894 w 9143994"/>
              <a:gd name="connsiteY232" fmla="*/ 516510 h 6857995"/>
              <a:gd name="connsiteX233" fmla="*/ 8829570 w 9143994"/>
              <a:gd name="connsiteY233" fmla="*/ 504365 h 6857995"/>
              <a:gd name="connsiteX234" fmla="*/ 8837110 w 9143994"/>
              <a:gd name="connsiteY234" fmla="*/ 504365 h 6857995"/>
              <a:gd name="connsiteX235" fmla="*/ 8839760 w 9143994"/>
              <a:gd name="connsiteY235" fmla="*/ 495451 h 6857995"/>
              <a:gd name="connsiteX236" fmla="*/ 8839765 w 9143994"/>
              <a:gd name="connsiteY236" fmla="*/ 495451 h 6857995"/>
              <a:gd name="connsiteX237" fmla="*/ 8839765 w 9143994"/>
              <a:gd name="connsiteY237" fmla="*/ 495433 h 6857995"/>
              <a:gd name="connsiteX238" fmla="*/ 8839760 w 9143994"/>
              <a:gd name="connsiteY238" fmla="*/ 495451 h 6857995"/>
              <a:gd name="connsiteX239" fmla="*/ 8832226 w 9143994"/>
              <a:gd name="connsiteY239" fmla="*/ 495451 h 6857995"/>
              <a:gd name="connsiteX240" fmla="*/ 8544559 w 9143994"/>
              <a:gd name="connsiteY240" fmla="*/ 486853 h 6857995"/>
              <a:gd name="connsiteX241" fmla="*/ 8528311 w 9143994"/>
              <a:gd name="connsiteY241" fmla="*/ 489174 h 6857995"/>
              <a:gd name="connsiteX242" fmla="*/ 8519267 w 9143994"/>
              <a:gd name="connsiteY242" fmla="*/ 518830 h 6857995"/>
              <a:gd name="connsiteX243" fmla="*/ 8516073 w 9143994"/>
              <a:gd name="connsiteY243" fmla="*/ 532795 h 6857995"/>
              <a:gd name="connsiteX244" fmla="*/ 8518859 w 9143994"/>
              <a:gd name="connsiteY244" fmla="*/ 540149 h 6857995"/>
              <a:gd name="connsiteX245" fmla="*/ 8526639 w 9143994"/>
              <a:gd name="connsiteY245" fmla="*/ 542377 h 6857995"/>
              <a:gd name="connsiteX246" fmla="*/ 8538338 w 9143994"/>
              <a:gd name="connsiteY246" fmla="*/ 540353 h 6857995"/>
              <a:gd name="connsiteX247" fmla="*/ 8541161 w 9143994"/>
              <a:gd name="connsiteY247" fmla="*/ 530529 h 6857995"/>
              <a:gd name="connsiteX248" fmla="*/ 8536184 w 9143994"/>
              <a:gd name="connsiteY248" fmla="*/ 532405 h 6857995"/>
              <a:gd name="connsiteX249" fmla="*/ 8533065 w 9143994"/>
              <a:gd name="connsiteY249" fmla="*/ 527985 h 6857995"/>
              <a:gd name="connsiteX250" fmla="*/ 8535590 w 9143994"/>
              <a:gd name="connsiteY250" fmla="*/ 516509 h 6857995"/>
              <a:gd name="connsiteX251" fmla="*/ 8539211 w 9143994"/>
              <a:gd name="connsiteY251" fmla="*/ 505219 h 6857995"/>
              <a:gd name="connsiteX252" fmla="*/ 8546713 w 9143994"/>
              <a:gd name="connsiteY252" fmla="*/ 505219 h 6857995"/>
              <a:gd name="connsiteX253" fmla="*/ 8549350 w 9143994"/>
              <a:gd name="connsiteY253" fmla="*/ 496268 h 6857995"/>
              <a:gd name="connsiteX254" fmla="*/ 8549350 w 9143994"/>
              <a:gd name="connsiteY254" fmla="*/ 496249 h 6857995"/>
              <a:gd name="connsiteX255" fmla="*/ 8541811 w 9143994"/>
              <a:gd name="connsiteY255" fmla="*/ 496249 h 6857995"/>
              <a:gd name="connsiteX256" fmla="*/ 8028873 w 9143994"/>
              <a:gd name="connsiteY256" fmla="*/ 477160 h 6857995"/>
              <a:gd name="connsiteX257" fmla="*/ 8010303 w 9143994"/>
              <a:gd name="connsiteY257" fmla="*/ 541375 h 6857995"/>
              <a:gd name="connsiteX258" fmla="*/ 8025902 w 9143994"/>
              <a:gd name="connsiteY258" fmla="*/ 541375 h 6857995"/>
              <a:gd name="connsiteX259" fmla="*/ 8029969 w 9143994"/>
              <a:gd name="connsiteY259" fmla="*/ 527299 h 6857995"/>
              <a:gd name="connsiteX260" fmla="*/ 8036914 w 9143994"/>
              <a:gd name="connsiteY260" fmla="*/ 517791 h 6857995"/>
              <a:gd name="connsiteX261" fmla="*/ 8045604 w 9143994"/>
              <a:gd name="connsiteY261" fmla="*/ 509472 h 6857995"/>
              <a:gd name="connsiteX262" fmla="*/ 8046366 w 9143994"/>
              <a:gd name="connsiteY262" fmla="*/ 510753 h 6857995"/>
              <a:gd name="connsiteX263" fmla="*/ 8037582 w 9143994"/>
              <a:gd name="connsiteY263" fmla="*/ 541338 h 6857995"/>
              <a:gd name="connsiteX264" fmla="*/ 8037582 w 9143994"/>
              <a:gd name="connsiteY264" fmla="*/ 541356 h 6857995"/>
              <a:gd name="connsiteX265" fmla="*/ 8053070 w 9143994"/>
              <a:gd name="connsiteY265" fmla="*/ 541356 h 6857995"/>
              <a:gd name="connsiteX266" fmla="*/ 8062763 w 9143994"/>
              <a:gd name="connsiteY266" fmla="*/ 507188 h 6857995"/>
              <a:gd name="connsiteX267" fmla="*/ 8061779 w 9143994"/>
              <a:gd name="connsiteY267" fmla="*/ 497958 h 6857995"/>
              <a:gd name="connsiteX268" fmla="*/ 8055651 w 9143994"/>
              <a:gd name="connsiteY268" fmla="*/ 495210 h 6857995"/>
              <a:gd name="connsiteX269" fmla="*/ 8042522 w 9143994"/>
              <a:gd name="connsiteY269" fmla="*/ 502378 h 6857995"/>
              <a:gd name="connsiteX270" fmla="*/ 8033274 w 9143994"/>
              <a:gd name="connsiteY270" fmla="*/ 515358 h 6857995"/>
              <a:gd name="connsiteX271" fmla="*/ 8032271 w 9143994"/>
              <a:gd name="connsiteY271" fmla="*/ 515358 h 6857995"/>
              <a:gd name="connsiteX272" fmla="*/ 8044360 w 9143994"/>
              <a:gd name="connsiteY272" fmla="*/ 477160 h 6857995"/>
              <a:gd name="connsiteX273" fmla="*/ 8567029 w 9143994"/>
              <a:gd name="connsiteY273" fmla="*/ 477141 h 6857995"/>
              <a:gd name="connsiteX274" fmla="*/ 8548459 w 9143994"/>
              <a:gd name="connsiteY274" fmla="*/ 541337 h 6857995"/>
              <a:gd name="connsiteX275" fmla="*/ 8564039 w 9143994"/>
              <a:gd name="connsiteY275" fmla="*/ 541337 h 6857995"/>
              <a:gd name="connsiteX276" fmla="*/ 8568125 w 9143994"/>
              <a:gd name="connsiteY276" fmla="*/ 527298 h 6857995"/>
              <a:gd name="connsiteX277" fmla="*/ 8575051 w 9143994"/>
              <a:gd name="connsiteY277" fmla="*/ 517753 h 6857995"/>
              <a:gd name="connsiteX278" fmla="*/ 8583760 w 9143994"/>
              <a:gd name="connsiteY278" fmla="*/ 509453 h 6857995"/>
              <a:gd name="connsiteX279" fmla="*/ 8584503 w 9143994"/>
              <a:gd name="connsiteY279" fmla="*/ 510734 h 6857995"/>
              <a:gd name="connsiteX280" fmla="*/ 8575757 w 9143994"/>
              <a:gd name="connsiteY280" fmla="*/ 541337 h 6857995"/>
              <a:gd name="connsiteX281" fmla="*/ 8575757 w 9143994"/>
              <a:gd name="connsiteY281" fmla="*/ 541356 h 6857995"/>
              <a:gd name="connsiteX282" fmla="*/ 8591244 w 9143994"/>
              <a:gd name="connsiteY282" fmla="*/ 541356 h 6857995"/>
              <a:gd name="connsiteX283" fmla="*/ 8600938 w 9143994"/>
              <a:gd name="connsiteY283" fmla="*/ 507169 h 6857995"/>
              <a:gd name="connsiteX284" fmla="*/ 8599953 w 9143994"/>
              <a:gd name="connsiteY284" fmla="*/ 497958 h 6857995"/>
              <a:gd name="connsiteX285" fmla="*/ 8593825 w 9143994"/>
              <a:gd name="connsiteY285" fmla="*/ 495228 h 6857995"/>
              <a:gd name="connsiteX286" fmla="*/ 8580696 w 9143994"/>
              <a:gd name="connsiteY286" fmla="*/ 502377 h 6857995"/>
              <a:gd name="connsiteX287" fmla="*/ 8571449 w 9143994"/>
              <a:gd name="connsiteY287" fmla="*/ 515358 h 6857995"/>
              <a:gd name="connsiteX288" fmla="*/ 8570446 w 9143994"/>
              <a:gd name="connsiteY288" fmla="*/ 515358 h 6857995"/>
              <a:gd name="connsiteX289" fmla="*/ 8582535 w 9143994"/>
              <a:gd name="connsiteY289" fmla="*/ 477141 h 6857995"/>
              <a:gd name="connsiteX290" fmla="*/ 8388980 w 9143994"/>
              <a:gd name="connsiteY290" fmla="*/ 476213 h 6857995"/>
              <a:gd name="connsiteX291" fmla="*/ 8372769 w 9143994"/>
              <a:gd name="connsiteY291" fmla="*/ 481673 h 6857995"/>
              <a:gd name="connsiteX292" fmla="*/ 8362778 w 9143994"/>
              <a:gd name="connsiteY292" fmla="*/ 496250 h 6857995"/>
              <a:gd name="connsiteX293" fmla="*/ 8346678 w 9143994"/>
              <a:gd name="connsiteY293" fmla="*/ 551588 h 6857995"/>
              <a:gd name="connsiteX294" fmla="*/ 8362351 w 9143994"/>
              <a:gd name="connsiteY294" fmla="*/ 551588 h 6857995"/>
              <a:gd name="connsiteX295" fmla="*/ 8375796 w 9143994"/>
              <a:gd name="connsiteY295" fmla="*/ 505219 h 6857995"/>
              <a:gd name="connsiteX296" fmla="*/ 8387086 w 9143994"/>
              <a:gd name="connsiteY296" fmla="*/ 505219 h 6857995"/>
              <a:gd name="connsiteX297" fmla="*/ 8389760 w 9143994"/>
              <a:gd name="connsiteY297" fmla="*/ 496250 h 6857995"/>
              <a:gd name="connsiteX298" fmla="*/ 8378284 w 9143994"/>
              <a:gd name="connsiteY298" fmla="*/ 496250 h 6857995"/>
              <a:gd name="connsiteX299" fmla="*/ 8380884 w 9143994"/>
              <a:gd name="connsiteY299" fmla="*/ 488618 h 6857995"/>
              <a:gd name="connsiteX300" fmla="*/ 8387439 w 9143994"/>
              <a:gd name="connsiteY300" fmla="*/ 485145 h 6857995"/>
              <a:gd name="connsiteX301" fmla="*/ 8397355 w 9143994"/>
              <a:gd name="connsiteY301" fmla="*/ 487708 h 6857995"/>
              <a:gd name="connsiteX302" fmla="*/ 8400067 w 9143994"/>
              <a:gd name="connsiteY302" fmla="*/ 478144 h 6857995"/>
              <a:gd name="connsiteX303" fmla="*/ 8388980 w 9143994"/>
              <a:gd name="connsiteY303" fmla="*/ 476213 h 6857995"/>
              <a:gd name="connsiteX304" fmla="*/ 8727956 w 9143994"/>
              <a:gd name="connsiteY304" fmla="*/ 475544 h 6857995"/>
              <a:gd name="connsiteX305" fmla="*/ 8738262 w 9143994"/>
              <a:gd name="connsiteY305" fmla="*/ 481988 h 6857995"/>
              <a:gd name="connsiteX306" fmla="*/ 8722626 w 9143994"/>
              <a:gd name="connsiteY306" fmla="*/ 496714 h 6857995"/>
              <a:gd name="connsiteX307" fmla="*/ 8716479 w 9143994"/>
              <a:gd name="connsiteY307" fmla="*/ 496714 h 6857995"/>
              <a:gd name="connsiteX308" fmla="*/ 8722552 w 9143994"/>
              <a:gd name="connsiteY308" fmla="*/ 476398 h 6857995"/>
              <a:gd name="connsiteX309" fmla="*/ 8727956 w 9143994"/>
              <a:gd name="connsiteY309" fmla="*/ 475544 h 6857995"/>
              <a:gd name="connsiteX310" fmla="*/ 8706247 w 9143994"/>
              <a:gd name="connsiteY310" fmla="*/ 465535 h 6857995"/>
              <a:gd name="connsiteX311" fmla="*/ 8683722 w 9143994"/>
              <a:gd name="connsiteY311" fmla="*/ 542043 h 6857995"/>
              <a:gd name="connsiteX312" fmla="*/ 8721196 w 9143994"/>
              <a:gd name="connsiteY312" fmla="*/ 542043 h 6857995"/>
              <a:gd name="connsiteX313" fmla="*/ 8749125 w 9143994"/>
              <a:gd name="connsiteY313" fmla="*/ 520335 h 6857995"/>
              <a:gd name="connsiteX314" fmla="*/ 8733081 w 9143994"/>
              <a:gd name="connsiteY314" fmla="*/ 502656 h 6857995"/>
              <a:gd name="connsiteX315" fmla="*/ 8733099 w 9143994"/>
              <a:gd name="connsiteY315" fmla="*/ 502433 h 6857995"/>
              <a:gd name="connsiteX316" fmla="*/ 8757017 w 9143994"/>
              <a:gd name="connsiteY316" fmla="*/ 480242 h 6857995"/>
              <a:gd name="connsiteX317" fmla="*/ 8730481 w 9143994"/>
              <a:gd name="connsiteY317" fmla="*/ 465535 h 6857995"/>
              <a:gd name="connsiteX318" fmla="*/ 7996116 w 9143994"/>
              <a:gd name="connsiteY318" fmla="*/ 465256 h 6857995"/>
              <a:gd name="connsiteX319" fmla="*/ 7935652 w 9143994"/>
              <a:gd name="connsiteY319" fmla="*/ 516676 h 6857995"/>
              <a:gd name="connsiteX320" fmla="*/ 7965791 w 9143994"/>
              <a:gd name="connsiteY320" fmla="*/ 545441 h 6857995"/>
              <a:gd name="connsiteX321" fmla="*/ 7998642 w 9143994"/>
              <a:gd name="connsiteY321" fmla="*/ 541374 h 6857995"/>
              <a:gd name="connsiteX322" fmla="*/ 8002114 w 9143994"/>
              <a:gd name="connsiteY322" fmla="*/ 529972 h 6857995"/>
              <a:gd name="connsiteX323" fmla="*/ 8000294 w 9143994"/>
              <a:gd name="connsiteY323" fmla="*/ 530455 h 6857995"/>
              <a:gd name="connsiteX324" fmla="*/ 7975838 w 9143994"/>
              <a:gd name="connsiteY324" fmla="*/ 535172 h 6857995"/>
              <a:gd name="connsiteX325" fmla="*/ 7956952 w 9143994"/>
              <a:gd name="connsiteY325" fmla="*/ 514169 h 6857995"/>
              <a:gd name="connsiteX326" fmla="*/ 7993349 w 9143994"/>
              <a:gd name="connsiteY326" fmla="*/ 475525 h 6857995"/>
              <a:gd name="connsiteX327" fmla="*/ 8016450 w 9143994"/>
              <a:gd name="connsiteY327" fmla="*/ 480520 h 6857995"/>
              <a:gd name="connsiteX328" fmla="*/ 8020108 w 9143994"/>
              <a:gd name="connsiteY328" fmla="*/ 468264 h 6857995"/>
              <a:gd name="connsiteX329" fmla="*/ 7996116 w 9143994"/>
              <a:gd name="connsiteY329" fmla="*/ 465256 h 6857995"/>
              <a:gd name="connsiteX330" fmla="*/ 8709367 w 9143994"/>
              <a:gd name="connsiteY330" fmla="*/ 346613 h 6857995"/>
              <a:gd name="connsiteX331" fmla="*/ 8732858 w 9143994"/>
              <a:gd name="connsiteY331" fmla="*/ 346613 h 6857995"/>
              <a:gd name="connsiteX332" fmla="*/ 8746080 w 9143994"/>
              <a:gd name="connsiteY332" fmla="*/ 359780 h 6857995"/>
              <a:gd name="connsiteX333" fmla="*/ 8733452 w 9143994"/>
              <a:gd name="connsiteY333" fmla="*/ 372834 h 6857995"/>
              <a:gd name="connsiteX334" fmla="*/ 8709367 w 9143994"/>
              <a:gd name="connsiteY334" fmla="*/ 372834 h 6857995"/>
              <a:gd name="connsiteX335" fmla="*/ 8771001 w 9143994"/>
              <a:gd name="connsiteY335" fmla="*/ 330012 h 6857995"/>
              <a:gd name="connsiteX336" fmla="*/ 8771001 w 9143994"/>
              <a:gd name="connsiteY336" fmla="*/ 426483 h 6857995"/>
              <a:gd name="connsiteX337" fmla="*/ 8790425 w 9143994"/>
              <a:gd name="connsiteY337" fmla="*/ 426483 h 6857995"/>
              <a:gd name="connsiteX338" fmla="*/ 8790425 w 9143994"/>
              <a:gd name="connsiteY338" fmla="*/ 330012 h 6857995"/>
              <a:gd name="connsiteX339" fmla="*/ 8618041 w 9143994"/>
              <a:gd name="connsiteY339" fmla="*/ 330012 h 6857995"/>
              <a:gd name="connsiteX340" fmla="*/ 8618041 w 9143994"/>
              <a:gd name="connsiteY340" fmla="*/ 346725 h 6857995"/>
              <a:gd name="connsiteX341" fmla="*/ 8641625 w 9143994"/>
              <a:gd name="connsiteY341" fmla="*/ 346725 h 6857995"/>
              <a:gd name="connsiteX342" fmla="*/ 8641625 w 9143994"/>
              <a:gd name="connsiteY342" fmla="*/ 426483 h 6857995"/>
              <a:gd name="connsiteX343" fmla="*/ 8661457 w 9143994"/>
              <a:gd name="connsiteY343" fmla="*/ 426483 h 6857995"/>
              <a:gd name="connsiteX344" fmla="*/ 8661457 w 9143994"/>
              <a:gd name="connsiteY344" fmla="*/ 346725 h 6857995"/>
              <a:gd name="connsiteX345" fmla="*/ 8685041 w 9143994"/>
              <a:gd name="connsiteY345" fmla="*/ 346725 h 6857995"/>
              <a:gd name="connsiteX346" fmla="*/ 8685041 w 9143994"/>
              <a:gd name="connsiteY346" fmla="*/ 330012 h 6857995"/>
              <a:gd name="connsiteX347" fmla="*/ 8661457 w 9143994"/>
              <a:gd name="connsiteY347" fmla="*/ 330012 h 6857995"/>
              <a:gd name="connsiteX348" fmla="*/ 8641625 w 9143994"/>
              <a:gd name="connsiteY348" fmla="*/ 330012 h 6857995"/>
              <a:gd name="connsiteX349" fmla="*/ 8461960 w 9143994"/>
              <a:gd name="connsiteY349" fmla="*/ 330012 h 6857995"/>
              <a:gd name="connsiteX350" fmla="*/ 8461960 w 9143994"/>
              <a:gd name="connsiteY350" fmla="*/ 346725 h 6857995"/>
              <a:gd name="connsiteX351" fmla="*/ 8461960 w 9143994"/>
              <a:gd name="connsiteY351" fmla="*/ 409714 h 6857995"/>
              <a:gd name="connsiteX352" fmla="*/ 8461960 w 9143994"/>
              <a:gd name="connsiteY352" fmla="*/ 426483 h 6857995"/>
              <a:gd name="connsiteX353" fmla="*/ 8481496 w 9143994"/>
              <a:gd name="connsiteY353" fmla="*/ 426483 h 6857995"/>
              <a:gd name="connsiteX354" fmla="*/ 8534736 w 9143994"/>
              <a:gd name="connsiteY354" fmla="*/ 426483 h 6857995"/>
              <a:gd name="connsiteX355" fmla="*/ 8534736 w 9143994"/>
              <a:gd name="connsiteY355" fmla="*/ 409714 h 6857995"/>
              <a:gd name="connsiteX356" fmla="*/ 8481496 w 9143994"/>
              <a:gd name="connsiteY356" fmla="*/ 409714 h 6857995"/>
              <a:gd name="connsiteX357" fmla="*/ 8481496 w 9143994"/>
              <a:gd name="connsiteY357" fmla="*/ 384013 h 6857995"/>
              <a:gd name="connsiteX358" fmla="*/ 8527642 w 9143994"/>
              <a:gd name="connsiteY358" fmla="*/ 384013 h 6857995"/>
              <a:gd name="connsiteX359" fmla="*/ 8527642 w 9143994"/>
              <a:gd name="connsiteY359" fmla="*/ 367319 h 6857995"/>
              <a:gd name="connsiteX360" fmla="*/ 8481496 w 9143994"/>
              <a:gd name="connsiteY360" fmla="*/ 367319 h 6857995"/>
              <a:gd name="connsiteX361" fmla="*/ 8481496 w 9143994"/>
              <a:gd name="connsiteY361" fmla="*/ 346725 h 6857995"/>
              <a:gd name="connsiteX362" fmla="*/ 8533398 w 9143994"/>
              <a:gd name="connsiteY362" fmla="*/ 346725 h 6857995"/>
              <a:gd name="connsiteX363" fmla="*/ 8533398 w 9143994"/>
              <a:gd name="connsiteY363" fmla="*/ 330012 h 6857995"/>
              <a:gd name="connsiteX364" fmla="*/ 8481496 w 9143994"/>
              <a:gd name="connsiteY364" fmla="*/ 330012 h 6857995"/>
              <a:gd name="connsiteX365" fmla="*/ 8391376 w 9143994"/>
              <a:gd name="connsiteY365" fmla="*/ 330012 h 6857995"/>
              <a:gd name="connsiteX366" fmla="*/ 8391376 w 9143994"/>
              <a:gd name="connsiteY366" fmla="*/ 409714 h 6857995"/>
              <a:gd name="connsiteX367" fmla="*/ 8391376 w 9143994"/>
              <a:gd name="connsiteY367" fmla="*/ 426483 h 6857995"/>
              <a:gd name="connsiteX368" fmla="*/ 8410912 w 9143994"/>
              <a:gd name="connsiteY368" fmla="*/ 426483 h 6857995"/>
              <a:gd name="connsiteX369" fmla="*/ 8456389 w 9143994"/>
              <a:gd name="connsiteY369" fmla="*/ 426483 h 6857995"/>
              <a:gd name="connsiteX370" fmla="*/ 8456389 w 9143994"/>
              <a:gd name="connsiteY370" fmla="*/ 409714 h 6857995"/>
              <a:gd name="connsiteX371" fmla="*/ 8410912 w 9143994"/>
              <a:gd name="connsiteY371" fmla="*/ 409714 h 6857995"/>
              <a:gd name="connsiteX372" fmla="*/ 8410912 w 9143994"/>
              <a:gd name="connsiteY372" fmla="*/ 330012 h 6857995"/>
              <a:gd name="connsiteX373" fmla="*/ 8312306 w 9143994"/>
              <a:gd name="connsiteY373" fmla="*/ 330012 h 6857995"/>
              <a:gd name="connsiteX374" fmla="*/ 8312306 w 9143994"/>
              <a:gd name="connsiteY374" fmla="*/ 346725 h 6857995"/>
              <a:gd name="connsiteX375" fmla="*/ 8312306 w 9143994"/>
              <a:gd name="connsiteY375" fmla="*/ 409714 h 6857995"/>
              <a:gd name="connsiteX376" fmla="*/ 8312306 w 9143994"/>
              <a:gd name="connsiteY376" fmla="*/ 426483 h 6857995"/>
              <a:gd name="connsiteX377" fmla="*/ 8331860 w 9143994"/>
              <a:gd name="connsiteY377" fmla="*/ 426483 h 6857995"/>
              <a:gd name="connsiteX378" fmla="*/ 8385100 w 9143994"/>
              <a:gd name="connsiteY378" fmla="*/ 426483 h 6857995"/>
              <a:gd name="connsiteX379" fmla="*/ 8385100 w 9143994"/>
              <a:gd name="connsiteY379" fmla="*/ 409714 h 6857995"/>
              <a:gd name="connsiteX380" fmla="*/ 8331860 w 9143994"/>
              <a:gd name="connsiteY380" fmla="*/ 409714 h 6857995"/>
              <a:gd name="connsiteX381" fmla="*/ 8331860 w 9143994"/>
              <a:gd name="connsiteY381" fmla="*/ 384013 h 6857995"/>
              <a:gd name="connsiteX382" fmla="*/ 8377969 w 9143994"/>
              <a:gd name="connsiteY382" fmla="*/ 384013 h 6857995"/>
              <a:gd name="connsiteX383" fmla="*/ 8377969 w 9143994"/>
              <a:gd name="connsiteY383" fmla="*/ 367319 h 6857995"/>
              <a:gd name="connsiteX384" fmla="*/ 8331860 w 9143994"/>
              <a:gd name="connsiteY384" fmla="*/ 367319 h 6857995"/>
              <a:gd name="connsiteX385" fmla="*/ 8331860 w 9143994"/>
              <a:gd name="connsiteY385" fmla="*/ 346725 h 6857995"/>
              <a:gd name="connsiteX386" fmla="*/ 8383744 w 9143994"/>
              <a:gd name="connsiteY386" fmla="*/ 346725 h 6857995"/>
              <a:gd name="connsiteX387" fmla="*/ 8383744 w 9143994"/>
              <a:gd name="connsiteY387" fmla="*/ 330012 h 6857995"/>
              <a:gd name="connsiteX388" fmla="*/ 8331860 w 9143994"/>
              <a:gd name="connsiteY388" fmla="*/ 330012 h 6857995"/>
              <a:gd name="connsiteX389" fmla="*/ 8689850 w 9143994"/>
              <a:gd name="connsiteY389" fmla="*/ 329883 h 6857995"/>
              <a:gd name="connsiteX390" fmla="*/ 8689850 w 9143994"/>
              <a:gd name="connsiteY390" fmla="*/ 426353 h 6857995"/>
              <a:gd name="connsiteX391" fmla="*/ 8709386 w 9143994"/>
              <a:gd name="connsiteY391" fmla="*/ 426353 h 6857995"/>
              <a:gd name="connsiteX392" fmla="*/ 8709386 w 9143994"/>
              <a:gd name="connsiteY392" fmla="*/ 388340 h 6857995"/>
              <a:gd name="connsiteX393" fmla="*/ 8725950 w 9143994"/>
              <a:gd name="connsiteY393" fmla="*/ 388340 h 6857995"/>
              <a:gd name="connsiteX394" fmla="*/ 8743090 w 9143994"/>
              <a:gd name="connsiteY394" fmla="*/ 400392 h 6857995"/>
              <a:gd name="connsiteX395" fmla="*/ 8746358 w 9143994"/>
              <a:gd name="connsiteY395" fmla="*/ 426353 h 6857995"/>
              <a:gd name="connsiteX396" fmla="*/ 8766005 w 9143994"/>
              <a:gd name="connsiteY396" fmla="*/ 426353 h 6857995"/>
              <a:gd name="connsiteX397" fmla="*/ 8762551 w 9143994"/>
              <a:gd name="connsiteY397" fmla="*/ 401005 h 6857995"/>
              <a:gd name="connsiteX398" fmla="*/ 8748085 w 9143994"/>
              <a:gd name="connsiteY398" fmla="*/ 380169 h 6857995"/>
              <a:gd name="connsiteX399" fmla="*/ 8765225 w 9143994"/>
              <a:gd name="connsiteY399" fmla="*/ 356864 h 6857995"/>
              <a:gd name="connsiteX400" fmla="*/ 8733861 w 9143994"/>
              <a:gd name="connsiteY400" fmla="*/ 329883 h 6857995"/>
              <a:gd name="connsiteX401" fmla="*/ 8709386 w 9143994"/>
              <a:gd name="connsiteY401" fmla="*/ 329883 h 6857995"/>
              <a:gd name="connsiteX402" fmla="*/ 8690017 w 9143994"/>
              <a:gd name="connsiteY402" fmla="*/ 329883 h 6857995"/>
              <a:gd name="connsiteX403" fmla="*/ 8839579 w 9143994"/>
              <a:gd name="connsiteY403" fmla="*/ 327654 h 6857995"/>
              <a:gd name="connsiteX404" fmla="*/ 8795160 w 9143994"/>
              <a:gd name="connsiteY404" fmla="*/ 378108 h 6857995"/>
              <a:gd name="connsiteX405" fmla="*/ 8839579 w 9143994"/>
              <a:gd name="connsiteY405" fmla="*/ 428544 h 6857995"/>
              <a:gd name="connsiteX406" fmla="*/ 8881213 w 9143994"/>
              <a:gd name="connsiteY406" fmla="*/ 394487 h 6857995"/>
              <a:gd name="connsiteX407" fmla="*/ 8860842 w 9143994"/>
              <a:gd name="connsiteY407" fmla="*/ 394487 h 6857995"/>
              <a:gd name="connsiteX408" fmla="*/ 8840136 w 9143994"/>
              <a:gd name="connsiteY408" fmla="*/ 411553 h 6857995"/>
              <a:gd name="connsiteX409" fmla="*/ 8815271 w 9143994"/>
              <a:gd name="connsiteY409" fmla="*/ 377830 h 6857995"/>
              <a:gd name="connsiteX410" fmla="*/ 8840136 w 9143994"/>
              <a:gd name="connsiteY410" fmla="*/ 344070 h 6857995"/>
              <a:gd name="connsiteX411" fmla="*/ 8860842 w 9143994"/>
              <a:gd name="connsiteY411" fmla="*/ 360597 h 6857995"/>
              <a:gd name="connsiteX412" fmla="*/ 8881083 w 9143994"/>
              <a:gd name="connsiteY412" fmla="*/ 360597 h 6857995"/>
              <a:gd name="connsiteX413" fmla="*/ 8839579 w 9143994"/>
              <a:gd name="connsiteY413" fmla="*/ 327654 h 6857995"/>
              <a:gd name="connsiteX414" fmla="*/ 8578171 w 9143994"/>
              <a:gd name="connsiteY414" fmla="*/ 327654 h 6857995"/>
              <a:gd name="connsiteX415" fmla="*/ 8533715 w 9143994"/>
              <a:gd name="connsiteY415" fmla="*/ 378108 h 6857995"/>
              <a:gd name="connsiteX416" fmla="*/ 8578171 w 9143994"/>
              <a:gd name="connsiteY416" fmla="*/ 428544 h 6857995"/>
              <a:gd name="connsiteX417" fmla="*/ 8619768 w 9143994"/>
              <a:gd name="connsiteY417" fmla="*/ 394487 h 6857995"/>
              <a:gd name="connsiteX418" fmla="*/ 8599434 w 9143994"/>
              <a:gd name="connsiteY418" fmla="*/ 394487 h 6857995"/>
              <a:gd name="connsiteX419" fmla="*/ 8578710 w 9143994"/>
              <a:gd name="connsiteY419" fmla="*/ 411553 h 6857995"/>
              <a:gd name="connsiteX420" fmla="*/ 8553826 w 9143994"/>
              <a:gd name="connsiteY420" fmla="*/ 377830 h 6857995"/>
              <a:gd name="connsiteX421" fmla="*/ 8578710 w 9143994"/>
              <a:gd name="connsiteY421" fmla="*/ 344070 h 6857995"/>
              <a:gd name="connsiteX422" fmla="*/ 8599434 w 9143994"/>
              <a:gd name="connsiteY422" fmla="*/ 360597 h 6857995"/>
              <a:gd name="connsiteX423" fmla="*/ 8619638 w 9143994"/>
              <a:gd name="connsiteY423" fmla="*/ 360597 h 6857995"/>
              <a:gd name="connsiteX424" fmla="*/ 8578171 w 9143994"/>
              <a:gd name="connsiteY424" fmla="*/ 327654 h 6857995"/>
              <a:gd name="connsiteX425" fmla="*/ 8693044 w 9143994"/>
              <a:gd name="connsiteY425" fmla="*/ 271350 h 6857995"/>
              <a:gd name="connsiteX426" fmla="*/ 8715588 w 9143994"/>
              <a:gd name="connsiteY426" fmla="*/ 271350 h 6857995"/>
              <a:gd name="connsiteX427" fmla="*/ 8730574 w 9143994"/>
              <a:gd name="connsiteY427" fmla="*/ 285388 h 6857995"/>
              <a:gd name="connsiteX428" fmla="*/ 8715830 w 9143994"/>
              <a:gd name="connsiteY428" fmla="*/ 299334 h 6857995"/>
              <a:gd name="connsiteX429" fmla="*/ 8693044 w 9143994"/>
              <a:gd name="connsiteY429" fmla="*/ 299334 h 6857995"/>
              <a:gd name="connsiteX430" fmla="*/ 8693026 w 9143994"/>
              <a:gd name="connsiteY430" fmla="*/ 232780 h 6857995"/>
              <a:gd name="connsiteX431" fmla="*/ 8717241 w 9143994"/>
              <a:gd name="connsiteY431" fmla="*/ 232780 h 6857995"/>
              <a:gd name="connsiteX432" fmla="*/ 8728476 w 9143994"/>
              <a:gd name="connsiteY432" fmla="*/ 244201 h 6857995"/>
              <a:gd name="connsiteX433" fmla="*/ 8716145 w 9143994"/>
              <a:gd name="connsiteY433" fmla="*/ 256326 h 6857995"/>
              <a:gd name="connsiteX434" fmla="*/ 8693026 w 9143994"/>
              <a:gd name="connsiteY434" fmla="*/ 256326 h 6857995"/>
              <a:gd name="connsiteX435" fmla="*/ 8947341 w 9143994"/>
              <a:gd name="connsiteY435" fmla="*/ 217442 h 6857995"/>
              <a:gd name="connsiteX436" fmla="*/ 8947341 w 9143994"/>
              <a:gd name="connsiteY436" fmla="*/ 313893 h 6857995"/>
              <a:gd name="connsiteX437" fmla="*/ 8966784 w 9143994"/>
              <a:gd name="connsiteY437" fmla="*/ 313893 h 6857995"/>
              <a:gd name="connsiteX438" fmla="*/ 8966784 w 9143994"/>
              <a:gd name="connsiteY438" fmla="*/ 217442 h 6857995"/>
              <a:gd name="connsiteX439" fmla="*/ 8862439 w 9143994"/>
              <a:gd name="connsiteY439" fmla="*/ 217442 h 6857995"/>
              <a:gd name="connsiteX440" fmla="*/ 8862439 w 9143994"/>
              <a:gd name="connsiteY440" fmla="*/ 313893 h 6857995"/>
              <a:gd name="connsiteX441" fmla="*/ 8881566 w 9143994"/>
              <a:gd name="connsiteY441" fmla="*/ 313893 h 6857995"/>
              <a:gd name="connsiteX442" fmla="*/ 8881566 w 9143994"/>
              <a:gd name="connsiteY442" fmla="*/ 271795 h 6857995"/>
              <a:gd name="connsiteX443" fmla="*/ 8920191 w 9143994"/>
              <a:gd name="connsiteY443" fmla="*/ 271795 h 6857995"/>
              <a:gd name="connsiteX444" fmla="*/ 8920191 w 9143994"/>
              <a:gd name="connsiteY444" fmla="*/ 313893 h 6857995"/>
              <a:gd name="connsiteX445" fmla="*/ 8939318 w 9143994"/>
              <a:gd name="connsiteY445" fmla="*/ 313893 h 6857995"/>
              <a:gd name="connsiteX446" fmla="*/ 8939318 w 9143994"/>
              <a:gd name="connsiteY446" fmla="*/ 217442 h 6857995"/>
              <a:gd name="connsiteX447" fmla="*/ 8920191 w 9143994"/>
              <a:gd name="connsiteY447" fmla="*/ 217442 h 6857995"/>
              <a:gd name="connsiteX448" fmla="*/ 8920191 w 9143994"/>
              <a:gd name="connsiteY448" fmla="*/ 255064 h 6857995"/>
              <a:gd name="connsiteX449" fmla="*/ 8881566 w 9143994"/>
              <a:gd name="connsiteY449" fmla="*/ 255064 h 6857995"/>
              <a:gd name="connsiteX450" fmla="*/ 8881566 w 9143994"/>
              <a:gd name="connsiteY450" fmla="*/ 217442 h 6857995"/>
              <a:gd name="connsiteX451" fmla="*/ 8755161 w 9143994"/>
              <a:gd name="connsiteY451" fmla="*/ 217442 h 6857995"/>
              <a:gd name="connsiteX452" fmla="*/ 8755161 w 9143994"/>
              <a:gd name="connsiteY452" fmla="*/ 313893 h 6857995"/>
              <a:gd name="connsiteX453" fmla="*/ 8774604 w 9143994"/>
              <a:gd name="connsiteY453" fmla="*/ 313893 h 6857995"/>
              <a:gd name="connsiteX454" fmla="*/ 8774604 w 9143994"/>
              <a:gd name="connsiteY454" fmla="*/ 217442 h 6857995"/>
              <a:gd name="connsiteX455" fmla="*/ 8673713 w 9143994"/>
              <a:gd name="connsiteY455" fmla="*/ 217442 h 6857995"/>
              <a:gd name="connsiteX456" fmla="*/ 8673713 w 9143994"/>
              <a:gd name="connsiteY456" fmla="*/ 313893 h 6857995"/>
              <a:gd name="connsiteX457" fmla="*/ 8673806 w 9143994"/>
              <a:gd name="connsiteY457" fmla="*/ 313893 h 6857995"/>
              <a:gd name="connsiteX458" fmla="*/ 8693750 w 9143994"/>
              <a:gd name="connsiteY458" fmla="*/ 313893 h 6857995"/>
              <a:gd name="connsiteX459" fmla="*/ 8721605 w 9143994"/>
              <a:gd name="connsiteY459" fmla="*/ 313893 h 6857995"/>
              <a:gd name="connsiteX460" fmla="*/ 8750592 w 9143994"/>
              <a:gd name="connsiteY460" fmla="*/ 287858 h 6857995"/>
              <a:gd name="connsiteX461" fmla="*/ 8731967 w 9143994"/>
              <a:gd name="connsiteY461" fmla="*/ 262623 h 6857995"/>
              <a:gd name="connsiteX462" fmla="*/ 8747250 w 9143994"/>
              <a:gd name="connsiteY462" fmla="*/ 241193 h 6857995"/>
              <a:gd name="connsiteX463" fmla="*/ 8717185 w 9143994"/>
              <a:gd name="connsiteY463" fmla="*/ 217442 h 6857995"/>
              <a:gd name="connsiteX464" fmla="*/ 8693750 w 9143994"/>
              <a:gd name="connsiteY464" fmla="*/ 217442 h 6857995"/>
              <a:gd name="connsiteX465" fmla="*/ 8673806 w 9143994"/>
              <a:gd name="connsiteY465" fmla="*/ 217442 h 6857995"/>
              <a:gd name="connsiteX466" fmla="*/ 8590334 w 9143994"/>
              <a:gd name="connsiteY466" fmla="*/ 217442 h 6857995"/>
              <a:gd name="connsiteX467" fmla="*/ 8590334 w 9143994"/>
              <a:gd name="connsiteY467" fmla="*/ 283811 h 6857995"/>
              <a:gd name="connsiteX468" fmla="*/ 8628384 w 9143994"/>
              <a:gd name="connsiteY468" fmla="*/ 316604 h 6857995"/>
              <a:gd name="connsiteX469" fmla="*/ 8666842 w 9143994"/>
              <a:gd name="connsiteY469" fmla="*/ 283811 h 6857995"/>
              <a:gd name="connsiteX470" fmla="*/ 8666842 w 9143994"/>
              <a:gd name="connsiteY470" fmla="*/ 217442 h 6857995"/>
              <a:gd name="connsiteX471" fmla="*/ 8647418 w 9143994"/>
              <a:gd name="connsiteY471" fmla="*/ 217442 h 6857995"/>
              <a:gd name="connsiteX472" fmla="*/ 8647418 w 9143994"/>
              <a:gd name="connsiteY472" fmla="*/ 285555 h 6857995"/>
              <a:gd name="connsiteX473" fmla="*/ 8628365 w 9143994"/>
              <a:gd name="connsiteY473" fmla="*/ 300783 h 6857995"/>
              <a:gd name="connsiteX474" fmla="*/ 8609442 w 9143994"/>
              <a:gd name="connsiteY474" fmla="*/ 285555 h 6857995"/>
              <a:gd name="connsiteX475" fmla="*/ 8609442 w 9143994"/>
              <a:gd name="connsiteY475" fmla="*/ 217442 h 6857995"/>
              <a:gd name="connsiteX476" fmla="*/ 8440809 w 9143994"/>
              <a:gd name="connsiteY476" fmla="*/ 217442 h 6857995"/>
              <a:gd name="connsiteX477" fmla="*/ 8440809 w 9143994"/>
              <a:gd name="connsiteY477" fmla="*/ 234155 h 6857995"/>
              <a:gd name="connsiteX478" fmla="*/ 8464393 w 9143994"/>
              <a:gd name="connsiteY478" fmla="*/ 234155 h 6857995"/>
              <a:gd name="connsiteX479" fmla="*/ 8464393 w 9143994"/>
              <a:gd name="connsiteY479" fmla="*/ 313893 h 6857995"/>
              <a:gd name="connsiteX480" fmla="*/ 8484225 w 9143994"/>
              <a:gd name="connsiteY480" fmla="*/ 313893 h 6857995"/>
              <a:gd name="connsiteX481" fmla="*/ 8484225 w 9143994"/>
              <a:gd name="connsiteY481" fmla="*/ 234155 h 6857995"/>
              <a:gd name="connsiteX482" fmla="*/ 8507809 w 9143994"/>
              <a:gd name="connsiteY482" fmla="*/ 234155 h 6857995"/>
              <a:gd name="connsiteX483" fmla="*/ 8507809 w 9143994"/>
              <a:gd name="connsiteY483" fmla="*/ 217442 h 6857995"/>
              <a:gd name="connsiteX484" fmla="*/ 8484225 w 9143994"/>
              <a:gd name="connsiteY484" fmla="*/ 217442 h 6857995"/>
              <a:gd name="connsiteX485" fmla="*/ 8464393 w 9143994"/>
              <a:gd name="connsiteY485" fmla="*/ 217442 h 6857995"/>
              <a:gd name="connsiteX486" fmla="*/ 8416223 w 9143994"/>
              <a:gd name="connsiteY486" fmla="*/ 217442 h 6857995"/>
              <a:gd name="connsiteX487" fmla="*/ 8416223 w 9143994"/>
              <a:gd name="connsiteY487" fmla="*/ 313893 h 6857995"/>
              <a:gd name="connsiteX488" fmla="*/ 8435647 w 9143994"/>
              <a:gd name="connsiteY488" fmla="*/ 313893 h 6857995"/>
              <a:gd name="connsiteX489" fmla="*/ 8435647 w 9143994"/>
              <a:gd name="connsiteY489" fmla="*/ 217442 h 6857995"/>
              <a:gd name="connsiteX490" fmla="*/ 8312306 w 9143994"/>
              <a:gd name="connsiteY490" fmla="*/ 217442 h 6857995"/>
              <a:gd name="connsiteX491" fmla="*/ 8312306 w 9143994"/>
              <a:gd name="connsiteY491" fmla="*/ 313893 h 6857995"/>
              <a:gd name="connsiteX492" fmla="*/ 8330523 w 9143994"/>
              <a:gd name="connsiteY492" fmla="*/ 313893 h 6857995"/>
              <a:gd name="connsiteX493" fmla="*/ 8330523 w 9143994"/>
              <a:gd name="connsiteY493" fmla="*/ 242196 h 6857995"/>
              <a:gd name="connsiteX494" fmla="*/ 8350987 w 9143994"/>
              <a:gd name="connsiteY494" fmla="*/ 313893 h 6857995"/>
              <a:gd name="connsiteX495" fmla="*/ 8351823 w 9143994"/>
              <a:gd name="connsiteY495" fmla="*/ 313893 h 6857995"/>
              <a:gd name="connsiteX496" fmla="*/ 8368963 w 9143994"/>
              <a:gd name="connsiteY496" fmla="*/ 313893 h 6857995"/>
              <a:gd name="connsiteX497" fmla="*/ 8369780 w 9143994"/>
              <a:gd name="connsiteY497" fmla="*/ 313893 h 6857995"/>
              <a:gd name="connsiteX498" fmla="*/ 8390244 w 9143994"/>
              <a:gd name="connsiteY498" fmla="*/ 242196 h 6857995"/>
              <a:gd name="connsiteX499" fmla="*/ 8390244 w 9143994"/>
              <a:gd name="connsiteY499" fmla="*/ 313893 h 6857995"/>
              <a:gd name="connsiteX500" fmla="*/ 8408461 w 9143994"/>
              <a:gd name="connsiteY500" fmla="*/ 313893 h 6857995"/>
              <a:gd name="connsiteX501" fmla="*/ 8408461 w 9143994"/>
              <a:gd name="connsiteY501" fmla="*/ 217442 h 6857995"/>
              <a:gd name="connsiteX502" fmla="*/ 8398526 w 9143994"/>
              <a:gd name="connsiteY502" fmla="*/ 217442 h 6857995"/>
              <a:gd name="connsiteX503" fmla="*/ 8389965 w 9143994"/>
              <a:gd name="connsiteY503" fmla="*/ 217442 h 6857995"/>
              <a:gd name="connsiteX504" fmla="*/ 8380588 w 9143994"/>
              <a:gd name="connsiteY504" fmla="*/ 217442 h 6857995"/>
              <a:gd name="connsiteX505" fmla="*/ 8360383 w 9143994"/>
              <a:gd name="connsiteY505" fmla="*/ 285147 h 6857995"/>
              <a:gd name="connsiteX506" fmla="*/ 8340198 w 9143994"/>
              <a:gd name="connsiteY506" fmla="*/ 217442 h 6857995"/>
              <a:gd name="connsiteX507" fmla="*/ 8330839 w 9143994"/>
              <a:gd name="connsiteY507" fmla="*/ 217442 h 6857995"/>
              <a:gd name="connsiteX508" fmla="*/ 8322259 w 9143994"/>
              <a:gd name="connsiteY508" fmla="*/ 217442 h 6857995"/>
              <a:gd name="connsiteX509" fmla="*/ 8817073 w 9143994"/>
              <a:gd name="connsiteY509" fmla="*/ 214507 h 6857995"/>
              <a:gd name="connsiteX510" fmla="*/ 8781029 w 9143994"/>
              <a:gd name="connsiteY510" fmla="*/ 243792 h 6857995"/>
              <a:gd name="connsiteX511" fmla="*/ 8812394 w 9143994"/>
              <a:gd name="connsiteY511" fmla="*/ 273151 h 6857995"/>
              <a:gd name="connsiteX512" fmla="*/ 8836924 w 9143994"/>
              <a:gd name="connsiteY512" fmla="*/ 288118 h 6857995"/>
              <a:gd name="connsiteX513" fmla="*/ 8817686 w 9143994"/>
              <a:gd name="connsiteY513" fmla="*/ 300430 h 6857995"/>
              <a:gd name="connsiteX514" fmla="*/ 8798020 w 9143994"/>
              <a:gd name="connsiteY514" fmla="*/ 284274 h 6857995"/>
              <a:gd name="connsiteX515" fmla="*/ 8779302 w 9143994"/>
              <a:gd name="connsiteY515" fmla="*/ 284274 h 6857995"/>
              <a:gd name="connsiteX516" fmla="*/ 8818522 w 9143994"/>
              <a:gd name="connsiteY516" fmla="*/ 316381 h 6857995"/>
              <a:gd name="connsiteX517" fmla="*/ 8857221 w 9143994"/>
              <a:gd name="connsiteY517" fmla="*/ 285797 h 6857995"/>
              <a:gd name="connsiteX518" fmla="*/ 8829422 w 9143994"/>
              <a:gd name="connsiteY518" fmla="*/ 257459 h 6857995"/>
              <a:gd name="connsiteX519" fmla="*/ 8800565 w 9143994"/>
              <a:gd name="connsiteY519" fmla="*/ 242548 h 6857995"/>
              <a:gd name="connsiteX520" fmla="*/ 8817853 w 9143994"/>
              <a:gd name="connsiteY520" fmla="*/ 230682 h 6857995"/>
              <a:gd name="connsiteX521" fmla="*/ 8835383 w 9143994"/>
              <a:gd name="connsiteY521" fmla="*/ 245408 h 6857995"/>
              <a:gd name="connsiteX522" fmla="*/ 8854269 w 9143994"/>
              <a:gd name="connsiteY522" fmla="*/ 245408 h 6857995"/>
              <a:gd name="connsiteX523" fmla="*/ 8817073 w 9143994"/>
              <a:gd name="connsiteY523" fmla="*/ 214507 h 6857995"/>
              <a:gd name="connsiteX524" fmla="*/ 8545117 w 9143994"/>
              <a:gd name="connsiteY524" fmla="*/ 214507 h 6857995"/>
              <a:gd name="connsiteX525" fmla="*/ 8509035 w 9143994"/>
              <a:gd name="connsiteY525" fmla="*/ 243792 h 6857995"/>
              <a:gd name="connsiteX526" fmla="*/ 8540418 w 9143994"/>
              <a:gd name="connsiteY526" fmla="*/ 273151 h 6857995"/>
              <a:gd name="connsiteX527" fmla="*/ 8564968 w 9143994"/>
              <a:gd name="connsiteY527" fmla="*/ 288118 h 6857995"/>
              <a:gd name="connsiteX528" fmla="*/ 8545692 w 9143994"/>
              <a:gd name="connsiteY528" fmla="*/ 300430 h 6857995"/>
              <a:gd name="connsiteX529" fmla="*/ 8526082 w 9143994"/>
              <a:gd name="connsiteY529" fmla="*/ 284274 h 6857995"/>
              <a:gd name="connsiteX530" fmla="*/ 8507364 w 9143994"/>
              <a:gd name="connsiteY530" fmla="*/ 284274 h 6857995"/>
              <a:gd name="connsiteX531" fmla="*/ 8546565 w 9143994"/>
              <a:gd name="connsiteY531" fmla="*/ 316381 h 6857995"/>
              <a:gd name="connsiteX532" fmla="*/ 8585246 w 9143994"/>
              <a:gd name="connsiteY532" fmla="*/ 285797 h 6857995"/>
              <a:gd name="connsiteX533" fmla="*/ 8557447 w 9143994"/>
              <a:gd name="connsiteY533" fmla="*/ 257459 h 6857995"/>
              <a:gd name="connsiteX534" fmla="*/ 8528571 w 9143994"/>
              <a:gd name="connsiteY534" fmla="*/ 242548 h 6857995"/>
              <a:gd name="connsiteX535" fmla="*/ 8545859 w 9143994"/>
              <a:gd name="connsiteY535" fmla="*/ 230682 h 6857995"/>
              <a:gd name="connsiteX536" fmla="*/ 8563389 w 9143994"/>
              <a:gd name="connsiteY536" fmla="*/ 245408 h 6857995"/>
              <a:gd name="connsiteX537" fmla="*/ 8582294 w 9143994"/>
              <a:gd name="connsiteY537" fmla="*/ 245408 h 6857995"/>
              <a:gd name="connsiteX538" fmla="*/ 8545117 w 9143994"/>
              <a:gd name="connsiteY538" fmla="*/ 214507 h 6857995"/>
              <a:gd name="connsiteX539" fmla="*/ 8107442 w 9143994"/>
              <a:gd name="connsiteY539" fmla="*/ 127322 h 6857995"/>
              <a:gd name="connsiteX540" fmla="*/ 8049894 w 9143994"/>
              <a:gd name="connsiteY540" fmla="*/ 227042 h 6857995"/>
              <a:gd name="connsiteX541" fmla="*/ 8107442 w 9143994"/>
              <a:gd name="connsiteY541" fmla="*/ 326762 h 6857995"/>
              <a:gd name="connsiteX542" fmla="*/ 7992309 w 9143994"/>
              <a:gd name="connsiteY542" fmla="*/ 326762 h 6857995"/>
              <a:gd name="connsiteX543" fmla="*/ 7934724 w 9143994"/>
              <a:gd name="connsiteY543" fmla="*/ 426482 h 6857995"/>
              <a:gd name="connsiteX544" fmla="*/ 8049895 w 9143994"/>
              <a:gd name="connsiteY544" fmla="*/ 426482 h 6857995"/>
              <a:gd name="connsiteX545" fmla="*/ 8107443 w 9143994"/>
              <a:gd name="connsiteY545" fmla="*/ 326763 h 6857995"/>
              <a:gd name="connsiteX546" fmla="*/ 8165009 w 9143994"/>
              <a:gd name="connsiteY546" fmla="*/ 426482 h 6857995"/>
              <a:gd name="connsiteX547" fmla="*/ 8280161 w 9143994"/>
              <a:gd name="connsiteY547" fmla="*/ 426482 h 6857995"/>
              <a:gd name="connsiteX548" fmla="*/ 8222575 w 9143994"/>
              <a:gd name="connsiteY548" fmla="*/ 326762 h 6857995"/>
              <a:gd name="connsiteX549" fmla="*/ 8107443 w 9143994"/>
              <a:gd name="connsiteY549" fmla="*/ 326762 h 6857995"/>
              <a:gd name="connsiteX550" fmla="*/ 8165009 w 9143994"/>
              <a:gd name="connsiteY550" fmla="*/ 227042 h 6857995"/>
              <a:gd name="connsiteX551" fmla="*/ 0 w 9143994"/>
              <a:gd name="connsiteY551" fmla="*/ 0 h 6857995"/>
              <a:gd name="connsiteX552" fmla="*/ 9143994 w 9143994"/>
              <a:gd name="connsiteY552" fmla="*/ 0 h 6857995"/>
              <a:gd name="connsiteX553" fmla="*/ 9143994 w 9143994"/>
              <a:gd name="connsiteY553" fmla="*/ 6857995 h 6857995"/>
              <a:gd name="connsiteX554" fmla="*/ 8569595 w 9143994"/>
              <a:gd name="connsiteY554" fmla="*/ 6857995 h 6857995"/>
              <a:gd name="connsiteX555" fmla="*/ 8569595 w 9143994"/>
              <a:gd name="connsiteY555" fmla="*/ 6587994 h 6857995"/>
              <a:gd name="connsiteX556" fmla="*/ 8558795 w 9143994"/>
              <a:gd name="connsiteY556" fmla="*/ 6587994 h 6857995"/>
              <a:gd name="connsiteX557" fmla="*/ 8558795 w 9143994"/>
              <a:gd name="connsiteY557" fmla="*/ 6857995 h 6857995"/>
              <a:gd name="connsiteX558" fmla="*/ 0 w 9143994"/>
              <a:gd name="connsiteY558"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Lst>
            <a:rect l="l" t="t" r="r" b="b"/>
            <a:pathLst>
              <a:path w="9143994" h="6857995">
                <a:moveTo>
                  <a:pt x="8712617" y="508710"/>
                </a:moveTo>
                <a:cubicBezTo>
                  <a:pt x="8720992" y="508710"/>
                  <a:pt x="8731038" y="510716"/>
                  <a:pt x="8730091" y="520743"/>
                </a:cubicBezTo>
                <a:cubicBezTo>
                  <a:pt x="8729255" y="529917"/>
                  <a:pt x="8720992" y="532628"/>
                  <a:pt x="8712895" y="532628"/>
                </a:cubicBezTo>
                <a:cubicBezTo>
                  <a:pt x="8710333" y="532628"/>
                  <a:pt x="8707993" y="532554"/>
                  <a:pt x="8705634" y="531755"/>
                </a:cubicBezTo>
                <a:close/>
                <a:moveTo>
                  <a:pt x="8899635" y="505330"/>
                </a:moveTo>
                <a:cubicBezTo>
                  <a:pt x="8901807" y="505330"/>
                  <a:pt x="8902773" y="506426"/>
                  <a:pt x="8902550" y="508691"/>
                </a:cubicBezTo>
                <a:cubicBezTo>
                  <a:pt x="8902030" y="514262"/>
                  <a:pt x="8897611" y="517010"/>
                  <a:pt x="8889329" y="517010"/>
                </a:cubicBezTo>
                <a:cubicBezTo>
                  <a:pt x="8890034" y="514336"/>
                  <a:pt x="8891260" y="511885"/>
                  <a:pt x="8893005" y="509564"/>
                </a:cubicBezTo>
                <a:cubicBezTo>
                  <a:pt x="8895085" y="506760"/>
                  <a:pt x="8897332" y="505330"/>
                  <a:pt x="8899635" y="505330"/>
                </a:cubicBezTo>
                <a:close/>
                <a:moveTo>
                  <a:pt x="8783387" y="505330"/>
                </a:moveTo>
                <a:cubicBezTo>
                  <a:pt x="8785541" y="505330"/>
                  <a:pt x="8786563" y="506426"/>
                  <a:pt x="8786321" y="508691"/>
                </a:cubicBezTo>
                <a:cubicBezTo>
                  <a:pt x="8785764" y="514262"/>
                  <a:pt x="8781345" y="517010"/>
                  <a:pt x="8773118" y="517010"/>
                </a:cubicBezTo>
                <a:cubicBezTo>
                  <a:pt x="8773787" y="514336"/>
                  <a:pt x="8775012" y="511885"/>
                  <a:pt x="8776758" y="509564"/>
                </a:cubicBezTo>
                <a:cubicBezTo>
                  <a:pt x="8778875" y="506760"/>
                  <a:pt x="8781066" y="505330"/>
                  <a:pt x="8783387" y="505330"/>
                </a:cubicBezTo>
                <a:close/>
                <a:moveTo>
                  <a:pt x="8632488" y="505330"/>
                </a:moveTo>
                <a:cubicBezTo>
                  <a:pt x="8634660" y="505330"/>
                  <a:pt x="8635626" y="506426"/>
                  <a:pt x="8635385" y="508691"/>
                </a:cubicBezTo>
                <a:cubicBezTo>
                  <a:pt x="8634902" y="514262"/>
                  <a:pt x="8630464" y="517010"/>
                  <a:pt x="8622200" y="517010"/>
                </a:cubicBezTo>
                <a:cubicBezTo>
                  <a:pt x="8622906" y="514336"/>
                  <a:pt x="8624131" y="511885"/>
                  <a:pt x="8625858" y="509564"/>
                </a:cubicBezTo>
                <a:cubicBezTo>
                  <a:pt x="8627994" y="506760"/>
                  <a:pt x="8630167" y="505330"/>
                  <a:pt x="8632488" y="505330"/>
                </a:cubicBezTo>
                <a:close/>
                <a:moveTo>
                  <a:pt x="8257023" y="505330"/>
                </a:moveTo>
                <a:cubicBezTo>
                  <a:pt x="8259159" y="505330"/>
                  <a:pt x="8260143" y="506426"/>
                  <a:pt x="8259920" y="508691"/>
                </a:cubicBezTo>
                <a:cubicBezTo>
                  <a:pt x="8259400" y="514262"/>
                  <a:pt x="8254999" y="517010"/>
                  <a:pt x="8246699" y="517010"/>
                </a:cubicBezTo>
                <a:cubicBezTo>
                  <a:pt x="8247404" y="514336"/>
                  <a:pt x="8248630" y="511885"/>
                  <a:pt x="8250394" y="509564"/>
                </a:cubicBezTo>
                <a:cubicBezTo>
                  <a:pt x="8252492" y="506760"/>
                  <a:pt x="8254702" y="505330"/>
                  <a:pt x="8257023" y="505330"/>
                </a:cubicBezTo>
                <a:close/>
                <a:moveTo>
                  <a:pt x="8417542" y="504810"/>
                </a:moveTo>
                <a:cubicBezTo>
                  <a:pt x="8419622" y="504810"/>
                  <a:pt x="8421126" y="505664"/>
                  <a:pt x="8422017" y="507465"/>
                </a:cubicBezTo>
                <a:cubicBezTo>
                  <a:pt x="8422760" y="508932"/>
                  <a:pt x="8423001" y="510808"/>
                  <a:pt x="8422778" y="513148"/>
                </a:cubicBezTo>
                <a:cubicBezTo>
                  <a:pt x="8422351" y="517549"/>
                  <a:pt x="8420996" y="521746"/>
                  <a:pt x="8418693" y="525682"/>
                </a:cubicBezTo>
                <a:cubicBezTo>
                  <a:pt x="8415852" y="530455"/>
                  <a:pt x="8412472" y="532850"/>
                  <a:pt x="8408535" y="532850"/>
                </a:cubicBezTo>
                <a:cubicBezTo>
                  <a:pt x="8406511" y="532850"/>
                  <a:pt x="8405026" y="531941"/>
                  <a:pt x="8404116" y="530139"/>
                </a:cubicBezTo>
                <a:cubicBezTo>
                  <a:pt x="8403354" y="528654"/>
                  <a:pt x="8403094" y="526778"/>
                  <a:pt x="8403317" y="524550"/>
                </a:cubicBezTo>
                <a:cubicBezTo>
                  <a:pt x="8403726" y="520019"/>
                  <a:pt x="8405081" y="515840"/>
                  <a:pt x="8407365" y="511922"/>
                </a:cubicBezTo>
                <a:cubicBezTo>
                  <a:pt x="8410169" y="507187"/>
                  <a:pt x="8413549" y="504810"/>
                  <a:pt x="8417542" y="504810"/>
                </a:cubicBezTo>
                <a:close/>
                <a:moveTo>
                  <a:pt x="8205361" y="504514"/>
                </a:moveTo>
                <a:cubicBezTo>
                  <a:pt x="8207051" y="504514"/>
                  <a:pt x="8208611" y="504904"/>
                  <a:pt x="8210078" y="505721"/>
                </a:cubicBezTo>
                <a:lnTo>
                  <a:pt x="8208722" y="510474"/>
                </a:lnTo>
                <a:cubicBezTo>
                  <a:pt x="8208184" y="512331"/>
                  <a:pt x="8205677" y="515674"/>
                  <a:pt x="8201220" y="520484"/>
                </a:cubicBezTo>
                <a:cubicBezTo>
                  <a:pt x="8196652" y="525423"/>
                  <a:pt x="8193606" y="527912"/>
                  <a:pt x="8192084" y="527912"/>
                </a:cubicBezTo>
                <a:cubicBezTo>
                  <a:pt x="8191174" y="527912"/>
                  <a:pt x="8190765" y="527020"/>
                  <a:pt x="8190970" y="525256"/>
                </a:cubicBezTo>
                <a:cubicBezTo>
                  <a:pt x="8191359" y="521171"/>
                  <a:pt x="8192845" y="516881"/>
                  <a:pt x="8195463" y="512406"/>
                </a:cubicBezTo>
                <a:cubicBezTo>
                  <a:pt x="8198509" y="507150"/>
                  <a:pt x="8201814" y="504514"/>
                  <a:pt x="8205361" y="504514"/>
                </a:cubicBezTo>
                <a:close/>
                <a:moveTo>
                  <a:pt x="8097173" y="504513"/>
                </a:moveTo>
                <a:cubicBezTo>
                  <a:pt x="8098751" y="504513"/>
                  <a:pt x="8100367" y="504996"/>
                  <a:pt x="8102001" y="505980"/>
                </a:cubicBezTo>
                <a:lnTo>
                  <a:pt x="8100701" y="510530"/>
                </a:lnTo>
                <a:cubicBezTo>
                  <a:pt x="8100200" y="511960"/>
                  <a:pt x="8097730" y="515284"/>
                  <a:pt x="8093236" y="520483"/>
                </a:cubicBezTo>
                <a:cubicBezTo>
                  <a:pt x="8088408" y="526054"/>
                  <a:pt x="8085177" y="528840"/>
                  <a:pt x="8083543" y="528840"/>
                </a:cubicBezTo>
                <a:cubicBezTo>
                  <a:pt x="8082373" y="528840"/>
                  <a:pt x="8081871" y="527967"/>
                  <a:pt x="8082057" y="526240"/>
                </a:cubicBezTo>
                <a:cubicBezTo>
                  <a:pt x="8082447" y="521950"/>
                  <a:pt x="8084007" y="517475"/>
                  <a:pt x="8086700" y="512795"/>
                </a:cubicBezTo>
                <a:cubicBezTo>
                  <a:pt x="8089931" y="507261"/>
                  <a:pt x="8093422" y="504513"/>
                  <a:pt x="8097173" y="504513"/>
                </a:cubicBezTo>
                <a:close/>
                <a:moveTo>
                  <a:pt x="8964109" y="495284"/>
                </a:moveTo>
                <a:cubicBezTo>
                  <a:pt x="8959987" y="495284"/>
                  <a:pt x="8955586" y="497642"/>
                  <a:pt x="8950999" y="502415"/>
                </a:cubicBezTo>
                <a:cubicBezTo>
                  <a:pt x="8947396" y="506147"/>
                  <a:pt x="8944314" y="510418"/>
                  <a:pt x="8941751" y="515358"/>
                </a:cubicBezTo>
                <a:lnTo>
                  <a:pt x="8940767" y="515358"/>
                </a:lnTo>
                <a:lnTo>
                  <a:pt x="8947489" y="495451"/>
                </a:lnTo>
                <a:lnTo>
                  <a:pt x="8932058" y="495451"/>
                </a:lnTo>
                <a:lnTo>
                  <a:pt x="8918743" y="541337"/>
                </a:lnTo>
                <a:lnTo>
                  <a:pt x="8934342" y="541337"/>
                </a:lnTo>
                <a:lnTo>
                  <a:pt x="8938409" y="527298"/>
                </a:lnTo>
                <a:cubicBezTo>
                  <a:pt x="8939244" y="524513"/>
                  <a:pt x="8941937" y="520799"/>
                  <a:pt x="8946542" y="516249"/>
                </a:cubicBezTo>
                <a:cubicBezTo>
                  <a:pt x="8951352" y="511458"/>
                  <a:pt x="8955121" y="509081"/>
                  <a:pt x="8957851" y="509081"/>
                </a:cubicBezTo>
                <a:cubicBezTo>
                  <a:pt x="8959040" y="509081"/>
                  <a:pt x="8961417" y="509471"/>
                  <a:pt x="8962642" y="510140"/>
                </a:cubicBezTo>
                <a:lnTo>
                  <a:pt x="8967935" y="496249"/>
                </a:lnTo>
                <a:cubicBezTo>
                  <a:pt x="8966932" y="495562"/>
                  <a:pt x="8965632" y="495265"/>
                  <a:pt x="8964109" y="495284"/>
                </a:cubicBezTo>
                <a:close/>
                <a:moveTo>
                  <a:pt x="8905949" y="495265"/>
                </a:moveTo>
                <a:cubicBezTo>
                  <a:pt x="8897666" y="495265"/>
                  <a:pt x="8890090" y="498459"/>
                  <a:pt x="8883256" y="504884"/>
                </a:cubicBezTo>
                <a:cubicBezTo>
                  <a:pt x="8876404" y="511291"/>
                  <a:pt x="8872541" y="518774"/>
                  <a:pt x="8871743" y="527298"/>
                </a:cubicBezTo>
                <a:cubicBezTo>
                  <a:pt x="8871279" y="532201"/>
                  <a:pt x="8872838" y="535989"/>
                  <a:pt x="8876460" y="538737"/>
                </a:cubicBezTo>
                <a:cubicBezTo>
                  <a:pt x="8879616" y="541151"/>
                  <a:pt x="8883683" y="542395"/>
                  <a:pt x="8888734" y="542395"/>
                </a:cubicBezTo>
                <a:cubicBezTo>
                  <a:pt x="8894955" y="542395"/>
                  <a:pt x="8902792" y="540724"/>
                  <a:pt x="8912132" y="537437"/>
                </a:cubicBezTo>
                <a:lnTo>
                  <a:pt x="8915382" y="526258"/>
                </a:lnTo>
                <a:cubicBezTo>
                  <a:pt x="8907211" y="530641"/>
                  <a:pt x="8900322" y="532850"/>
                  <a:pt x="8894714" y="532850"/>
                </a:cubicBezTo>
                <a:cubicBezTo>
                  <a:pt x="8889477" y="532850"/>
                  <a:pt x="8887082" y="530566"/>
                  <a:pt x="8887453" y="526017"/>
                </a:cubicBezTo>
                <a:cubicBezTo>
                  <a:pt x="8893767" y="526017"/>
                  <a:pt x="8899932" y="524215"/>
                  <a:pt x="8905874" y="520631"/>
                </a:cubicBezTo>
                <a:cubicBezTo>
                  <a:pt x="8912634" y="516509"/>
                  <a:pt x="8916292" y="511439"/>
                  <a:pt x="8916886" y="505367"/>
                </a:cubicBezTo>
                <a:cubicBezTo>
                  <a:pt x="8917183" y="502192"/>
                  <a:pt x="8916162" y="499722"/>
                  <a:pt x="8913897" y="497828"/>
                </a:cubicBezTo>
                <a:cubicBezTo>
                  <a:pt x="8911780" y="496101"/>
                  <a:pt x="8909124" y="495265"/>
                  <a:pt x="8905949" y="495265"/>
                </a:cubicBezTo>
                <a:close/>
                <a:moveTo>
                  <a:pt x="8789738" y="495265"/>
                </a:moveTo>
                <a:cubicBezTo>
                  <a:pt x="8781437" y="495265"/>
                  <a:pt x="8773842" y="498459"/>
                  <a:pt x="8767009" y="504884"/>
                </a:cubicBezTo>
                <a:cubicBezTo>
                  <a:pt x="8760156" y="511291"/>
                  <a:pt x="8756312" y="518774"/>
                  <a:pt x="8755495" y="527298"/>
                </a:cubicBezTo>
                <a:cubicBezTo>
                  <a:pt x="8755012" y="532201"/>
                  <a:pt x="8756609" y="535989"/>
                  <a:pt x="8760193" y="538737"/>
                </a:cubicBezTo>
                <a:cubicBezTo>
                  <a:pt x="8763350" y="541151"/>
                  <a:pt x="8767417" y="542395"/>
                  <a:pt x="8772468" y="542395"/>
                </a:cubicBezTo>
                <a:cubicBezTo>
                  <a:pt x="8778745" y="542395"/>
                  <a:pt x="8786526" y="540724"/>
                  <a:pt x="8795885" y="537437"/>
                </a:cubicBezTo>
                <a:lnTo>
                  <a:pt x="8799135" y="526258"/>
                </a:lnTo>
                <a:cubicBezTo>
                  <a:pt x="8790964" y="530641"/>
                  <a:pt x="8784074" y="532850"/>
                  <a:pt x="8778466" y="532850"/>
                </a:cubicBezTo>
                <a:cubicBezTo>
                  <a:pt x="8773267" y="532850"/>
                  <a:pt x="8770815" y="530566"/>
                  <a:pt x="8771205" y="526017"/>
                </a:cubicBezTo>
                <a:cubicBezTo>
                  <a:pt x="8777556" y="526017"/>
                  <a:pt x="8783703" y="524215"/>
                  <a:pt x="8789645" y="520631"/>
                </a:cubicBezTo>
                <a:cubicBezTo>
                  <a:pt x="8796368" y="516509"/>
                  <a:pt x="8800044" y="511439"/>
                  <a:pt x="8800639" y="505367"/>
                </a:cubicBezTo>
                <a:cubicBezTo>
                  <a:pt x="8800917" y="502192"/>
                  <a:pt x="8799914" y="499722"/>
                  <a:pt x="8797630" y="497828"/>
                </a:cubicBezTo>
                <a:cubicBezTo>
                  <a:pt x="8795513" y="496101"/>
                  <a:pt x="8792877" y="495265"/>
                  <a:pt x="8789738" y="495265"/>
                </a:cubicBezTo>
                <a:close/>
                <a:moveTo>
                  <a:pt x="8638783" y="495265"/>
                </a:moveTo>
                <a:cubicBezTo>
                  <a:pt x="8630501" y="495265"/>
                  <a:pt x="8622943" y="498459"/>
                  <a:pt x="8616072" y="504884"/>
                </a:cubicBezTo>
                <a:cubicBezTo>
                  <a:pt x="8609257" y="511291"/>
                  <a:pt x="8605394" y="518774"/>
                  <a:pt x="8604577" y="527298"/>
                </a:cubicBezTo>
                <a:cubicBezTo>
                  <a:pt x="8604132" y="532201"/>
                  <a:pt x="8605691" y="535989"/>
                  <a:pt x="8609313" y="538737"/>
                </a:cubicBezTo>
                <a:cubicBezTo>
                  <a:pt x="8612432" y="541151"/>
                  <a:pt x="8616536" y="542395"/>
                  <a:pt x="8621532" y="542395"/>
                </a:cubicBezTo>
                <a:cubicBezTo>
                  <a:pt x="8627808" y="542395"/>
                  <a:pt x="8635626" y="540724"/>
                  <a:pt x="8644985" y="537437"/>
                </a:cubicBezTo>
                <a:lnTo>
                  <a:pt x="8648216" y="526258"/>
                </a:lnTo>
                <a:cubicBezTo>
                  <a:pt x="8640064" y="530641"/>
                  <a:pt x="8633193" y="532850"/>
                  <a:pt x="8627567" y="532850"/>
                </a:cubicBezTo>
                <a:cubicBezTo>
                  <a:pt x="8622349" y="532850"/>
                  <a:pt x="8619916" y="530566"/>
                  <a:pt x="8620269" y="526017"/>
                </a:cubicBezTo>
                <a:cubicBezTo>
                  <a:pt x="8626620" y="526017"/>
                  <a:pt x="8632766" y="524215"/>
                  <a:pt x="8638727" y="520631"/>
                </a:cubicBezTo>
                <a:cubicBezTo>
                  <a:pt x="8645450" y="516509"/>
                  <a:pt x="8649126" y="511439"/>
                  <a:pt x="8649684" y="505367"/>
                </a:cubicBezTo>
                <a:cubicBezTo>
                  <a:pt x="8649981" y="502192"/>
                  <a:pt x="8649015" y="499722"/>
                  <a:pt x="8646712" y="497828"/>
                </a:cubicBezTo>
                <a:cubicBezTo>
                  <a:pt x="8644595" y="496101"/>
                  <a:pt x="8641921" y="495265"/>
                  <a:pt x="8638783" y="495265"/>
                </a:cubicBezTo>
                <a:close/>
                <a:moveTo>
                  <a:pt x="8421646" y="495265"/>
                </a:moveTo>
                <a:cubicBezTo>
                  <a:pt x="8413382" y="495265"/>
                  <a:pt x="8405806" y="498459"/>
                  <a:pt x="8398935" y="504884"/>
                </a:cubicBezTo>
                <a:cubicBezTo>
                  <a:pt x="8392082" y="511291"/>
                  <a:pt x="8388257" y="518774"/>
                  <a:pt x="8387440" y="527298"/>
                </a:cubicBezTo>
                <a:cubicBezTo>
                  <a:pt x="8386994" y="532201"/>
                  <a:pt x="8388536" y="535989"/>
                  <a:pt x="8392138" y="538737"/>
                </a:cubicBezTo>
                <a:cubicBezTo>
                  <a:pt x="8395314" y="541151"/>
                  <a:pt x="8399417" y="542395"/>
                  <a:pt x="8404413" y="542395"/>
                </a:cubicBezTo>
                <a:cubicBezTo>
                  <a:pt x="8412584" y="542395"/>
                  <a:pt x="8420160" y="539109"/>
                  <a:pt x="8427050" y="532609"/>
                </a:cubicBezTo>
                <a:cubicBezTo>
                  <a:pt x="8433976" y="526091"/>
                  <a:pt x="8437839" y="518682"/>
                  <a:pt x="8438637" y="510307"/>
                </a:cubicBezTo>
                <a:cubicBezTo>
                  <a:pt x="8439120" y="505441"/>
                  <a:pt x="8437523" y="501653"/>
                  <a:pt x="8433957" y="498886"/>
                </a:cubicBezTo>
                <a:cubicBezTo>
                  <a:pt x="8430782" y="496453"/>
                  <a:pt x="8426678" y="495265"/>
                  <a:pt x="8421646" y="495265"/>
                </a:cubicBezTo>
                <a:close/>
                <a:moveTo>
                  <a:pt x="8263337" y="495265"/>
                </a:moveTo>
                <a:cubicBezTo>
                  <a:pt x="8255055" y="495265"/>
                  <a:pt x="8247478" y="498459"/>
                  <a:pt x="8240626" y="504884"/>
                </a:cubicBezTo>
                <a:cubicBezTo>
                  <a:pt x="8233792" y="511291"/>
                  <a:pt x="8229948" y="518774"/>
                  <a:pt x="8229113" y="527298"/>
                </a:cubicBezTo>
                <a:cubicBezTo>
                  <a:pt x="8228649" y="532201"/>
                  <a:pt x="8230208" y="535989"/>
                  <a:pt x="8233830" y="538737"/>
                </a:cubicBezTo>
                <a:cubicBezTo>
                  <a:pt x="8236986" y="541151"/>
                  <a:pt x="8241035" y="542395"/>
                  <a:pt x="8246086" y="542395"/>
                </a:cubicBezTo>
                <a:cubicBezTo>
                  <a:pt x="8252344" y="542395"/>
                  <a:pt x="8260162" y="540724"/>
                  <a:pt x="8269502" y="537437"/>
                </a:cubicBezTo>
                <a:lnTo>
                  <a:pt x="8272771" y="526258"/>
                </a:lnTo>
                <a:cubicBezTo>
                  <a:pt x="8264581" y="530641"/>
                  <a:pt x="8257692" y="532850"/>
                  <a:pt x="8252102" y="532850"/>
                </a:cubicBezTo>
                <a:cubicBezTo>
                  <a:pt x="8246884" y="532850"/>
                  <a:pt x="8244452" y="530566"/>
                  <a:pt x="8244823" y="526017"/>
                </a:cubicBezTo>
                <a:cubicBezTo>
                  <a:pt x="8251155" y="526017"/>
                  <a:pt x="8257302" y="524215"/>
                  <a:pt x="8263263" y="520631"/>
                </a:cubicBezTo>
                <a:cubicBezTo>
                  <a:pt x="8270004" y="516509"/>
                  <a:pt x="8273643" y="511439"/>
                  <a:pt x="8274238" y="505367"/>
                </a:cubicBezTo>
                <a:cubicBezTo>
                  <a:pt x="8274535" y="502192"/>
                  <a:pt x="8273551" y="499722"/>
                  <a:pt x="8271248" y="497828"/>
                </a:cubicBezTo>
                <a:cubicBezTo>
                  <a:pt x="8269112" y="496101"/>
                  <a:pt x="8266494" y="495265"/>
                  <a:pt x="8263337" y="495265"/>
                </a:cubicBezTo>
                <a:close/>
                <a:moveTo>
                  <a:pt x="8485006" y="495247"/>
                </a:moveTo>
                <a:cubicBezTo>
                  <a:pt x="8480921" y="495247"/>
                  <a:pt x="8476538" y="497605"/>
                  <a:pt x="8471896" y="502378"/>
                </a:cubicBezTo>
                <a:cubicBezTo>
                  <a:pt x="8468330" y="506110"/>
                  <a:pt x="8465210" y="510381"/>
                  <a:pt x="8462611" y="515321"/>
                </a:cubicBezTo>
                <a:lnTo>
                  <a:pt x="8461645" y="515321"/>
                </a:lnTo>
                <a:lnTo>
                  <a:pt x="8468479" y="495358"/>
                </a:lnTo>
                <a:lnTo>
                  <a:pt x="8453047" y="495358"/>
                </a:lnTo>
                <a:lnTo>
                  <a:pt x="8439621" y="541319"/>
                </a:lnTo>
                <a:lnTo>
                  <a:pt x="8455201" y="541319"/>
                </a:lnTo>
                <a:lnTo>
                  <a:pt x="8459287" y="527280"/>
                </a:lnTo>
                <a:cubicBezTo>
                  <a:pt x="8460085" y="524495"/>
                  <a:pt x="8462815" y="520781"/>
                  <a:pt x="8467420" y="516231"/>
                </a:cubicBezTo>
                <a:cubicBezTo>
                  <a:pt x="8472267" y="511440"/>
                  <a:pt x="8476037" y="509063"/>
                  <a:pt x="8478729" y="509063"/>
                </a:cubicBezTo>
                <a:cubicBezTo>
                  <a:pt x="8479936" y="509063"/>
                  <a:pt x="8482852" y="509007"/>
                  <a:pt x="8483855" y="510103"/>
                </a:cubicBezTo>
                <a:lnTo>
                  <a:pt x="8488256" y="495767"/>
                </a:lnTo>
                <a:cubicBezTo>
                  <a:pt x="8487253" y="495136"/>
                  <a:pt x="8486529" y="495266"/>
                  <a:pt x="8485006" y="495247"/>
                </a:cubicBezTo>
                <a:close/>
                <a:moveTo>
                  <a:pt x="8164210" y="495247"/>
                </a:moveTo>
                <a:cubicBezTo>
                  <a:pt x="8160106" y="495247"/>
                  <a:pt x="8155743" y="497624"/>
                  <a:pt x="8151082" y="502396"/>
                </a:cubicBezTo>
                <a:cubicBezTo>
                  <a:pt x="8147498" y="506073"/>
                  <a:pt x="8144452" y="510437"/>
                  <a:pt x="8141852" y="515358"/>
                </a:cubicBezTo>
                <a:lnTo>
                  <a:pt x="8140849" y="515358"/>
                </a:lnTo>
                <a:lnTo>
                  <a:pt x="8147590" y="495284"/>
                </a:lnTo>
                <a:lnTo>
                  <a:pt x="8132177" y="495284"/>
                </a:lnTo>
                <a:lnTo>
                  <a:pt x="8118807" y="541356"/>
                </a:lnTo>
                <a:lnTo>
                  <a:pt x="8134424" y="541356"/>
                </a:lnTo>
                <a:lnTo>
                  <a:pt x="8138473" y="527317"/>
                </a:lnTo>
                <a:cubicBezTo>
                  <a:pt x="8138955" y="525683"/>
                  <a:pt x="8141258" y="522508"/>
                  <a:pt x="8145399" y="517772"/>
                </a:cubicBezTo>
                <a:cubicBezTo>
                  <a:pt x="8149559" y="513056"/>
                  <a:pt x="8153031" y="509843"/>
                  <a:pt x="8154108" y="509472"/>
                </a:cubicBezTo>
                <a:cubicBezTo>
                  <a:pt x="8155204" y="509063"/>
                  <a:pt x="8154851" y="510753"/>
                  <a:pt x="8154851" y="510753"/>
                </a:cubicBezTo>
                <a:cubicBezTo>
                  <a:pt x="8154201" y="516082"/>
                  <a:pt x="8146105" y="541337"/>
                  <a:pt x="8146105" y="541337"/>
                </a:cubicBezTo>
                <a:lnTo>
                  <a:pt x="8161592" y="541375"/>
                </a:lnTo>
                <a:lnTo>
                  <a:pt x="8171304" y="507187"/>
                </a:lnTo>
                <a:cubicBezTo>
                  <a:pt x="8172753" y="501691"/>
                  <a:pt x="8171286" y="499221"/>
                  <a:pt x="8170320" y="497958"/>
                </a:cubicBezTo>
                <a:cubicBezTo>
                  <a:pt x="8168871" y="496138"/>
                  <a:pt x="8166810" y="495247"/>
                  <a:pt x="8164210" y="495247"/>
                </a:cubicBezTo>
                <a:close/>
                <a:moveTo>
                  <a:pt x="8217914" y="495229"/>
                </a:moveTo>
                <a:cubicBezTo>
                  <a:pt x="8213272" y="495154"/>
                  <a:pt x="8207460" y="495433"/>
                  <a:pt x="8207460" y="495433"/>
                </a:cubicBezTo>
                <a:cubicBezTo>
                  <a:pt x="8199994" y="495433"/>
                  <a:pt x="8192827" y="499203"/>
                  <a:pt x="8185974" y="506723"/>
                </a:cubicBezTo>
                <a:cubicBezTo>
                  <a:pt x="8179400" y="513910"/>
                  <a:pt x="8175761" y="521449"/>
                  <a:pt x="8174981" y="529249"/>
                </a:cubicBezTo>
                <a:cubicBezTo>
                  <a:pt x="8174684" y="532554"/>
                  <a:pt x="8175297" y="535265"/>
                  <a:pt x="8176875" y="537438"/>
                </a:cubicBezTo>
                <a:cubicBezTo>
                  <a:pt x="8178565" y="539796"/>
                  <a:pt x="8180979" y="540985"/>
                  <a:pt x="8184136" y="540985"/>
                </a:cubicBezTo>
                <a:cubicBezTo>
                  <a:pt x="8191731" y="540985"/>
                  <a:pt x="8198787" y="534782"/>
                  <a:pt x="8205435" y="522378"/>
                </a:cubicBezTo>
                <a:lnTo>
                  <a:pt x="8207292" y="522378"/>
                </a:lnTo>
                <a:cubicBezTo>
                  <a:pt x="8206215" y="525906"/>
                  <a:pt x="8205138" y="529434"/>
                  <a:pt x="8204024" y="532963"/>
                </a:cubicBezTo>
                <a:cubicBezTo>
                  <a:pt x="8202427" y="537958"/>
                  <a:pt x="8200719" y="541709"/>
                  <a:pt x="8198899" y="544235"/>
                </a:cubicBezTo>
                <a:cubicBezTo>
                  <a:pt x="8196392" y="547707"/>
                  <a:pt x="8193402" y="549453"/>
                  <a:pt x="8189911" y="549453"/>
                </a:cubicBezTo>
                <a:cubicBezTo>
                  <a:pt x="8184674" y="549453"/>
                  <a:pt x="8178416" y="547614"/>
                  <a:pt x="8171174" y="543882"/>
                </a:cubicBezTo>
                <a:lnTo>
                  <a:pt x="8172362" y="557178"/>
                </a:lnTo>
                <a:cubicBezTo>
                  <a:pt x="8176206" y="558032"/>
                  <a:pt x="8181016" y="558441"/>
                  <a:pt x="8186717" y="558441"/>
                </a:cubicBezTo>
                <a:cubicBezTo>
                  <a:pt x="8202966" y="558441"/>
                  <a:pt x="8212938" y="551737"/>
                  <a:pt x="8216633" y="538366"/>
                </a:cubicBezTo>
                <a:lnTo>
                  <a:pt x="8228704" y="495229"/>
                </a:lnTo>
                <a:cubicBezTo>
                  <a:pt x="8226345" y="495229"/>
                  <a:pt x="8222687" y="495303"/>
                  <a:pt x="8217914" y="495229"/>
                </a:cubicBezTo>
                <a:close/>
                <a:moveTo>
                  <a:pt x="8120794" y="495191"/>
                </a:moveTo>
                <a:cubicBezTo>
                  <a:pt x="8118287" y="495191"/>
                  <a:pt x="8115130" y="495377"/>
                  <a:pt x="8110061" y="495265"/>
                </a:cubicBezTo>
                <a:cubicBezTo>
                  <a:pt x="8105214" y="495154"/>
                  <a:pt x="8100998" y="495432"/>
                  <a:pt x="8098603" y="495432"/>
                </a:cubicBezTo>
                <a:cubicBezTo>
                  <a:pt x="8091212" y="495432"/>
                  <a:pt x="8084026" y="499481"/>
                  <a:pt x="8077080" y="507521"/>
                </a:cubicBezTo>
                <a:cubicBezTo>
                  <a:pt x="8070470" y="515135"/>
                  <a:pt x="8066830" y="522767"/>
                  <a:pt x="8066087" y="530492"/>
                </a:cubicBezTo>
                <a:cubicBezTo>
                  <a:pt x="8065771" y="533612"/>
                  <a:pt x="8066403" y="536323"/>
                  <a:pt x="8067963" y="538663"/>
                </a:cubicBezTo>
                <a:cubicBezTo>
                  <a:pt x="8069652" y="541114"/>
                  <a:pt x="8071955" y="542377"/>
                  <a:pt x="8074926" y="542377"/>
                </a:cubicBezTo>
                <a:cubicBezTo>
                  <a:pt x="8079030" y="542377"/>
                  <a:pt x="8083394" y="539982"/>
                  <a:pt x="8088037" y="535246"/>
                </a:cubicBezTo>
                <a:cubicBezTo>
                  <a:pt x="8091658" y="531495"/>
                  <a:pt x="8094759" y="527187"/>
                  <a:pt x="8097284" y="522322"/>
                </a:cubicBezTo>
                <a:lnTo>
                  <a:pt x="8098287" y="522322"/>
                </a:lnTo>
                <a:lnTo>
                  <a:pt x="8091843" y="541337"/>
                </a:lnTo>
                <a:lnTo>
                  <a:pt x="8107331" y="541337"/>
                </a:lnTo>
                <a:close/>
                <a:moveTo>
                  <a:pt x="8309167" y="495061"/>
                </a:moveTo>
                <a:cubicBezTo>
                  <a:pt x="8303838" y="495061"/>
                  <a:pt x="8299344" y="496008"/>
                  <a:pt x="8295574" y="497939"/>
                </a:cubicBezTo>
                <a:cubicBezTo>
                  <a:pt x="8290746" y="500353"/>
                  <a:pt x="8288109" y="504049"/>
                  <a:pt x="8287626" y="509026"/>
                </a:cubicBezTo>
                <a:cubicBezTo>
                  <a:pt x="8287366" y="511737"/>
                  <a:pt x="8288202" y="514429"/>
                  <a:pt x="8290133" y="517029"/>
                </a:cubicBezTo>
                <a:cubicBezTo>
                  <a:pt x="8291934" y="519035"/>
                  <a:pt x="8293773" y="521059"/>
                  <a:pt x="8295593" y="523027"/>
                </a:cubicBezTo>
                <a:cubicBezTo>
                  <a:pt x="8297524" y="525256"/>
                  <a:pt x="8298397" y="527187"/>
                  <a:pt x="8298248" y="528840"/>
                </a:cubicBezTo>
                <a:cubicBezTo>
                  <a:pt x="8298137" y="530121"/>
                  <a:pt x="8297543" y="531124"/>
                  <a:pt x="8296484" y="531904"/>
                </a:cubicBezTo>
                <a:cubicBezTo>
                  <a:pt x="8295426" y="532702"/>
                  <a:pt x="8294237" y="533111"/>
                  <a:pt x="8292974" y="533111"/>
                </a:cubicBezTo>
                <a:cubicBezTo>
                  <a:pt x="8289687" y="533111"/>
                  <a:pt x="8285175" y="531792"/>
                  <a:pt x="8279455" y="529118"/>
                </a:cubicBezTo>
                <a:lnTo>
                  <a:pt x="8276410" y="539684"/>
                </a:lnTo>
                <a:cubicBezTo>
                  <a:pt x="8282612" y="541319"/>
                  <a:pt x="8287868" y="542136"/>
                  <a:pt x="8292139" y="542136"/>
                </a:cubicBezTo>
                <a:cubicBezTo>
                  <a:pt x="8297654" y="542136"/>
                  <a:pt x="8302334" y="541077"/>
                  <a:pt x="8306159" y="538960"/>
                </a:cubicBezTo>
                <a:cubicBezTo>
                  <a:pt x="8310857" y="536342"/>
                  <a:pt x="8313494" y="532461"/>
                  <a:pt x="8313977" y="527187"/>
                </a:cubicBezTo>
                <a:cubicBezTo>
                  <a:pt x="8314274" y="524439"/>
                  <a:pt x="8313383" y="521746"/>
                  <a:pt x="8311303" y="519090"/>
                </a:cubicBezTo>
                <a:cubicBezTo>
                  <a:pt x="8310764" y="518440"/>
                  <a:pt x="8308777" y="516491"/>
                  <a:pt x="8305361" y="513241"/>
                </a:cubicBezTo>
                <a:cubicBezTo>
                  <a:pt x="8303244" y="511161"/>
                  <a:pt x="8302259" y="509508"/>
                  <a:pt x="8302371" y="508227"/>
                </a:cubicBezTo>
                <a:cubicBezTo>
                  <a:pt x="8302631" y="505497"/>
                  <a:pt x="8304822" y="504086"/>
                  <a:pt x="8308889" y="504086"/>
                </a:cubicBezTo>
                <a:cubicBezTo>
                  <a:pt x="8311693" y="504086"/>
                  <a:pt x="8314887" y="504810"/>
                  <a:pt x="8318489" y="506147"/>
                </a:cubicBezTo>
                <a:lnTo>
                  <a:pt x="8321256" y="496435"/>
                </a:lnTo>
                <a:cubicBezTo>
                  <a:pt x="8313977" y="495488"/>
                  <a:pt x="8309966" y="495061"/>
                  <a:pt x="8309167" y="495061"/>
                </a:cubicBezTo>
                <a:close/>
                <a:moveTo>
                  <a:pt x="8867936" y="486872"/>
                </a:moveTo>
                <a:lnTo>
                  <a:pt x="8851687" y="489193"/>
                </a:lnTo>
                <a:cubicBezTo>
                  <a:pt x="8851687" y="489193"/>
                  <a:pt x="8844073" y="514300"/>
                  <a:pt x="8842662" y="518849"/>
                </a:cubicBezTo>
                <a:cubicBezTo>
                  <a:pt x="8840879" y="524513"/>
                  <a:pt x="8839784" y="529174"/>
                  <a:pt x="8839449" y="532814"/>
                </a:cubicBezTo>
                <a:cubicBezTo>
                  <a:pt x="8839115" y="536027"/>
                  <a:pt x="8840025" y="538515"/>
                  <a:pt x="8842198" y="540168"/>
                </a:cubicBezTo>
                <a:cubicBezTo>
                  <a:pt x="8844110" y="541653"/>
                  <a:pt x="8846673" y="542396"/>
                  <a:pt x="8849978" y="542396"/>
                </a:cubicBezTo>
                <a:cubicBezTo>
                  <a:pt x="8852838" y="542396"/>
                  <a:pt x="8856719" y="541709"/>
                  <a:pt x="8861733" y="540372"/>
                </a:cubicBezTo>
                <a:lnTo>
                  <a:pt x="8864537" y="530530"/>
                </a:lnTo>
                <a:cubicBezTo>
                  <a:pt x="8862606" y="531793"/>
                  <a:pt x="8860953" y="532405"/>
                  <a:pt x="8859542" y="532405"/>
                </a:cubicBezTo>
                <a:cubicBezTo>
                  <a:pt x="8857184" y="532405"/>
                  <a:pt x="8856144" y="530901"/>
                  <a:pt x="8856404" y="527986"/>
                </a:cubicBezTo>
                <a:cubicBezTo>
                  <a:pt x="8856701" y="524903"/>
                  <a:pt x="8857574" y="521096"/>
                  <a:pt x="8859003" y="516510"/>
                </a:cubicBezTo>
                <a:cubicBezTo>
                  <a:pt x="8860210" y="512777"/>
                  <a:pt x="8861566" y="508116"/>
                  <a:pt x="8862810" y="504365"/>
                </a:cubicBezTo>
                <a:lnTo>
                  <a:pt x="8870313" y="504365"/>
                </a:lnTo>
                <a:lnTo>
                  <a:pt x="8872963" y="495451"/>
                </a:lnTo>
                <a:lnTo>
                  <a:pt x="8872968" y="495451"/>
                </a:lnTo>
                <a:lnTo>
                  <a:pt x="8872968" y="495433"/>
                </a:lnTo>
                <a:lnTo>
                  <a:pt x="8872963" y="495451"/>
                </a:lnTo>
                <a:lnTo>
                  <a:pt x="8865429" y="495451"/>
                </a:lnTo>
                <a:close/>
                <a:moveTo>
                  <a:pt x="8834844" y="486872"/>
                </a:moveTo>
                <a:lnTo>
                  <a:pt x="8818596" y="489193"/>
                </a:lnTo>
                <a:cubicBezTo>
                  <a:pt x="8818596" y="489193"/>
                  <a:pt x="8811019" y="514300"/>
                  <a:pt x="8809571" y="518849"/>
                </a:cubicBezTo>
                <a:cubicBezTo>
                  <a:pt x="8807788" y="524513"/>
                  <a:pt x="8806729" y="529174"/>
                  <a:pt x="8806358" y="532814"/>
                </a:cubicBezTo>
                <a:cubicBezTo>
                  <a:pt x="8806061" y="536027"/>
                  <a:pt x="8806989" y="538515"/>
                  <a:pt x="8809125" y="540168"/>
                </a:cubicBezTo>
                <a:cubicBezTo>
                  <a:pt x="8811075" y="541653"/>
                  <a:pt x="8813656" y="542396"/>
                  <a:pt x="8816906" y="542396"/>
                </a:cubicBezTo>
                <a:cubicBezTo>
                  <a:pt x="8819766" y="542396"/>
                  <a:pt x="8823684" y="541709"/>
                  <a:pt x="8828642" y="540372"/>
                </a:cubicBezTo>
                <a:lnTo>
                  <a:pt x="8831465" y="530530"/>
                </a:lnTo>
                <a:cubicBezTo>
                  <a:pt x="8829533" y="531793"/>
                  <a:pt x="8827899" y="532405"/>
                  <a:pt x="8826506" y="532405"/>
                </a:cubicBezTo>
                <a:cubicBezTo>
                  <a:pt x="8824111" y="532405"/>
                  <a:pt x="8823052" y="530901"/>
                  <a:pt x="8823331" y="527986"/>
                </a:cubicBezTo>
                <a:cubicBezTo>
                  <a:pt x="8823628" y="524903"/>
                  <a:pt x="8824482" y="521096"/>
                  <a:pt x="8825894" y="516510"/>
                </a:cubicBezTo>
                <a:cubicBezTo>
                  <a:pt x="8827119" y="512777"/>
                  <a:pt x="8828363" y="508116"/>
                  <a:pt x="8829570" y="504365"/>
                </a:cubicBezTo>
                <a:lnTo>
                  <a:pt x="8837110" y="504365"/>
                </a:lnTo>
                <a:lnTo>
                  <a:pt x="8839760" y="495451"/>
                </a:lnTo>
                <a:lnTo>
                  <a:pt x="8839765" y="495451"/>
                </a:lnTo>
                <a:lnTo>
                  <a:pt x="8839765" y="495433"/>
                </a:lnTo>
                <a:lnTo>
                  <a:pt x="8839760" y="495451"/>
                </a:lnTo>
                <a:lnTo>
                  <a:pt x="8832226" y="495451"/>
                </a:lnTo>
                <a:close/>
                <a:moveTo>
                  <a:pt x="8544559" y="486853"/>
                </a:moveTo>
                <a:lnTo>
                  <a:pt x="8528311" y="489174"/>
                </a:lnTo>
                <a:cubicBezTo>
                  <a:pt x="8528311" y="489174"/>
                  <a:pt x="8520753" y="514281"/>
                  <a:pt x="8519267" y="518830"/>
                </a:cubicBezTo>
                <a:cubicBezTo>
                  <a:pt x="8517484" y="524494"/>
                  <a:pt x="8516407" y="529155"/>
                  <a:pt x="8516073" y="532795"/>
                </a:cubicBezTo>
                <a:cubicBezTo>
                  <a:pt x="8515757" y="536008"/>
                  <a:pt x="8516686" y="538496"/>
                  <a:pt x="8518859" y="540149"/>
                </a:cubicBezTo>
                <a:cubicBezTo>
                  <a:pt x="8520771" y="541634"/>
                  <a:pt x="8523352" y="542377"/>
                  <a:pt x="8526639" y="542377"/>
                </a:cubicBezTo>
                <a:cubicBezTo>
                  <a:pt x="8529443" y="542377"/>
                  <a:pt x="8533380" y="541690"/>
                  <a:pt x="8538338" y="540353"/>
                </a:cubicBezTo>
                <a:lnTo>
                  <a:pt x="8541161" y="530529"/>
                </a:lnTo>
                <a:cubicBezTo>
                  <a:pt x="8539267" y="531792"/>
                  <a:pt x="8537596" y="532405"/>
                  <a:pt x="8536184" y="532405"/>
                </a:cubicBezTo>
                <a:cubicBezTo>
                  <a:pt x="8533807" y="532405"/>
                  <a:pt x="8532767" y="530901"/>
                  <a:pt x="8533065" y="527985"/>
                </a:cubicBezTo>
                <a:cubicBezTo>
                  <a:pt x="8533325" y="524903"/>
                  <a:pt x="8534197" y="521096"/>
                  <a:pt x="8535590" y="516509"/>
                </a:cubicBezTo>
                <a:cubicBezTo>
                  <a:pt x="8536797" y="512777"/>
                  <a:pt x="8537986" y="509007"/>
                  <a:pt x="8539211" y="505219"/>
                </a:cubicBezTo>
                <a:lnTo>
                  <a:pt x="8546713" y="505219"/>
                </a:lnTo>
                <a:lnTo>
                  <a:pt x="8549350" y="496268"/>
                </a:lnTo>
                <a:lnTo>
                  <a:pt x="8549350" y="496249"/>
                </a:lnTo>
                <a:lnTo>
                  <a:pt x="8541811" y="496249"/>
                </a:lnTo>
                <a:close/>
                <a:moveTo>
                  <a:pt x="8028873" y="477160"/>
                </a:moveTo>
                <a:lnTo>
                  <a:pt x="8010303" y="541375"/>
                </a:lnTo>
                <a:lnTo>
                  <a:pt x="8025902" y="541375"/>
                </a:lnTo>
                <a:lnTo>
                  <a:pt x="8029969" y="527299"/>
                </a:lnTo>
                <a:cubicBezTo>
                  <a:pt x="8030433" y="525720"/>
                  <a:pt x="8032735" y="522508"/>
                  <a:pt x="8036914" y="517791"/>
                </a:cubicBezTo>
                <a:cubicBezTo>
                  <a:pt x="8041055" y="513056"/>
                  <a:pt x="8044323" y="509973"/>
                  <a:pt x="8045604" y="509472"/>
                </a:cubicBezTo>
                <a:cubicBezTo>
                  <a:pt x="8046904" y="508933"/>
                  <a:pt x="8046366" y="510753"/>
                  <a:pt x="8046366" y="510753"/>
                </a:cubicBezTo>
                <a:cubicBezTo>
                  <a:pt x="8045363" y="515525"/>
                  <a:pt x="8037582" y="541338"/>
                  <a:pt x="8037582" y="541338"/>
                </a:cubicBezTo>
                <a:lnTo>
                  <a:pt x="8037582" y="541356"/>
                </a:lnTo>
                <a:lnTo>
                  <a:pt x="8053070" y="541356"/>
                </a:lnTo>
                <a:lnTo>
                  <a:pt x="8062763" y="507188"/>
                </a:lnTo>
                <a:cubicBezTo>
                  <a:pt x="8064193" y="501691"/>
                  <a:pt x="8062744" y="499202"/>
                  <a:pt x="8061779" y="497958"/>
                </a:cubicBezTo>
                <a:cubicBezTo>
                  <a:pt x="8060349" y="496120"/>
                  <a:pt x="8058269" y="495210"/>
                  <a:pt x="8055651" y="495210"/>
                </a:cubicBezTo>
                <a:cubicBezTo>
                  <a:pt x="8051547" y="495210"/>
                  <a:pt x="8047201" y="497605"/>
                  <a:pt x="8042522" y="502378"/>
                </a:cubicBezTo>
                <a:cubicBezTo>
                  <a:pt x="8038919" y="506092"/>
                  <a:pt x="8035874" y="510437"/>
                  <a:pt x="8033274" y="515358"/>
                </a:cubicBezTo>
                <a:lnTo>
                  <a:pt x="8032271" y="515358"/>
                </a:lnTo>
                <a:cubicBezTo>
                  <a:pt x="8036821" y="502694"/>
                  <a:pt x="8040869" y="489992"/>
                  <a:pt x="8044360" y="477160"/>
                </a:cubicBezTo>
                <a:close/>
                <a:moveTo>
                  <a:pt x="8567029" y="477141"/>
                </a:moveTo>
                <a:lnTo>
                  <a:pt x="8548459" y="541337"/>
                </a:lnTo>
                <a:lnTo>
                  <a:pt x="8564039" y="541337"/>
                </a:lnTo>
                <a:lnTo>
                  <a:pt x="8568125" y="527298"/>
                </a:lnTo>
                <a:cubicBezTo>
                  <a:pt x="8568607" y="525664"/>
                  <a:pt x="8570891" y="522489"/>
                  <a:pt x="8575051" y="517753"/>
                </a:cubicBezTo>
                <a:cubicBezTo>
                  <a:pt x="8579229" y="513055"/>
                  <a:pt x="8582461" y="509954"/>
                  <a:pt x="8583760" y="509453"/>
                </a:cubicBezTo>
                <a:cubicBezTo>
                  <a:pt x="8585079" y="508914"/>
                  <a:pt x="8584503" y="510734"/>
                  <a:pt x="8584503" y="510734"/>
                </a:cubicBezTo>
                <a:cubicBezTo>
                  <a:pt x="8583519" y="515488"/>
                  <a:pt x="8575757" y="541337"/>
                  <a:pt x="8575757" y="541337"/>
                </a:cubicBezTo>
                <a:lnTo>
                  <a:pt x="8575757" y="541356"/>
                </a:lnTo>
                <a:lnTo>
                  <a:pt x="8591244" y="541356"/>
                </a:lnTo>
                <a:lnTo>
                  <a:pt x="8600938" y="507169"/>
                </a:lnTo>
                <a:cubicBezTo>
                  <a:pt x="8602367" y="501690"/>
                  <a:pt x="8600919" y="499221"/>
                  <a:pt x="8599953" y="497958"/>
                </a:cubicBezTo>
                <a:cubicBezTo>
                  <a:pt x="8598468" y="496138"/>
                  <a:pt x="8596425" y="495228"/>
                  <a:pt x="8593825" y="495228"/>
                </a:cubicBezTo>
                <a:cubicBezTo>
                  <a:pt x="8589740" y="495228"/>
                  <a:pt x="8585357" y="497624"/>
                  <a:pt x="8580696" y="502377"/>
                </a:cubicBezTo>
                <a:cubicBezTo>
                  <a:pt x="8577094" y="506073"/>
                  <a:pt x="8574048" y="510418"/>
                  <a:pt x="8571449" y="515358"/>
                </a:cubicBezTo>
                <a:lnTo>
                  <a:pt x="8570446" y="515358"/>
                </a:lnTo>
                <a:cubicBezTo>
                  <a:pt x="8575014" y="502675"/>
                  <a:pt x="8579062" y="489936"/>
                  <a:pt x="8582535" y="477141"/>
                </a:cubicBezTo>
                <a:close/>
                <a:moveTo>
                  <a:pt x="8388980" y="476213"/>
                </a:moveTo>
                <a:cubicBezTo>
                  <a:pt x="8382852" y="476213"/>
                  <a:pt x="8377448" y="478033"/>
                  <a:pt x="8372769" y="481673"/>
                </a:cubicBezTo>
                <a:cubicBezTo>
                  <a:pt x="8368275" y="485219"/>
                  <a:pt x="8364932" y="490085"/>
                  <a:pt x="8362778" y="496250"/>
                </a:cubicBezTo>
                <a:lnTo>
                  <a:pt x="8346678" y="551588"/>
                </a:lnTo>
                <a:lnTo>
                  <a:pt x="8362351" y="551588"/>
                </a:lnTo>
                <a:lnTo>
                  <a:pt x="8375796" y="505219"/>
                </a:lnTo>
                <a:lnTo>
                  <a:pt x="8387086" y="505219"/>
                </a:lnTo>
                <a:lnTo>
                  <a:pt x="8389760" y="496250"/>
                </a:lnTo>
                <a:lnTo>
                  <a:pt x="8378284" y="496250"/>
                </a:lnTo>
                <a:cubicBezTo>
                  <a:pt x="8379380" y="492239"/>
                  <a:pt x="8380215" y="489732"/>
                  <a:pt x="8380884" y="488618"/>
                </a:cubicBezTo>
                <a:cubicBezTo>
                  <a:pt x="8382314" y="486315"/>
                  <a:pt x="8384486" y="485145"/>
                  <a:pt x="8387439" y="485145"/>
                </a:cubicBezTo>
                <a:cubicBezTo>
                  <a:pt x="8390466" y="485145"/>
                  <a:pt x="8393771" y="486018"/>
                  <a:pt x="8397355" y="487708"/>
                </a:cubicBezTo>
                <a:lnTo>
                  <a:pt x="8400067" y="478144"/>
                </a:lnTo>
                <a:cubicBezTo>
                  <a:pt x="8396650" y="476882"/>
                  <a:pt x="8392954" y="476232"/>
                  <a:pt x="8388980" y="476213"/>
                </a:cubicBezTo>
                <a:close/>
                <a:moveTo>
                  <a:pt x="8727956" y="475544"/>
                </a:moveTo>
                <a:cubicBezTo>
                  <a:pt x="8732672" y="475544"/>
                  <a:pt x="8738819" y="476138"/>
                  <a:pt x="8738262" y="481988"/>
                </a:cubicBezTo>
                <a:cubicBezTo>
                  <a:pt x="8737222" y="492814"/>
                  <a:pt x="8726730" y="496714"/>
                  <a:pt x="8722626" y="496714"/>
                </a:cubicBezTo>
                <a:lnTo>
                  <a:pt x="8716479" y="496714"/>
                </a:lnTo>
                <a:lnTo>
                  <a:pt x="8722552" y="476398"/>
                </a:lnTo>
                <a:cubicBezTo>
                  <a:pt x="8724093" y="475916"/>
                  <a:pt x="8726229" y="475544"/>
                  <a:pt x="8727956" y="475544"/>
                </a:cubicBezTo>
                <a:close/>
                <a:moveTo>
                  <a:pt x="8706247" y="465535"/>
                </a:moveTo>
                <a:lnTo>
                  <a:pt x="8683722" y="542043"/>
                </a:lnTo>
                <a:lnTo>
                  <a:pt x="8721196" y="542043"/>
                </a:lnTo>
                <a:cubicBezTo>
                  <a:pt x="8729831" y="542043"/>
                  <a:pt x="8747547" y="536751"/>
                  <a:pt x="8749125" y="520335"/>
                </a:cubicBezTo>
                <a:cubicBezTo>
                  <a:pt x="8750072" y="510381"/>
                  <a:pt x="8741697" y="504977"/>
                  <a:pt x="8733081" y="502656"/>
                </a:cubicBezTo>
                <a:lnTo>
                  <a:pt x="8733099" y="502433"/>
                </a:lnTo>
                <a:cubicBezTo>
                  <a:pt x="8743851" y="499815"/>
                  <a:pt x="8755940" y="491700"/>
                  <a:pt x="8757017" y="480242"/>
                </a:cubicBezTo>
                <a:cubicBezTo>
                  <a:pt x="8758429" y="465424"/>
                  <a:pt x="8741474" y="465535"/>
                  <a:pt x="8730481" y="465535"/>
                </a:cubicBezTo>
                <a:close/>
                <a:moveTo>
                  <a:pt x="7996116" y="465256"/>
                </a:moveTo>
                <a:cubicBezTo>
                  <a:pt x="7959886" y="465275"/>
                  <a:pt x="7937714" y="495135"/>
                  <a:pt x="7935652" y="516676"/>
                </a:cubicBezTo>
                <a:cubicBezTo>
                  <a:pt x="7933907" y="534707"/>
                  <a:pt x="7945197" y="545441"/>
                  <a:pt x="7965791" y="545441"/>
                </a:cubicBezTo>
                <a:cubicBezTo>
                  <a:pt x="7977305" y="545441"/>
                  <a:pt x="7988354" y="543510"/>
                  <a:pt x="7998642" y="541374"/>
                </a:cubicBezTo>
                <a:cubicBezTo>
                  <a:pt x="7999032" y="540037"/>
                  <a:pt x="8001186" y="532980"/>
                  <a:pt x="8002114" y="529972"/>
                </a:cubicBezTo>
                <a:cubicBezTo>
                  <a:pt x="8001223" y="530195"/>
                  <a:pt x="8000294" y="530455"/>
                  <a:pt x="8000294" y="530455"/>
                </a:cubicBezTo>
                <a:cubicBezTo>
                  <a:pt x="7992346" y="532665"/>
                  <a:pt x="7983396" y="535172"/>
                  <a:pt x="7975838" y="535172"/>
                </a:cubicBezTo>
                <a:cubicBezTo>
                  <a:pt x="7963340" y="535172"/>
                  <a:pt x="7955745" y="526741"/>
                  <a:pt x="7956952" y="514169"/>
                </a:cubicBezTo>
                <a:cubicBezTo>
                  <a:pt x="7958735" y="495469"/>
                  <a:pt x="7973795" y="475525"/>
                  <a:pt x="7993349" y="475525"/>
                </a:cubicBezTo>
                <a:cubicBezTo>
                  <a:pt x="8000666" y="475525"/>
                  <a:pt x="8008428" y="477234"/>
                  <a:pt x="8016450" y="480520"/>
                </a:cubicBezTo>
                <a:cubicBezTo>
                  <a:pt x="8017063" y="478459"/>
                  <a:pt x="8019421" y="470567"/>
                  <a:pt x="8020108" y="468264"/>
                </a:cubicBezTo>
                <a:cubicBezTo>
                  <a:pt x="8012105" y="466314"/>
                  <a:pt x="8004045" y="465256"/>
                  <a:pt x="7996116" y="465256"/>
                </a:cubicBezTo>
                <a:close/>
                <a:moveTo>
                  <a:pt x="8709367" y="346613"/>
                </a:moveTo>
                <a:lnTo>
                  <a:pt x="8732858" y="346613"/>
                </a:lnTo>
                <a:cubicBezTo>
                  <a:pt x="8740787" y="346613"/>
                  <a:pt x="8746080" y="352147"/>
                  <a:pt x="8746080" y="359780"/>
                </a:cubicBezTo>
                <a:cubicBezTo>
                  <a:pt x="8746080" y="365109"/>
                  <a:pt x="8741400" y="372834"/>
                  <a:pt x="8733452" y="372834"/>
                </a:cubicBezTo>
                <a:lnTo>
                  <a:pt x="8709367" y="372834"/>
                </a:lnTo>
                <a:close/>
                <a:moveTo>
                  <a:pt x="8771001" y="330012"/>
                </a:moveTo>
                <a:lnTo>
                  <a:pt x="8771001" y="426483"/>
                </a:lnTo>
                <a:lnTo>
                  <a:pt x="8790425" y="426483"/>
                </a:lnTo>
                <a:lnTo>
                  <a:pt x="8790425" y="330012"/>
                </a:lnTo>
                <a:close/>
                <a:moveTo>
                  <a:pt x="8618041" y="330012"/>
                </a:moveTo>
                <a:lnTo>
                  <a:pt x="8618041" y="346725"/>
                </a:lnTo>
                <a:lnTo>
                  <a:pt x="8641625" y="346725"/>
                </a:lnTo>
                <a:lnTo>
                  <a:pt x="8641625" y="426483"/>
                </a:lnTo>
                <a:lnTo>
                  <a:pt x="8661457" y="426483"/>
                </a:lnTo>
                <a:lnTo>
                  <a:pt x="8661457" y="346725"/>
                </a:lnTo>
                <a:lnTo>
                  <a:pt x="8685041" y="346725"/>
                </a:lnTo>
                <a:lnTo>
                  <a:pt x="8685041" y="330012"/>
                </a:lnTo>
                <a:lnTo>
                  <a:pt x="8661457" y="330012"/>
                </a:lnTo>
                <a:lnTo>
                  <a:pt x="8641625" y="330012"/>
                </a:lnTo>
                <a:close/>
                <a:moveTo>
                  <a:pt x="8461960" y="330012"/>
                </a:moveTo>
                <a:lnTo>
                  <a:pt x="8461960" y="346725"/>
                </a:lnTo>
                <a:lnTo>
                  <a:pt x="8461960" y="409714"/>
                </a:lnTo>
                <a:lnTo>
                  <a:pt x="8461960" y="426483"/>
                </a:lnTo>
                <a:lnTo>
                  <a:pt x="8481496" y="426483"/>
                </a:lnTo>
                <a:lnTo>
                  <a:pt x="8534736" y="426483"/>
                </a:lnTo>
                <a:lnTo>
                  <a:pt x="8534736" y="409714"/>
                </a:lnTo>
                <a:lnTo>
                  <a:pt x="8481496" y="409714"/>
                </a:lnTo>
                <a:lnTo>
                  <a:pt x="8481496" y="384013"/>
                </a:lnTo>
                <a:lnTo>
                  <a:pt x="8527642" y="384013"/>
                </a:lnTo>
                <a:lnTo>
                  <a:pt x="8527642" y="367319"/>
                </a:lnTo>
                <a:lnTo>
                  <a:pt x="8481496" y="367319"/>
                </a:lnTo>
                <a:lnTo>
                  <a:pt x="8481496" y="346725"/>
                </a:lnTo>
                <a:lnTo>
                  <a:pt x="8533398" y="346725"/>
                </a:lnTo>
                <a:lnTo>
                  <a:pt x="8533398" y="330012"/>
                </a:lnTo>
                <a:lnTo>
                  <a:pt x="8481496" y="330012"/>
                </a:lnTo>
                <a:close/>
                <a:moveTo>
                  <a:pt x="8391376" y="330012"/>
                </a:moveTo>
                <a:lnTo>
                  <a:pt x="8391376" y="409714"/>
                </a:lnTo>
                <a:lnTo>
                  <a:pt x="8391376" y="426483"/>
                </a:lnTo>
                <a:lnTo>
                  <a:pt x="8410912" y="426483"/>
                </a:lnTo>
                <a:lnTo>
                  <a:pt x="8456389" y="426483"/>
                </a:lnTo>
                <a:lnTo>
                  <a:pt x="8456389" y="409714"/>
                </a:lnTo>
                <a:lnTo>
                  <a:pt x="8410912" y="409714"/>
                </a:lnTo>
                <a:lnTo>
                  <a:pt x="8410912" y="330012"/>
                </a:lnTo>
                <a:close/>
                <a:moveTo>
                  <a:pt x="8312306" y="330012"/>
                </a:moveTo>
                <a:lnTo>
                  <a:pt x="8312306" y="346725"/>
                </a:lnTo>
                <a:lnTo>
                  <a:pt x="8312306" y="409714"/>
                </a:lnTo>
                <a:lnTo>
                  <a:pt x="8312306" y="426483"/>
                </a:lnTo>
                <a:lnTo>
                  <a:pt x="8331860" y="426483"/>
                </a:lnTo>
                <a:lnTo>
                  <a:pt x="8385100" y="426483"/>
                </a:lnTo>
                <a:lnTo>
                  <a:pt x="8385100" y="409714"/>
                </a:lnTo>
                <a:lnTo>
                  <a:pt x="8331860" y="409714"/>
                </a:lnTo>
                <a:lnTo>
                  <a:pt x="8331860" y="384013"/>
                </a:lnTo>
                <a:lnTo>
                  <a:pt x="8377969" y="384013"/>
                </a:lnTo>
                <a:lnTo>
                  <a:pt x="8377969" y="367319"/>
                </a:lnTo>
                <a:lnTo>
                  <a:pt x="8331860" y="367319"/>
                </a:lnTo>
                <a:lnTo>
                  <a:pt x="8331860" y="346725"/>
                </a:lnTo>
                <a:lnTo>
                  <a:pt x="8383744" y="346725"/>
                </a:lnTo>
                <a:lnTo>
                  <a:pt x="8383744" y="330012"/>
                </a:lnTo>
                <a:lnTo>
                  <a:pt x="8331860" y="330012"/>
                </a:lnTo>
                <a:close/>
                <a:moveTo>
                  <a:pt x="8689850" y="329883"/>
                </a:moveTo>
                <a:lnTo>
                  <a:pt x="8689850" y="426353"/>
                </a:lnTo>
                <a:lnTo>
                  <a:pt x="8709386" y="426353"/>
                </a:lnTo>
                <a:lnTo>
                  <a:pt x="8709386" y="388340"/>
                </a:lnTo>
                <a:lnTo>
                  <a:pt x="8725950" y="388340"/>
                </a:lnTo>
                <a:cubicBezTo>
                  <a:pt x="8735959" y="388340"/>
                  <a:pt x="8741437" y="393521"/>
                  <a:pt x="8743090" y="400392"/>
                </a:cubicBezTo>
                <a:cubicBezTo>
                  <a:pt x="8744873" y="408006"/>
                  <a:pt x="8744427" y="419315"/>
                  <a:pt x="8746358" y="426353"/>
                </a:cubicBezTo>
                <a:lnTo>
                  <a:pt x="8766005" y="426353"/>
                </a:lnTo>
                <a:cubicBezTo>
                  <a:pt x="8764111" y="418962"/>
                  <a:pt x="8762997" y="408915"/>
                  <a:pt x="8762551" y="401005"/>
                </a:cubicBezTo>
                <a:cubicBezTo>
                  <a:pt x="8761827" y="387894"/>
                  <a:pt x="8754938" y="382713"/>
                  <a:pt x="8748085" y="380169"/>
                </a:cubicBezTo>
                <a:cubicBezTo>
                  <a:pt x="8756330" y="377662"/>
                  <a:pt x="8765225" y="370234"/>
                  <a:pt x="8765225" y="356864"/>
                </a:cubicBezTo>
                <a:cubicBezTo>
                  <a:pt x="8765225" y="339668"/>
                  <a:pt x="8753601" y="329883"/>
                  <a:pt x="8733861" y="329883"/>
                </a:cubicBezTo>
                <a:lnTo>
                  <a:pt x="8709386" y="329883"/>
                </a:lnTo>
                <a:lnTo>
                  <a:pt x="8690017" y="329883"/>
                </a:lnTo>
                <a:close/>
                <a:moveTo>
                  <a:pt x="8839579" y="327654"/>
                </a:moveTo>
                <a:cubicBezTo>
                  <a:pt x="8810090" y="327654"/>
                  <a:pt x="8795160" y="350254"/>
                  <a:pt x="8795160" y="378108"/>
                </a:cubicBezTo>
                <a:cubicBezTo>
                  <a:pt x="8795160" y="405963"/>
                  <a:pt x="8810684" y="428544"/>
                  <a:pt x="8839579" y="428544"/>
                </a:cubicBezTo>
                <a:cubicBezTo>
                  <a:pt x="8862736" y="428544"/>
                  <a:pt x="8878335" y="415062"/>
                  <a:pt x="8881213" y="394487"/>
                </a:cubicBezTo>
                <a:lnTo>
                  <a:pt x="8860842" y="394487"/>
                </a:lnTo>
                <a:cubicBezTo>
                  <a:pt x="8858205" y="404181"/>
                  <a:pt x="8851854" y="411553"/>
                  <a:pt x="8840136" y="411553"/>
                </a:cubicBezTo>
                <a:cubicBezTo>
                  <a:pt x="8824445" y="411553"/>
                  <a:pt x="8815271" y="396177"/>
                  <a:pt x="8815271" y="377830"/>
                </a:cubicBezTo>
                <a:cubicBezTo>
                  <a:pt x="8815271" y="359483"/>
                  <a:pt x="8824110" y="344070"/>
                  <a:pt x="8840136" y="344070"/>
                </a:cubicBezTo>
                <a:cubicBezTo>
                  <a:pt x="8852095" y="344070"/>
                  <a:pt x="8858205" y="351498"/>
                  <a:pt x="8860842" y="360597"/>
                </a:cubicBezTo>
                <a:lnTo>
                  <a:pt x="8881083" y="360597"/>
                </a:lnTo>
                <a:cubicBezTo>
                  <a:pt x="8877778" y="341693"/>
                  <a:pt x="8862977" y="327654"/>
                  <a:pt x="8839579" y="327654"/>
                </a:cubicBezTo>
                <a:close/>
                <a:moveTo>
                  <a:pt x="8578171" y="327654"/>
                </a:moveTo>
                <a:cubicBezTo>
                  <a:pt x="8548664" y="327654"/>
                  <a:pt x="8533715" y="350254"/>
                  <a:pt x="8533715" y="378108"/>
                </a:cubicBezTo>
                <a:cubicBezTo>
                  <a:pt x="8533715" y="405963"/>
                  <a:pt x="8549258" y="428544"/>
                  <a:pt x="8578171" y="428544"/>
                </a:cubicBezTo>
                <a:cubicBezTo>
                  <a:pt x="8601291" y="428544"/>
                  <a:pt x="8616908" y="415062"/>
                  <a:pt x="8619768" y="394487"/>
                </a:cubicBezTo>
                <a:lnTo>
                  <a:pt x="8599434" y="394487"/>
                </a:lnTo>
                <a:cubicBezTo>
                  <a:pt x="8596778" y="404181"/>
                  <a:pt x="8590428" y="411553"/>
                  <a:pt x="8578710" y="411553"/>
                </a:cubicBezTo>
                <a:cubicBezTo>
                  <a:pt x="8563000" y="411553"/>
                  <a:pt x="8553826" y="396177"/>
                  <a:pt x="8553826" y="377830"/>
                </a:cubicBezTo>
                <a:cubicBezTo>
                  <a:pt x="8553826" y="359483"/>
                  <a:pt x="8562703" y="344070"/>
                  <a:pt x="8578710" y="344070"/>
                </a:cubicBezTo>
                <a:cubicBezTo>
                  <a:pt x="8590632" y="344070"/>
                  <a:pt x="8596778" y="351498"/>
                  <a:pt x="8599434" y="360597"/>
                </a:cubicBezTo>
                <a:lnTo>
                  <a:pt x="8619638" y="360597"/>
                </a:lnTo>
                <a:cubicBezTo>
                  <a:pt x="8616333" y="341693"/>
                  <a:pt x="8601569" y="327654"/>
                  <a:pt x="8578171" y="327654"/>
                </a:cubicBezTo>
                <a:close/>
                <a:moveTo>
                  <a:pt x="8693044" y="271350"/>
                </a:moveTo>
                <a:lnTo>
                  <a:pt x="8715588" y="271350"/>
                </a:lnTo>
                <a:cubicBezTo>
                  <a:pt x="8723685" y="271350"/>
                  <a:pt x="8730574" y="276029"/>
                  <a:pt x="8730574" y="285388"/>
                </a:cubicBezTo>
                <a:cubicBezTo>
                  <a:pt x="8730574" y="293299"/>
                  <a:pt x="8724335" y="299334"/>
                  <a:pt x="8715830" y="299334"/>
                </a:cubicBezTo>
                <a:lnTo>
                  <a:pt x="8693044" y="299334"/>
                </a:lnTo>
                <a:close/>
                <a:moveTo>
                  <a:pt x="8693026" y="232780"/>
                </a:moveTo>
                <a:lnTo>
                  <a:pt x="8717241" y="232780"/>
                </a:lnTo>
                <a:cubicBezTo>
                  <a:pt x="8722570" y="232780"/>
                  <a:pt x="8728476" y="237720"/>
                  <a:pt x="8728476" y="244201"/>
                </a:cubicBezTo>
                <a:cubicBezTo>
                  <a:pt x="8728476" y="249976"/>
                  <a:pt x="8724335" y="256326"/>
                  <a:pt x="8716145" y="256326"/>
                </a:cubicBezTo>
                <a:lnTo>
                  <a:pt x="8693026" y="256326"/>
                </a:lnTo>
                <a:close/>
                <a:moveTo>
                  <a:pt x="8947341" y="217442"/>
                </a:moveTo>
                <a:lnTo>
                  <a:pt x="8947341" y="313893"/>
                </a:lnTo>
                <a:lnTo>
                  <a:pt x="8966784" y="313893"/>
                </a:lnTo>
                <a:lnTo>
                  <a:pt x="8966784" y="217442"/>
                </a:lnTo>
                <a:close/>
                <a:moveTo>
                  <a:pt x="8862439" y="217442"/>
                </a:moveTo>
                <a:lnTo>
                  <a:pt x="8862439" y="313893"/>
                </a:lnTo>
                <a:lnTo>
                  <a:pt x="8881566" y="313893"/>
                </a:lnTo>
                <a:lnTo>
                  <a:pt x="8881566" y="271795"/>
                </a:lnTo>
                <a:lnTo>
                  <a:pt x="8920191" y="271795"/>
                </a:lnTo>
                <a:lnTo>
                  <a:pt x="8920191" y="313893"/>
                </a:lnTo>
                <a:lnTo>
                  <a:pt x="8939318" y="313893"/>
                </a:lnTo>
                <a:lnTo>
                  <a:pt x="8939318" y="217442"/>
                </a:lnTo>
                <a:lnTo>
                  <a:pt x="8920191" y="217442"/>
                </a:lnTo>
                <a:lnTo>
                  <a:pt x="8920191" y="255064"/>
                </a:lnTo>
                <a:lnTo>
                  <a:pt x="8881566" y="255064"/>
                </a:lnTo>
                <a:lnTo>
                  <a:pt x="8881566" y="217442"/>
                </a:lnTo>
                <a:close/>
                <a:moveTo>
                  <a:pt x="8755161" y="217442"/>
                </a:moveTo>
                <a:lnTo>
                  <a:pt x="8755161" y="313893"/>
                </a:lnTo>
                <a:lnTo>
                  <a:pt x="8774604" y="313893"/>
                </a:lnTo>
                <a:lnTo>
                  <a:pt x="8774604" y="217442"/>
                </a:lnTo>
                <a:close/>
                <a:moveTo>
                  <a:pt x="8673713" y="217442"/>
                </a:moveTo>
                <a:lnTo>
                  <a:pt x="8673713" y="313893"/>
                </a:lnTo>
                <a:lnTo>
                  <a:pt x="8673806" y="313893"/>
                </a:lnTo>
                <a:lnTo>
                  <a:pt x="8693750" y="313893"/>
                </a:lnTo>
                <a:lnTo>
                  <a:pt x="8721605" y="313893"/>
                </a:lnTo>
                <a:cubicBezTo>
                  <a:pt x="8739766" y="313893"/>
                  <a:pt x="8750592" y="303030"/>
                  <a:pt x="8750592" y="287858"/>
                </a:cubicBezTo>
                <a:cubicBezTo>
                  <a:pt x="8750592" y="275583"/>
                  <a:pt x="8741660" y="265054"/>
                  <a:pt x="8731967" y="262623"/>
                </a:cubicBezTo>
                <a:cubicBezTo>
                  <a:pt x="8740435" y="260486"/>
                  <a:pt x="8747250" y="251795"/>
                  <a:pt x="8747250" y="241193"/>
                </a:cubicBezTo>
                <a:cubicBezTo>
                  <a:pt x="8747250" y="226967"/>
                  <a:pt x="8736758" y="217442"/>
                  <a:pt x="8717185" y="217442"/>
                </a:cubicBezTo>
                <a:lnTo>
                  <a:pt x="8693750" y="217442"/>
                </a:lnTo>
                <a:lnTo>
                  <a:pt x="8673806" y="217442"/>
                </a:lnTo>
                <a:close/>
                <a:moveTo>
                  <a:pt x="8590334" y="217442"/>
                </a:moveTo>
                <a:lnTo>
                  <a:pt x="8590334" y="283811"/>
                </a:lnTo>
                <a:cubicBezTo>
                  <a:pt x="8590334" y="306966"/>
                  <a:pt x="8604726" y="316604"/>
                  <a:pt x="8628384" y="316604"/>
                </a:cubicBezTo>
                <a:cubicBezTo>
                  <a:pt x="8653119" y="316604"/>
                  <a:pt x="8666842" y="305351"/>
                  <a:pt x="8666842" y="283811"/>
                </a:cubicBezTo>
                <a:lnTo>
                  <a:pt x="8666842" y="217442"/>
                </a:lnTo>
                <a:lnTo>
                  <a:pt x="8647418" y="217442"/>
                </a:lnTo>
                <a:lnTo>
                  <a:pt x="8647418" y="285555"/>
                </a:lnTo>
                <a:cubicBezTo>
                  <a:pt x="8647418" y="293857"/>
                  <a:pt x="8640436" y="300783"/>
                  <a:pt x="8628365" y="300783"/>
                </a:cubicBezTo>
                <a:cubicBezTo>
                  <a:pt x="8613732" y="300783"/>
                  <a:pt x="8609442" y="292612"/>
                  <a:pt x="8609442" y="285555"/>
                </a:cubicBezTo>
                <a:lnTo>
                  <a:pt x="8609442" y="217442"/>
                </a:lnTo>
                <a:close/>
                <a:moveTo>
                  <a:pt x="8440809" y="217442"/>
                </a:moveTo>
                <a:lnTo>
                  <a:pt x="8440809" y="234155"/>
                </a:lnTo>
                <a:lnTo>
                  <a:pt x="8464393" y="234155"/>
                </a:lnTo>
                <a:lnTo>
                  <a:pt x="8464393" y="313893"/>
                </a:lnTo>
                <a:lnTo>
                  <a:pt x="8484225" y="313893"/>
                </a:lnTo>
                <a:lnTo>
                  <a:pt x="8484225" y="234155"/>
                </a:lnTo>
                <a:lnTo>
                  <a:pt x="8507809" y="234155"/>
                </a:lnTo>
                <a:lnTo>
                  <a:pt x="8507809" y="217442"/>
                </a:lnTo>
                <a:lnTo>
                  <a:pt x="8484225" y="217442"/>
                </a:lnTo>
                <a:lnTo>
                  <a:pt x="8464393" y="217442"/>
                </a:lnTo>
                <a:close/>
                <a:moveTo>
                  <a:pt x="8416223" y="217442"/>
                </a:moveTo>
                <a:lnTo>
                  <a:pt x="8416223" y="313893"/>
                </a:lnTo>
                <a:lnTo>
                  <a:pt x="8435647" y="313893"/>
                </a:lnTo>
                <a:lnTo>
                  <a:pt x="8435647" y="217442"/>
                </a:lnTo>
                <a:close/>
                <a:moveTo>
                  <a:pt x="8312306" y="217442"/>
                </a:moveTo>
                <a:lnTo>
                  <a:pt x="8312306" y="313893"/>
                </a:lnTo>
                <a:lnTo>
                  <a:pt x="8330523" y="313893"/>
                </a:lnTo>
                <a:lnTo>
                  <a:pt x="8330523" y="242196"/>
                </a:lnTo>
                <a:lnTo>
                  <a:pt x="8350987" y="313893"/>
                </a:lnTo>
                <a:lnTo>
                  <a:pt x="8351823" y="313893"/>
                </a:lnTo>
                <a:lnTo>
                  <a:pt x="8368963" y="313893"/>
                </a:lnTo>
                <a:lnTo>
                  <a:pt x="8369780" y="313893"/>
                </a:lnTo>
                <a:lnTo>
                  <a:pt x="8390244" y="242196"/>
                </a:lnTo>
                <a:lnTo>
                  <a:pt x="8390244" y="313893"/>
                </a:lnTo>
                <a:lnTo>
                  <a:pt x="8408461" y="313893"/>
                </a:lnTo>
                <a:lnTo>
                  <a:pt x="8408461" y="217442"/>
                </a:lnTo>
                <a:lnTo>
                  <a:pt x="8398526" y="217442"/>
                </a:lnTo>
                <a:lnTo>
                  <a:pt x="8389965" y="217442"/>
                </a:lnTo>
                <a:lnTo>
                  <a:pt x="8380588" y="217442"/>
                </a:lnTo>
                <a:lnTo>
                  <a:pt x="8360383" y="285147"/>
                </a:lnTo>
                <a:lnTo>
                  <a:pt x="8340198" y="217442"/>
                </a:lnTo>
                <a:lnTo>
                  <a:pt x="8330839" y="217442"/>
                </a:lnTo>
                <a:lnTo>
                  <a:pt x="8322259" y="217442"/>
                </a:lnTo>
                <a:close/>
                <a:moveTo>
                  <a:pt x="8817073" y="214507"/>
                </a:moveTo>
                <a:cubicBezTo>
                  <a:pt x="8799376" y="214507"/>
                  <a:pt x="8781029" y="224720"/>
                  <a:pt x="8781029" y="243792"/>
                </a:cubicBezTo>
                <a:cubicBezTo>
                  <a:pt x="8781010" y="259799"/>
                  <a:pt x="8792821" y="269715"/>
                  <a:pt x="8812394" y="273151"/>
                </a:cubicBezTo>
                <a:cubicBezTo>
                  <a:pt x="8828048" y="275881"/>
                  <a:pt x="8836924" y="278759"/>
                  <a:pt x="8836924" y="288118"/>
                </a:cubicBezTo>
                <a:cubicBezTo>
                  <a:pt x="8836924" y="294432"/>
                  <a:pt x="8830685" y="300430"/>
                  <a:pt x="8817686" y="300430"/>
                </a:cubicBezTo>
                <a:cubicBezTo>
                  <a:pt x="8804687" y="300430"/>
                  <a:pt x="8798020" y="293058"/>
                  <a:pt x="8798020" y="284274"/>
                </a:cubicBezTo>
                <a:lnTo>
                  <a:pt x="8779302" y="284274"/>
                </a:lnTo>
                <a:cubicBezTo>
                  <a:pt x="8779302" y="301061"/>
                  <a:pt x="8790184" y="316381"/>
                  <a:pt x="8818522" y="316381"/>
                </a:cubicBezTo>
                <a:cubicBezTo>
                  <a:pt x="8845522" y="316381"/>
                  <a:pt x="8857221" y="302120"/>
                  <a:pt x="8857221" y="285797"/>
                </a:cubicBezTo>
                <a:cubicBezTo>
                  <a:pt x="8857221" y="270588"/>
                  <a:pt x="8847249" y="260969"/>
                  <a:pt x="8829422" y="257459"/>
                </a:cubicBezTo>
                <a:cubicBezTo>
                  <a:pt x="8812319" y="254098"/>
                  <a:pt x="8800565" y="253393"/>
                  <a:pt x="8800565" y="242548"/>
                </a:cubicBezTo>
                <a:cubicBezTo>
                  <a:pt x="8800565" y="235101"/>
                  <a:pt x="8807361" y="230682"/>
                  <a:pt x="8817853" y="230682"/>
                </a:cubicBezTo>
                <a:cubicBezTo>
                  <a:pt x="8828977" y="230682"/>
                  <a:pt x="8835383" y="236159"/>
                  <a:pt x="8835383" y="245408"/>
                </a:cubicBezTo>
                <a:lnTo>
                  <a:pt x="8854269" y="245408"/>
                </a:lnTo>
                <a:cubicBezTo>
                  <a:pt x="8854269" y="230180"/>
                  <a:pt x="8842718" y="214507"/>
                  <a:pt x="8817073" y="214507"/>
                </a:cubicBezTo>
                <a:close/>
                <a:moveTo>
                  <a:pt x="8545117" y="214507"/>
                </a:moveTo>
                <a:cubicBezTo>
                  <a:pt x="8527401" y="214507"/>
                  <a:pt x="8509035" y="224720"/>
                  <a:pt x="8509035" y="243792"/>
                </a:cubicBezTo>
                <a:cubicBezTo>
                  <a:pt x="8509054" y="259799"/>
                  <a:pt x="8520827" y="269715"/>
                  <a:pt x="8540418" y="273151"/>
                </a:cubicBezTo>
                <a:cubicBezTo>
                  <a:pt x="8556091" y="275881"/>
                  <a:pt x="8564968" y="278759"/>
                  <a:pt x="8564968" y="288118"/>
                </a:cubicBezTo>
                <a:cubicBezTo>
                  <a:pt x="8564968" y="294432"/>
                  <a:pt x="8558728" y="300430"/>
                  <a:pt x="8545692" y="300430"/>
                </a:cubicBezTo>
                <a:cubicBezTo>
                  <a:pt x="8532731" y="300430"/>
                  <a:pt x="8526082" y="293058"/>
                  <a:pt x="8526082" y="284274"/>
                </a:cubicBezTo>
                <a:lnTo>
                  <a:pt x="8507364" y="284274"/>
                </a:lnTo>
                <a:cubicBezTo>
                  <a:pt x="8507364" y="301061"/>
                  <a:pt x="8518209" y="316381"/>
                  <a:pt x="8546565" y="316381"/>
                </a:cubicBezTo>
                <a:cubicBezTo>
                  <a:pt x="8573547" y="316381"/>
                  <a:pt x="8585246" y="302120"/>
                  <a:pt x="8585246" y="285797"/>
                </a:cubicBezTo>
                <a:cubicBezTo>
                  <a:pt x="8585246" y="270588"/>
                  <a:pt x="8575256" y="260969"/>
                  <a:pt x="8557447" y="257459"/>
                </a:cubicBezTo>
                <a:cubicBezTo>
                  <a:pt x="8540344" y="254098"/>
                  <a:pt x="8528571" y="253393"/>
                  <a:pt x="8528571" y="242548"/>
                </a:cubicBezTo>
                <a:cubicBezTo>
                  <a:pt x="8528571" y="235101"/>
                  <a:pt x="8535386" y="230682"/>
                  <a:pt x="8545859" y="230682"/>
                </a:cubicBezTo>
                <a:cubicBezTo>
                  <a:pt x="8557001" y="230682"/>
                  <a:pt x="8563389" y="236159"/>
                  <a:pt x="8563389" y="245408"/>
                </a:cubicBezTo>
                <a:lnTo>
                  <a:pt x="8582294" y="245408"/>
                </a:lnTo>
                <a:cubicBezTo>
                  <a:pt x="8582294" y="230180"/>
                  <a:pt x="8570762" y="214507"/>
                  <a:pt x="8545117" y="214507"/>
                </a:cubicBezTo>
                <a:close/>
                <a:moveTo>
                  <a:pt x="8107442" y="127322"/>
                </a:moveTo>
                <a:lnTo>
                  <a:pt x="8049894" y="227042"/>
                </a:lnTo>
                <a:lnTo>
                  <a:pt x="8107442" y="326762"/>
                </a:lnTo>
                <a:lnTo>
                  <a:pt x="7992309" y="326762"/>
                </a:lnTo>
                <a:lnTo>
                  <a:pt x="7934724" y="426482"/>
                </a:lnTo>
                <a:lnTo>
                  <a:pt x="8049895" y="426482"/>
                </a:lnTo>
                <a:lnTo>
                  <a:pt x="8107443" y="326763"/>
                </a:lnTo>
                <a:lnTo>
                  <a:pt x="8165009" y="426482"/>
                </a:lnTo>
                <a:lnTo>
                  <a:pt x="8280161" y="426482"/>
                </a:lnTo>
                <a:lnTo>
                  <a:pt x="8222575" y="326762"/>
                </a:lnTo>
                <a:lnTo>
                  <a:pt x="8107443" y="326762"/>
                </a:lnTo>
                <a:lnTo>
                  <a:pt x="8165009" y="227042"/>
                </a:lnTo>
                <a:close/>
                <a:moveTo>
                  <a:pt x="0" y="0"/>
                </a:moveTo>
                <a:lnTo>
                  <a:pt x="9143994" y="0"/>
                </a:lnTo>
                <a:lnTo>
                  <a:pt x="9143994" y="6857995"/>
                </a:lnTo>
                <a:lnTo>
                  <a:pt x="8569595" y="6857995"/>
                </a:lnTo>
                <a:lnTo>
                  <a:pt x="8569595" y="6587994"/>
                </a:lnTo>
                <a:lnTo>
                  <a:pt x="8558795" y="6587994"/>
                </a:lnTo>
                <a:lnTo>
                  <a:pt x="8558795" y="6857995"/>
                </a:lnTo>
                <a:lnTo>
                  <a:pt x="0" y="6857995"/>
                </a:lnTo>
                <a:close/>
              </a:path>
            </a:pathLst>
          </a:custGeom>
        </p:spPr>
        <p:txBody>
          <a:bodyPr wrap="square">
            <a:noAutofit/>
          </a:bodyPr>
          <a:lstStyle/>
          <a:p>
            <a:endParaRPr kumimoji="1" lang="ja-JP" altLang="en-US"/>
          </a:p>
        </p:txBody>
      </p:sp>
      <p:sp>
        <p:nvSpPr>
          <p:cNvPr id="90" name="Slide Number Divider with 0.1pt Outline">
            <a:extLst>
              <a:ext uri="{FF2B5EF4-FFF2-40B4-BE49-F238E27FC236}">
                <a16:creationId xmlns:a16="http://schemas.microsoft.com/office/drawing/2014/main" id="{0E3258E2-35C1-4317-9133-96465B4B10B0}"/>
              </a:ext>
            </a:extLst>
          </p:cNvPr>
          <p:cNvSpPr/>
          <p:nvPr userDrawn="1"/>
        </p:nvSpPr>
        <p:spPr>
          <a:xfrm>
            <a:off x="8558802" y="6588000"/>
            <a:ext cx="10800" cy="270535"/>
          </a:xfrm>
          <a:prstGeom prst="rect">
            <a:avLst/>
          </a:prstGeom>
          <a:solidFill>
            <a:srgbClr val="000000"/>
          </a:solidFill>
          <a:ln w="127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92" name="Copyright">
            <a:extLst>
              <a:ext uri="{FF2B5EF4-FFF2-40B4-BE49-F238E27FC236}">
                <a16:creationId xmlns:a16="http://schemas.microsoft.com/office/drawing/2014/main" id="{0590339F-E92E-45F7-AE8E-B1B88F92499B}"/>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000000"/>
                </a:solidFill>
              </a:rPr>
              <a:t>©Mitsubishi</a:t>
            </a:r>
            <a:r>
              <a:rPr kumimoji="1" lang="ja-JP" altLang="en-US" sz="600" dirty="0">
                <a:solidFill>
                  <a:srgbClr val="000000"/>
                </a:solidFill>
              </a:rPr>
              <a:t> </a:t>
            </a:r>
            <a:r>
              <a:rPr kumimoji="1" lang="en-US" altLang="ja-JP" sz="600" dirty="0">
                <a:solidFill>
                  <a:srgbClr val="000000"/>
                </a:solidFill>
              </a:rPr>
              <a:t>Electric</a:t>
            </a:r>
            <a:r>
              <a:rPr kumimoji="1" lang="ja-JP" altLang="en-US" sz="600" dirty="0">
                <a:solidFill>
                  <a:srgbClr val="000000"/>
                </a:solidFill>
              </a:rPr>
              <a:t> </a:t>
            </a:r>
            <a:r>
              <a:rPr kumimoji="1" lang="en-US" altLang="ja-JP" sz="600" dirty="0">
                <a:solidFill>
                  <a:srgbClr val="000000"/>
                </a:solidFill>
              </a:rPr>
              <a:t>Corporation</a:t>
            </a:r>
            <a:endParaRPr kumimoji="1" lang="ja-JP" altLang="en-US" sz="600" dirty="0">
              <a:solidFill>
                <a:srgbClr val="000000"/>
              </a:solidFill>
            </a:endParaRPr>
          </a:p>
        </p:txBody>
      </p:sp>
      <p:grpSp>
        <p:nvGrpSpPr>
          <p:cNvPr id="189" name="ME Logo with 0.1pt Outline">
            <a:extLst>
              <a:ext uri="{FF2B5EF4-FFF2-40B4-BE49-F238E27FC236}">
                <a16:creationId xmlns:a16="http://schemas.microsoft.com/office/drawing/2014/main" id="{02572872-1C82-45EE-AD28-AD5BFAB55F1E}"/>
              </a:ext>
            </a:extLst>
          </p:cNvPr>
          <p:cNvGrpSpPr/>
          <p:nvPr userDrawn="1"/>
        </p:nvGrpSpPr>
        <p:grpSpPr>
          <a:xfrm>
            <a:off x="7934730" y="127323"/>
            <a:ext cx="1033210" cy="431118"/>
            <a:chOff x="7934730" y="127323"/>
            <a:chExt cx="1033210" cy="431118"/>
          </a:xfrm>
        </p:grpSpPr>
        <p:grpSp>
          <p:nvGrpSpPr>
            <p:cNvPr id="20" name="Group 19">
              <a:extLst>
                <a:ext uri="{FF2B5EF4-FFF2-40B4-BE49-F238E27FC236}">
                  <a16:creationId xmlns:a16="http://schemas.microsoft.com/office/drawing/2014/main" id="{04BA5A9A-C2EB-4016-84AE-64D4144D1118}"/>
                </a:ext>
              </a:extLst>
            </p:cNvPr>
            <p:cNvGrpSpPr/>
            <p:nvPr userDrawn="1"/>
          </p:nvGrpSpPr>
          <p:grpSpPr>
            <a:xfrm>
              <a:off x="7935482" y="465257"/>
              <a:ext cx="1032458" cy="93184"/>
              <a:chOff x="6732779" y="465257"/>
              <a:chExt cx="1032458" cy="93184"/>
            </a:xfrm>
          </p:grpSpPr>
          <p:sp>
            <p:nvSpPr>
              <p:cNvPr id="46" name="Freeform: Shape 45">
                <a:extLst>
                  <a:ext uri="{FF2B5EF4-FFF2-40B4-BE49-F238E27FC236}">
                    <a16:creationId xmlns:a16="http://schemas.microsoft.com/office/drawing/2014/main" id="{AF505A1A-C483-4B4B-B6FB-13A8CFA9B5EF}"/>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47" name="Freeform: Shape 46">
                <a:extLst>
                  <a:ext uri="{FF2B5EF4-FFF2-40B4-BE49-F238E27FC236}">
                    <a16:creationId xmlns:a16="http://schemas.microsoft.com/office/drawing/2014/main" id="{A607E61D-10A2-42AC-95CF-B20E8A0EA6E9}"/>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48" name="Freeform: Shape 47">
                <a:extLst>
                  <a:ext uri="{FF2B5EF4-FFF2-40B4-BE49-F238E27FC236}">
                    <a16:creationId xmlns:a16="http://schemas.microsoft.com/office/drawing/2014/main" id="{E5402B2D-70A6-434A-8A1E-584C96BDAFDA}"/>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49" name="Freeform: Shape 48">
                <a:extLst>
                  <a:ext uri="{FF2B5EF4-FFF2-40B4-BE49-F238E27FC236}">
                    <a16:creationId xmlns:a16="http://schemas.microsoft.com/office/drawing/2014/main" id="{BD03D161-3C76-46C8-805D-D94E3B97DD8B}"/>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0" name="Freeform: Shape 49">
                <a:extLst>
                  <a:ext uri="{FF2B5EF4-FFF2-40B4-BE49-F238E27FC236}">
                    <a16:creationId xmlns:a16="http://schemas.microsoft.com/office/drawing/2014/main" id="{866AB818-16E9-4730-8919-4AD08CF67061}"/>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1" name="Freeform: Shape 50">
                <a:extLst>
                  <a:ext uri="{FF2B5EF4-FFF2-40B4-BE49-F238E27FC236}">
                    <a16:creationId xmlns:a16="http://schemas.microsoft.com/office/drawing/2014/main" id="{D379F28A-B1C4-4B58-B9F0-87C872EFC1B6}"/>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2" name="Freeform: Shape 51">
                <a:extLst>
                  <a:ext uri="{FF2B5EF4-FFF2-40B4-BE49-F238E27FC236}">
                    <a16:creationId xmlns:a16="http://schemas.microsoft.com/office/drawing/2014/main" id="{30E9F66E-1C23-48D3-BEBE-D73A74A3E8CD}"/>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3" name="Freeform: Shape 52">
                <a:extLst>
                  <a:ext uri="{FF2B5EF4-FFF2-40B4-BE49-F238E27FC236}">
                    <a16:creationId xmlns:a16="http://schemas.microsoft.com/office/drawing/2014/main" id="{91E530B0-033D-4136-B481-3CB36BD78598}"/>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54" name="Freeform: Shape 53">
                <a:extLst>
                  <a:ext uri="{FF2B5EF4-FFF2-40B4-BE49-F238E27FC236}">
                    <a16:creationId xmlns:a16="http://schemas.microsoft.com/office/drawing/2014/main" id="{EBF11D2E-F716-42DD-9240-DFAE01E55123}"/>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5" name="Freeform: Shape 54">
                <a:extLst>
                  <a:ext uri="{FF2B5EF4-FFF2-40B4-BE49-F238E27FC236}">
                    <a16:creationId xmlns:a16="http://schemas.microsoft.com/office/drawing/2014/main" id="{63C628A8-930C-4534-AF21-85F2DBE2A9E9}"/>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6" name="Freeform: Shape 55">
                <a:extLst>
                  <a:ext uri="{FF2B5EF4-FFF2-40B4-BE49-F238E27FC236}">
                    <a16:creationId xmlns:a16="http://schemas.microsoft.com/office/drawing/2014/main" id="{D5CF21E1-D149-42A2-8835-F3F956E83F44}"/>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57" name="Freeform: Shape 56">
                <a:extLst>
                  <a:ext uri="{FF2B5EF4-FFF2-40B4-BE49-F238E27FC236}">
                    <a16:creationId xmlns:a16="http://schemas.microsoft.com/office/drawing/2014/main" id="{7D128226-E99A-44D9-9115-B006C0BB2981}"/>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58" name="Freeform: Shape 57">
                <a:extLst>
                  <a:ext uri="{FF2B5EF4-FFF2-40B4-BE49-F238E27FC236}">
                    <a16:creationId xmlns:a16="http://schemas.microsoft.com/office/drawing/2014/main" id="{2DE09028-EC4E-4566-8A23-C9A46EAB35D3}"/>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59" name="Freeform: Shape 58">
                <a:extLst>
                  <a:ext uri="{FF2B5EF4-FFF2-40B4-BE49-F238E27FC236}">
                    <a16:creationId xmlns:a16="http://schemas.microsoft.com/office/drawing/2014/main" id="{30CF870A-6680-48E0-B5D1-E34AE29020E7}"/>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60" name="Freeform: Shape 59">
                <a:extLst>
                  <a:ext uri="{FF2B5EF4-FFF2-40B4-BE49-F238E27FC236}">
                    <a16:creationId xmlns:a16="http://schemas.microsoft.com/office/drawing/2014/main" id="{374C081C-E6AE-4E2B-AB4E-F032FA9D9228}"/>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61" name="Freeform: Shape 60">
                <a:extLst>
                  <a:ext uri="{FF2B5EF4-FFF2-40B4-BE49-F238E27FC236}">
                    <a16:creationId xmlns:a16="http://schemas.microsoft.com/office/drawing/2014/main" id="{8F219508-76B2-4FE3-9611-E473FFC146AF}"/>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62" name="Freeform: Shape 61">
                <a:extLst>
                  <a:ext uri="{FF2B5EF4-FFF2-40B4-BE49-F238E27FC236}">
                    <a16:creationId xmlns:a16="http://schemas.microsoft.com/office/drawing/2014/main" id="{C0524693-A51E-4CC9-9DE7-5345590BA429}"/>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63" name="Freeform: Shape 62">
                <a:extLst>
                  <a:ext uri="{FF2B5EF4-FFF2-40B4-BE49-F238E27FC236}">
                    <a16:creationId xmlns:a16="http://schemas.microsoft.com/office/drawing/2014/main" id="{8309235D-73A6-4B57-8005-7422B0D42AB4}"/>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64" name="Freeform: Shape 63">
                <a:extLst>
                  <a:ext uri="{FF2B5EF4-FFF2-40B4-BE49-F238E27FC236}">
                    <a16:creationId xmlns:a16="http://schemas.microsoft.com/office/drawing/2014/main" id="{732BB957-DCC4-4ADC-A06F-FD2CB1C921D5}"/>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270" cap="flat">
                <a:solidFill>
                  <a:srgbClr val="666666"/>
                </a:solidFill>
                <a:prstDash val="solid"/>
                <a:miter/>
              </a:ln>
            </p:spPr>
            <p:txBody>
              <a:bodyPr rtlCol="0" anchor="ctr"/>
              <a:lstStyle/>
              <a:p>
                <a:endParaRPr lang="ja-JP" altLang="en-US"/>
              </a:p>
            </p:txBody>
          </p:sp>
        </p:grpSp>
        <p:grpSp>
          <p:nvGrpSpPr>
            <p:cNvPr id="23" name="Group 22">
              <a:extLst>
                <a:ext uri="{FF2B5EF4-FFF2-40B4-BE49-F238E27FC236}">
                  <a16:creationId xmlns:a16="http://schemas.microsoft.com/office/drawing/2014/main" id="{BA2A34EC-9B59-4691-8890-1F5C11D93086}"/>
                </a:ext>
              </a:extLst>
            </p:cNvPr>
            <p:cNvGrpSpPr/>
            <p:nvPr userDrawn="1"/>
          </p:nvGrpSpPr>
          <p:grpSpPr>
            <a:xfrm>
              <a:off x="7934730" y="127323"/>
              <a:ext cx="345436" cy="299160"/>
              <a:chOff x="6732027" y="127323"/>
              <a:chExt cx="345436" cy="299160"/>
            </a:xfrm>
          </p:grpSpPr>
          <p:sp>
            <p:nvSpPr>
              <p:cNvPr id="43" name="Freeform: Shape 42">
                <a:extLst>
                  <a:ext uri="{FF2B5EF4-FFF2-40B4-BE49-F238E27FC236}">
                    <a16:creationId xmlns:a16="http://schemas.microsoft.com/office/drawing/2014/main" id="{C9927FEB-40C0-46A5-9DA7-E5B9D512AFDF}"/>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270" cap="flat">
                <a:solidFill>
                  <a:srgbClr val="FF0000"/>
                </a:solidFill>
                <a:prstDash val="solid"/>
                <a:miter/>
              </a:ln>
            </p:spPr>
            <p:txBody>
              <a:bodyPr rtlCol="0" anchor="ctr"/>
              <a:lstStyle/>
              <a:p>
                <a:endParaRPr lang="ja-JP" altLang="en-US"/>
              </a:p>
            </p:txBody>
          </p:sp>
          <p:sp>
            <p:nvSpPr>
              <p:cNvPr id="44" name="Freeform: Shape 43">
                <a:extLst>
                  <a:ext uri="{FF2B5EF4-FFF2-40B4-BE49-F238E27FC236}">
                    <a16:creationId xmlns:a16="http://schemas.microsoft.com/office/drawing/2014/main" id="{DA76E601-5909-4AFD-A9C1-6A73D437D005}"/>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270" cap="flat">
                <a:solidFill>
                  <a:srgbClr val="FF0000"/>
                </a:solidFill>
                <a:prstDash val="solid"/>
                <a:miter/>
              </a:ln>
            </p:spPr>
            <p:txBody>
              <a:bodyPr rtlCol="0" anchor="ctr"/>
              <a:lstStyle/>
              <a:p>
                <a:endParaRPr lang="ja-JP" altLang="en-US"/>
              </a:p>
            </p:txBody>
          </p:sp>
          <p:sp>
            <p:nvSpPr>
              <p:cNvPr id="45" name="Freeform: Shape 44">
                <a:extLst>
                  <a:ext uri="{FF2B5EF4-FFF2-40B4-BE49-F238E27FC236}">
                    <a16:creationId xmlns:a16="http://schemas.microsoft.com/office/drawing/2014/main" id="{A9B4A710-DFE4-4B2C-B2D8-31D2999272DC}"/>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270" cap="flat">
                <a:solidFill>
                  <a:srgbClr val="FF0000"/>
                </a:solidFill>
                <a:prstDash val="solid"/>
                <a:miter/>
              </a:ln>
            </p:spPr>
            <p:txBody>
              <a:bodyPr rtlCol="0" anchor="ctr"/>
              <a:lstStyle/>
              <a:p>
                <a:endParaRPr lang="ja-JP" altLang="en-US"/>
              </a:p>
            </p:txBody>
          </p:sp>
        </p:grpSp>
        <p:grpSp>
          <p:nvGrpSpPr>
            <p:cNvPr id="24" name="Group 23">
              <a:extLst>
                <a:ext uri="{FF2B5EF4-FFF2-40B4-BE49-F238E27FC236}">
                  <a16:creationId xmlns:a16="http://schemas.microsoft.com/office/drawing/2014/main" id="{66E14946-72E9-48D3-BF00-444B8EEFC092}"/>
                </a:ext>
              </a:extLst>
            </p:cNvPr>
            <p:cNvGrpSpPr/>
            <p:nvPr userDrawn="1"/>
          </p:nvGrpSpPr>
          <p:grpSpPr>
            <a:xfrm>
              <a:off x="8312312" y="214508"/>
              <a:ext cx="654477" cy="214037"/>
              <a:chOff x="7109609" y="214508"/>
              <a:chExt cx="654477" cy="214037"/>
            </a:xfrm>
          </p:grpSpPr>
          <p:sp>
            <p:nvSpPr>
              <p:cNvPr id="25" name="Freeform: Shape 24">
                <a:extLst>
                  <a:ext uri="{FF2B5EF4-FFF2-40B4-BE49-F238E27FC236}">
                    <a16:creationId xmlns:a16="http://schemas.microsoft.com/office/drawing/2014/main" id="{7B02E5A2-CDD2-4D0E-AB8B-388F43749780}"/>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6" name="Freeform: Shape 25">
                <a:extLst>
                  <a:ext uri="{FF2B5EF4-FFF2-40B4-BE49-F238E27FC236}">
                    <a16:creationId xmlns:a16="http://schemas.microsoft.com/office/drawing/2014/main" id="{2B2FADDC-2887-4AC1-AB45-0589C4B5F9CF}"/>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7" name="Freeform: Shape 26">
                <a:extLst>
                  <a:ext uri="{FF2B5EF4-FFF2-40B4-BE49-F238E27FC236}">
                    <a16:creationId xmlns:a16="http://schemas.microsoft.com/office/drawing/2014/main" id="{3FB7AA7F-5659-4434-A975-7CCECDE271AB}"/>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8" name="Freeform: Shape 27">
                <a:extLst>
                  <a:ext uri="{FF2B5EF4-FFF2-40B4-BE49-F238E27FC236}">
                    <a16:creationId xmlns:a16="http://schemas.microsoft.com/office/drawing/2014/main" id="{BEBA7935-D659-4989-8A1D-8DEBBA73C20C}"/>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9" name="Freeform: Shape 28">
                <a:extLst>
                  <a:ext uri="{FF2B5EF4-FFF2-40B4-BE49-F238E27FC236}">
                    <a16:creationId xmlns:a16="http://schemas.microsoft.com/office/drawing/2014/main" id="{12AE5499-10A5-4ED4-940E-2C395B83716C}"/>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0" name="Freeform: Shape 29">
                <a:extLst>
                  <a:ext uri="{FF2B5EF4-FFF2-40B4-BE49-F238E27FC236}">
                    <a16:creationId xmlns:a16="http://schemas.microsoft.com/office/drawing/2014/main" id="{E81BB203-D30D-44DC-94E8-99F72F179F9A}"/>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 name="Freeform: Shape 30">
                <a:extLst>
                  <a:ext uri="{FF2B5EF4-FFF2-40B4-BE49-F238E27FC236}">
                    <a16:creationId xmlns:a16="http://schemas.microsoft.com/office/drawing/2014/main" id="{6AB90161-C740-4642-9A39-E7BB6B6509F6}"/>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 name="Freeform: Shape 31">
                <a:extLst>
                  <a:ext uri="{FF2B5EF4-FFF2-40B4-BE49-F238E27FC236}">
                    <a16:creationId xmlns:a16="http://schemas.microsoft.com/office/drawing/2014/main" id="{D272CD18-CB0B-4D04-96D5-B40A0137AEE5}"/>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3" name="Freeform: Shape 32">
                <a:extLst>
                  <a:ext uri="{FF2B5EF4-FFF2-40B4-BE49-F238E27FC236}">
                    <a16:creationId xmlns:a16="http://schemas.microsoft.com/office/drawing/2014/main" id="{3003AAF2-2B27-4893-A0CC-BDA5D6873888}"/>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4" name="Freeform: Shape 33">
                <a:extLst>
                  <a:ext uri="{FF2B5EF4-FFF2-40B4-BE49-F238E27FC236}">
                    <a16:creationId xmlns:a16="http://schemas.microsoft.com/office/drawing/2014/main" id="{FB166E40-42D8-42B1-9B26-FB2E805E8804}"/>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5" name="Freeform: Shape 34">
                <a:extLst>
                  <a:ext uri="{FF2B5EF4-FFF2-40B4-BE49-F238E27FC236}">
                    <a16:creationId xmlns:a16="http://schemas.microsoft.com/office/drawing/2014/main" id="{63624E05-946B-405B-BF0C-7C8C6405082F}"/>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6" name="Freeform: Shape 35">
                <a:extLst>
                  <a:ext uri="{FF2B5EF4-FFF2-40B4-BE49-F238E27FC236}">
                    <a16:creationId xmlns:a16="http://schemas.microsoft.com/office/drawing/2014/main" id="{488F2175-4E35-403C-9875-2463E9CCAF10}"/>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7" name="Freeform: Shape 36">
                <a:extLst>
                  <a:ext uri="{FF2B5EF4-FFF2-40B4-BE49-F238E27FC236}">
                    <a16:creationId xmlns:a16="http://schemas.microsoft.com/office/drawing/2014/main" id="{E6E1F1F5-41F3-4074-8105-7B9E3EBB9725}"/>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8" name="Freeform: Shape 37">
                <a:extLst>
                  <a:ext uri="{FF2B5EF4-FFF2-40B4-BE49-F238E27FC236}">
                    <a16:creationId xmlns:a16="http://schemas.microsoft.com/office/drawing/2014/main" id="{FC019CF3-5A6A-4B86-AB6E-BFCF133B03D9}"/>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9" name="Freeform: Shape 38">
                <a:extLst>
                  <a:ext uri="{FF2B5EF4-FFF2-40B4-BE49-F238E27FC236}">
                    <a16:creationId xmlns:a16="http://schemas.microsoft.com/office/drawing/2014/main" id="{0A35672E-30E7-48FB-BBC6-9F97D5A22505}"/>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40" name="Freeform: Shape 39">
                <a:extLst>
                  <a:ext uri="{FF2B5EF4-FFF2-40B4-BE49-F238E27FC236}">
                    <a16:creationId xmlns:a16="http://schemas.microsoft.com/office/drawing/2014/main" id="{BC22C14B-7ABF-4CC9-987B-E3EE7B96F281}"/>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41" name="Freeform: Shape 40">
                <a:extLst>
                  <a:ext uri="{FF2B5EF4-FFF2-40B4-BE49-F238E27FC236}">
                    <a16:creationId xmlns:a16="http://schemas.microsoft.com/office/drawing/2014/main" id="{1FF1D8BF-A6D3-47AD-B537-FD20946BB370}"/>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42" name="Freeform: Shape 41">
                <a:extLst>
                  <a:ext uri="{FF2B5EF4-FFF2-40B4-BE49-F238E27FC236}">
                    <a16:creationId xmlns:a16="http://schemas.microsoft.com/office/drawing/2014/main" id="{03B7E86A-347D-40FB-821A-958FCEDFA6BE}"/>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270" cap="flat">
                <a:solidFill>
                  <a:srgbClr val="000000"/>
                </a:solidFill>
                <a:prstDash val="solid"/>
                <a:miter/>
              </a:ln>
            </p:spPr>
            <p:txBody>
              <a:bodyPr rtlCol="0" anchor="ctr"/>
              <a:lstStyle/>
              <a:p>
                <a:endParaRPr lang="ja-JP" altLang="en-US"/>
              </a:p>
            </p:txBody>
          </p:sp>
        </p:grpSp>
      </p:grpSp>
      <p:sp>
        <p:nvSpPr>
          <p:cNvPr id="2" name="Section Title"/>
          <p:cNvSpPr>
            <a:spLocks noGrp="1"/>
          </p:cNvSpPr>
          <p:nvPr>
            <p:ph type="title"/>
          </p:nvPr>
        </p:nvSpPr>
        <p:spPr>
          <a:xfrm>
            <a:off x="3629550" y="3304801"/>
            <a:ext cx="4575763" cy="537924"/>
          </a:xfrm>
        </p:spPr>
        <p:txBody>
          <a:bodyPr lIns="536400" tIns="0" rIns="0" bIns="0" anchor="t"/>
          <a:lstStyle>
            <a:lvl1pPr>
              <a:defRPr sz="2500" spc="650" baseline="0">
                <a:solidFill>
                  <a:schemeClr val="tx1"/>
                </a:solidFill>
                <a:latin typeface="+mj-lt"/>
                <a:ea typeface="+mj-ea"/>
              </a:defRPr>
            </a:lvl1pPr>
          </a:lstStyle>
          <a:p>
            <a:r>
              <a:rPr lang="ja-JP" altLang="en-US" dirty="0"/>
              <a:t>マスター タイトルの書式設定</a:t>
            </a:r>
            <a:endParaRPr lang="en-US" dirty="0"/>
          </a:p>
        </p:txBody>
      </p:sp>
      <p:sp>
        <p:nvSpPr>
          <p:cNvPr id="3" name="Section Subtitle"/>
          <p:cNvSpPr>
            <a:spLocks noGrp="1"/>
          </p:cNvSpPr>
          <p:nvPr>
            <p:ph type="body" idx="1"/>
          </p:nvPr>
        </p:nvSpPr>
        <p:spPr>
          <a:xfrm>
            <a:off x="3629550" y="2939542"/>
            <a:ext cx="4575764" cy="363600"/>
          </a:xfrm>
        </p:spPr>
        <p:txBody>
          <a:bodyPr lIns="565200" tIns="0" rIns="0" bIns="79200" anchor="b">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050" b="1" spc="300" baseline="0">
                <a:solidFill>
                  <a:srgbClr val="E60012"/>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dirty="0"/>
              <a:t>マスター テキストの書式設定</a:t>
            </a:r>
          </a:p>
        </p:txBody>
      </p:sp>
      <p:sp>
        <p:nvSpPr>
          <p:cNvPr id="16" name="Section Number Placeholder"/>
          <p:cNvSpPr>
            <a:spLocks noGrp="1"/>
          </p:cNvSpPr>
          <p:nvPr>
            <p:ph type="body" sz="quarter" idx="13" hasCustomPrompt="1"/>
          </p:nvPr>
        </p:nvSpPr>
        <p:spPr>
          <a:xfrm>
            <a:off x="2047583" y="2939543"/>
            <a:ext cx="1581968" cy="903181"/>
          </a:xfrm>
          <a:noFill/>
        </p:spPr>
        <p:txBody>
          <a:bodyPr lIns="0" tIns="0" rIns="0" bIns="61200" anchor="ctr">
            <a:noAutofit/>
          </a:bodyPr>
          <a:lstStyle>
            <a:lvl1pPr marL="0" indent="0" algn="ctr">
              <a:buNone/>
              <a:defRPr sz="3600" b="1">
                <a:solidFill>
                  <a:schemeClr val="tx1"/>
                </a:solidFill>
                <a:latin typeface="+mj-lt"/>
                <a:ea typeface="+mj-ea"/>
              </a:defRPr>
            </a:lvl1pPr>
          </a:lstStyle>
          <a:p>
            <a:pPr lvl="0"/>
            <a:r>
              <a:rPr kumimoji="1" lang="en-US" altLang="ja-JP"/>
              <a:t>#</a:t>
            </a:r>
            <a:endParaRPr kumimoji="1" lang="ja-JP" altLang="en-US"/>
          </a:p>
        </p:txBody>
      </p:sp>
      <p:sp>
        <p:nvSpPr>
          <p:cNvPr id="5" name="Date Placeholder">
            <a:extLst>
              <a:ext uri="{FF2B5EF4-FFF2-40B4-BE49-F238E27FC236}">
                <a16:creationId xmlns:a16="http://schemas.microsoft.com/office/drawing/2014/main" id="{4D29C90F-3FB6-40CF-9F13-E6C31FC26DEF}"/>
              </a:ext>
            </a:extLst>
          </p:cNvPr>
          <p:cNvSpPr>
            <a:spLocks noGrp="1"/>
          </p:cNvSpPr>
          <p:nvPr>
            <p:ph type="dt" sz="half" idx="14"/>
          </p:nvPr>
        </p:nvSpPr>
        <p:spPr/>
        <p:txBody>
          <a:bodyPr/>
          <a:lstStyle>
            <a:lvl1pPr>
              <a:defRPr>
                <a:solidFill>
                  <a:srgbClr val="000000"/>
                </a:solidFill>
              </a:defRPr>
            </a:lvl1pPr>
          </a:lstStyle>
          <a:p>
            <a:fld id="{EEB2A1BF-7705-4A84-870C-A2435FB20B6D}" type="datetime1">
              <a:rPr lang="ja-JP" altLang="en-US" sz="500" smtClean="0"/>
              <a:t>2022/10/3</a:t>
            </a:fld>
            <a:endParaRPr lang="ja-JP" altLang="en-US" sz="500" dirty="0"/>
          </a:p>
        </p:txBody>
      </p:sp>
      <p:sp>
        <p:nvSpPr>
          <p:cNvPr id="6" name="Footer Placeholder">
            <a:extLst>
              <a:ext uri="{FF2B5EF4-FFF2-40B4-BE49-F238E27FC236}">
                <a16:creationId xmlns:a16="http://schemas.microsoft.com/office/drawing/2014/main" id="{A56E77C5-9C93-4DD3-9B27-48B26EB21FCA}"/>
              </a:ext>
            </a:extLst>
          </p:cNvPr>
          <p:cNvSpPr>
            <a:spLocks noGrp="1"/>
          </p:cNvSpPr>
          <p:nvPr>
            <p:ph type="ftr" sz="quarter" idx="15"/>
          </p:nvPr>
        </p:nvSpPr>
        <p:spPr/>
        <p:txBody>
          <a:bodyPr/>
          <a:lstStyle>
            <a:lvl1pPr>
              <a:defRPr>
                <a:solidFill>
                  <a:srgbClr val="000000"/>
                </a:solidFill>
              </a:defRPr>
            </a:lvl1pPr>
          </a:lstStyle>
          <a:p>
            <a:endParaRPr lang="ja-JP" altLang="en-US" dirty="0"/>
          </a:p>
        </p:txBody>
      </p:sp>
      <p:sp>
        <p:nvSpPr>
          <p:cNvPr id="7" name="Slide Number Placeholder">
            <a:extLst>
              <a:ext uri="{FF2B5EF4-FFF2-40B4-BE49-F238E27FC236}">
                <a16:creationId xmlns:a16="http://schemas.microsoft.com/office/drawing/2014/main" id="{F3E3761D-F92F-4B00-8121-58B2B884B5DB}"/>
              </a:ext>
            </a:extLst>
          </p:cNvPr>
          <p:cNvSpPr>
            <a:spLocks noGrp="1"/>
          </p:cNvSpPr>
          <p:nvPr>
            <p:ph type="sldNum" sz="quarter" idx="16"/>
          </p:nvPr>
        </p:nvSpPr>
        <p:spPr/>
        <p:txBody>
          <a:bodyPr/>
          <a:lstStyle>
            <a:lvl1pPr>
              <a:defRPr>
                <a:solidFill>
                  <a:srgbClr val="000000"/>
                </a:solidFill>
              </a:defRPr>
            </a:lvl1pPr>
          </a:lstStyle>
          <a:p>
            <a:fld id="{8E309D18-5CEC-4165-B971-DC4DA761F26D}" type="slidenum">
              <a:rPr lang="ja-JP" altLang="en-US" smtClean="0"/>
              <a:pPr/>
              <a:t>‹#›</a:t>
            </a:fld>
            <a:endParaRPr lang="ja-JP" altLang="en-US" dirty="0"/>
          </a:p>
        </p:txBody>
      </p:sp>
    </p:spTree>
    <p:extLst>
      <p:ext uri="{BB962C8B-B14F-4D97-AF65-F5344CB8AC3E}">
        <p14:creationId xmlns:p14="http://schemas.microsoft.com/office/powerpoint/2010/main" val="1373479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エンディング">
    <p:spTree>
      <p:nvGrpSpPr>
        <p:cNvPr id="1" name=""/>
        <p:cNvGrpSpPr/>
        <p:nvPr/>
      </p:nvGrpSpPr>
      <p:grpSpPr>
        <a:xfrm>
          <a:off x="0" y="0"/>
          <a:ext cx="0" cy="0"/>
          <a:chOff x="0" y="0"/>
          <a:chExt cx="0" cy="0"/>
        </a:xfrm>
      </p:grpSpPr>
      <p:grpSp>
        <p:nvGrpSpPr>
          <p:cNvPr id="100" name="ME Logo">
            <a:extLst>
              <a:ext uri="{FF2B5EF4-FFF2-40B4-BE49-F238E27FC236}">
                <a16:creationId xmlns:a16="http://schemas.microsoft.com/office/drawing/2014/main" id="{82ABC0B8-4912-481B-A203-E6227FD96E34}"/>
              </a:ext>
            </a:extLst>
          </p:cNvPr>
          <p:cNvGrpSpPr/>
          <p:nvPr userDrawn="1"/>
        </p:nvGrpSpPr>
        <p:grpSpPr>
          <a:xfrm>
            <a:off x="1371601" y="1866900"/>
            <a:ext cx="6400800" cy="2670804"/>
            <a:chOff x="6732027" y="127323"/>
            <a:chExt cx="1033210" cy="431118"/>
          </a:xfrm>
        </p:grpSpPr>
        <p:grpSp>
          <p:nvGrpSpPr>
            <p:cNvPr id="101" name="Group 100">
              <a:extLst>
                <a:ext uri="{FF2B5EF4-FFF2-40B4-BE49-F238E27FC236}">
                  <a16:creationId xmlns:a16="http://schemas.microsoft.com/office/drawing/2014/main" id="{93C22B43-7978-439D-976F-94658605B118}"/>
                </a:ext>
              </a:extLst>
            </p:cNvPr>
            <p:cNvGrpSpPr/>
            <p:nvPr userDrawn="1"/>
          </p:nvGrpSpPr>
          <p:grpSpPr>
            <a:xfrm>
              <a:off x="6732779" y="465257"/>
              <a:ext cx="1032458" cy="93184"/>
              <a:chOff x="6732779" y="465257"/>
              <a:chExt cx="1032458" cy="93184"/>
            </a:xfrm>
          </p:grpSpPr>
          <p:sp>
            <p:nvSpPr>
              <p:cNvPr id="137" name="Freeform: Shape 136">
                <a:extLst>
                  <a:ext uri="{FF2B5EF4-FFF2-40B4-BE49-F238E27FC236}">
                    <a16:creationId xmlns:a16="http://schemas.microsoft.com/office/drawing/2014/main" id="{F3BB93A6-2975-49C6-BB2E-2C7F6A0B8414}"/>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85" cap="flat">
                <a:noFill/>
                <a:prstDash val="solid"/>
                <a:miter/>
              </a:ln>
            </p:spPr>
            <p:txBody>
              <a:bodyPr rtlCol="0" anchor="ctr"/>
              <a:lstStyle/>
              <a:p>
                <a:pPr algn="ctr"/>
                <a:endParaRPr lang="ja-JP" altLang="en-US"/>
              </a:p>
            </p:txBody>
          </p:sp>
          <p:sp>
            <p:nvSpPr>
              <p:cNvPr id="138" name="Freeform: Shape 137">
                <a:extLst>
                  <a:ext uri="{FF2B5EF4-FFF2-40B4-BE49-F238E27FC236}">
                    <a16:creationId xmlns:a16="http://schemas.microsoft.com/office/drawing/2014/main" id="{0BCCFD52-8513-4A86-AC71-35B2D061C140}"/>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85" cap="flat">
                <a:noFill/>
                <a:prstDash val="solid"/>
                <a:miter/>
              </a:ln>
            </p:spPr>
            <p:txBody>
              <a:bodyPr rtlCol="0" anchor="ctr"/>
              <a:lstStyle/>
              <a:p>
                <a:pPr algn="ctr"/>
                <a:endParaRPr lang="ja-JP" altLang="en-US"/>
              </a:p>
            </p:txBody>
          </p:sp>
          <p:sp>
            <p:nvSpPr>
              <p:cNvPr id="139" name="Freeform: Shape 138">
                <a:extLst>
                  <a:ext uri="{FF2B5EF4-FFF2-40B4-BE49-F238E27FC236}">
                    <a16:creationId xmlns:a16="http://schemas.microsoft.com/office/drawing/2014/main" id="{144F2C8F-426C-480F-B8E4-40C2205E27F6}"/>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85" cap="flat">
                <a:noFill/>
                <a:prstDash val="solid"/>
                <a:miter/>
              </a:ln>
            </p:spPr>
            <p:txBody>
              <a:bodyPr rtlCol="0" anchor="ctr"/>
              <a:lstStyle/>
              <a:p>
                <a:pPr algn="ctr"/>
                <a:endParaRPr lang="ja-JP" altLang="en-US"/>
              </a:p>
            </p:txBody>
          </p:sp>
          <p:sp>
            <p:nvSpPr>
              <p:cNvPr id="140" name="Freeform: Shape 139">
                <a:extLst>
                  <a:ext uri="{FF2B5EF4-FFF2-40B4-BE49-F238E27FC236}">
                    <a16:creationId xmlns:a16="http://schemas.microsoft.com/office/drawing/2014/main" id="{B2955152-1B8B-4C24-AD26-1186214CFDF9}"/>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85" cap="flat">
                <a:noFill/>
                <a:prstDash val="solid"/>
                <a:miter/>
              </a:ln>
            </p:spPr>
            <p:txBody>
              <a:bodyPr rtlCol="0" anchor="ctr"/>
              <a:lstStyle/>
              <a:p>
                <a:pPr algn="ctr"/>
                <a:endParaRPr lang="ja-JP" altLang="en-US"/>
              </a:p>
            </p:txBody>
          </p:sp>
          <p:sp>
            <p:nvSpPr>
              <p:cNvPr id="141" name="Freeform: Shape 140">
                <a:extLst>
                  <a:ext uri="{FF2B5EF4-FFF2-40B4-BE49-F238E27FC236}">
                    <a16:creationId xmlns:a16="http://schemas.microsoft.com/office/drawing/2014/main" id="{F2324461-B3A3-4EF1-8925-F7E4C13CBF47}"/>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85" cap="flat">
                <a:noFill/>
                <a:prstDash val="solid"/>
                <a:miter/>
              </a:ln>
            </p:spPr>
            <p:txBody>
              <a:bodyPr rtlCol="0" anchor="ctr"/>
              <a:lstStyle/>
              <a:p>
                <a:pPr algn="ctr"/>
                <a:endParaRPr lang="ja-JP" altLang="en-US"/>
              </a:p>
            </p:txBody>
          </p:sp>
          <p:sp>
            <p:nvSpPr>
              <p:cNvPr id="142" name="Freeform: Shape 141">
                <a:extLst>
                  <a:ext uri="{FF2B5EF4-FFF2-40B4-BE49-F238E27FC236}">
                    <a16:creationId xmlns:a16="http://schemas.microsoft.com/office/drawing/2014/main" id="{5852CD94-8D7A-4C14-A39E-08E0E1F87F66}"/>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85" cap="flat">
                <a:noFill/>
                <a:prstDash val="solid"/>
                <a:miter/>
              </a:ln>
            </p:spPr>
            <p:txBody>
              <a:bodyPr rtlCol="0" anchor="ctr"/>
              <a:lstStyle/>
              <a:p>
                <a:pPr algn="ctr"/>
                <a:endParaRPr lang="ja-JP" altLang="en-US"/>
              </a:p>
            </p:txBody>
          </p:sp>
          <p:sp>
            <p:nvSpPr>
              <p:cNvPr id="143" name="Freeform: Shape 142">
                <a:extLst>
                  <a:ext uri="{FF2B5EF4-FFF2-40B4-BE49-F238E27FC236}">
                    <a16:creationId xmlns:a16="http://schemas.microsoft.com/office/drawing/2014/main" id="{7CA9FB25-6A47-41D3-B03C-99AE223F97F7}"/>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85" cap="flat">
                <a:noFill/>
                <a:prstDash val="solid"/>
                <a:miter/>
              </a:ln>
            </p:spPr>
            <p:txBody>
              <a:bodyPr rtlCol="0" anchor="ctr"/>
              <a:lstStyle/>
              <a:p>
                <a:pPr algn="ctr"/>
                <a:endParaRPr lang="ja-JP" altLang="en-US"/>
              </a:p>
            </p:txBody>
          </p:sp>
          <p:sp>
            <p:nvSpPr>
              <p:cNvPr id="144" name="Freeform: Shape 143">
                <a:extLst>
                  <a:ext uri="{FF2B5EF4-FFF2-40B4-BE49-F238E27FC236}">
                    <a16:creationId xmlns:a16="http://schemas.microsoft.com/office/drawing/2014/main" id="{EFBF83F8-6DF8-4283-873B-2BAABEB8EEB4}"/>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85" cap="flat">
                <a:noFill/>
                <a:prstDash val="solid"/>
                <a:miter/>
              </a:ln>
            </p:spPr>
            <p:txBody>
              <a:bodyPr rtlCol="0" anchor="ctr"/>
              <a:lstStyle/>
              <a:p>
                <a:pPr algn="ctr"/>
                <a:endParaRPr lang="ja-JP" altLang="en-US"/>
              </a:p>
            </p:txBody>
          </p:sp>
          <p:sp>
            <p:nvSpPr>
              <p:cNvPr id="145" name="Freeform: Shape 144">
                <a:extLst>
                  <a:ext uri="{FF2B5EF4-FFF2-40B4-BE49-F238E27FC236}">
                    <a16:creationId xmlns:a16="http://schemas.microsoft.com/office/drawing/2014/main" id="{B62891FF-CF9B-49FC-B7C8-5FA79AFD8368}"/>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85" cap="flat">
                <a:noFill/>
                <a:prstDash val="solid"/>
                <a:miter/>
              </a:ln>
            </p:spPr>
            <p:txBody>
              <a:bodyPr rtlCol="0" anchor="ctr"/>
              <a:lstStyle/>
              <a:p>
                <a:pPr algn="ctr"/>
                <a:endParaRPr lang="ja-JP" altLang="en-US"/>
              </a:p>
            </p:txBody>
          </p:sp>
          <p:sp>
            <p:nvSpPr>
              <p:cNvPr id="146" name="Freeform: Shape 145">
                <a:extLst>
                  <a:ext uri="{FF2B5EF4-FFF2-40B4-BE49-F238E27FC236}">
                    <a16:creationId xmlns:a16="http://schemas.microsoft.com/office/drawing/2014/main" id="{FA6CED76-9CDE-4129-9CCC-6A04ECF76702}"/>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85" cap="flat">
                <a:noFill/>
                <a:prstDash val="solid"/>
                <a:miter/>
              </a:ln>
            </p:spPr>
            <p:txBody>
              <a:bodyPr rtlCol="0" anchor="ctr"/>
              <a:lstStyle/>
              <a:p>
                <a:pPr algn="ctr"/>
                <a:endParaRPr lang="ja-JP" altLang="en-US"/>
              </a:p>
            </p:txBody>
          </p:sp>
          <p:sp>
            <p:nvSpPr>
              <p:cNvPr id="147" name="Freeform: Shape 146">
                <a:extLst>
                  <a:ext uri="{FF2B5EF4-FFF2-40B4-BE49-F238E27FC236}">
                    <a16:creationId xmlns:a16="http://schemas.microsoft.com/office/drawing/2014/main" id="{1912AF8A-818B-46F9-A860-46B8B685313B}"/>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85" cap="flat">
                <a:noFill/>
                <a:prstDash val="solid"/>
                <a:miter/>
              </a:ln>
            </p:spPr>
            <p:txBody>
              <a:bodyPr rtlCol="0" anchor="ctr"/>
              <a:lstStyle/>
              <a:p>
                <a:pPr algn="ctr"/>
                <a:endParaRPr lang="ja-JP" altLang="en-US"/>
              </a:p>
            </p:txBody>
          </p:sp>
          <p:sp>
            <p:nvSpPr>
              <p:cNvPr id="148" name="Freeform: Shape 147">
                <a:extLst>
                  <a:ext uri="{FF2B5EF4-FFF2-40B4-BE49-F238E27FC236}">
                    <a16:creationId xmlns:a16="http://schemas.microsoft.com/office/drawing/2014/main" id="{F3D95695-5862-41D2-87EB-307B0EA1393F}"/>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85" cap="flat">
                <a:noFill/>
                <a:prstDash val="solid"/>
                <a:miter/>
              </a:ln>
            </p:spPr>
            <p:txBody>
              <a:bodyPr rtlCol="0" anchor="ctr"/>
              <a:lstStyle/>
              <a:p>
                <a:pPr algn="ctr"/>
                <a:endParaRPr lang="ja-JP" altLang="en-US"/>
              </a:p>
            </p:txBody>
          </p:sp>
          <p:sp>
            <p:nvSpPr>
              <p:cNvPr id="149" name="Freeform: Shape 148">
                <a:extLst>
                  <a:ext uri="{FF2B5EF4-FFF2-40B4-BE49-F238E27FC236}">
                    <a16:creationId xmlns:a16="http://schemas.microsoft.com/office/drawing/2014/main" id="{45D7C60D-189F-4318-A2BB-472F72370D91}"/>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85" cap="flat">
                <a:noFill/>
                <a:prstDash val="solid"/>
                <a:miter/>
              </a:ln>
            </p:spPr>
            <p:txBody>
              <a:bodyPr rtlCol="0" anchor="ctr"/>
              <a:lstStyle/>
              <a:p>
                <a:pPr algn="ctr"/>
                <a:endParaRPr lang="ja-JP" altLang="en-US"/>
              </a:p>
            </p:txBody>
          </p:sp>
          <p:sp>
            <p:nvSpPr>
              <p:cNvPr id="150" name="Freeform: Shape 149">
                <a:extLst>
                  <a:ext uri="{FF2B5EF4-FFF2-40B4-BE49-F238E27FC236}">
                    <a16:creationId xmlns:a16="http://schemas.microsoft.com/office/drawing/2014/main" id="{B82A6419-524C-48CC-A258-C523FDEF4AAE}"/>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85" cap="flat">
                <a:noFill/>
                <a:prstDash val="solid"/>
                <a:miter/>
              </a:ln>
            </p:spPr>
            <p:txBody>
              <a:bodyPr rtlCol="0" anchor="ctr"/>
              <a:lstStyle/>
              <a:p>
                <a:pPr algn="ctr"/>
                <a:endParaRPr lang="ja-JP" altLang="en-US"/>
              </a:p>
            </p:txBody>
          </p:sp>
          <p:sp>
            <p:nvSpPr>
              <p:cNvPr id="151" name="Freeform: Shape 150">
                <a:extLst>
                  <a:ext uri="{FF2B5EF4-FFF2-40B4-BE49-F238E27FC236}">
                    <a16:creationId xmlns:a16="http://schemas.microsoft.com/office/drawing/2014/main" id="{CF2945B0-42AC-470A-BB23-9729FFDE1BF8}"/>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85" cap="flat">
                <a:noFill/>
                <a:prstDash val="solid"/>
                <a:miter/>
              </a:ln>
            </p:spPr>
            <p:txBody>
              <a:bodyPr rtlCol="0" anchor="ctr"/>
              <a:lstStyle/>
              <a:p>
                <a:pPr algn="ctr"/>
                <a:endParaRPr lang="ja-JP" altLang="en-US"/>
              </a:p>
            </p:txBody>
          </p:sp>
          <p:sp>
            <p:nvSpPr>
              <p:cNvPr id="152" name="Freeform: Shape 151">
                <a:extLst>
                  <a:ext uri="{FF2B5EF4-FFF2-40B4-BE49-F238E27FC236}">
                    <a16:creationId xmlns:a16="http://schemas.microsoft.com/office/drawing/2014/main" id="{5D135595-F5B7-443E-B0BE-C04E8B966E5F}"/>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85" cap="flat">
                <a:noFill/>
                <a:prstDash val="solid"/>
                <a:miter/>
              </a:ln>
            </p:spPr>
            <p:txBody>
              <a:bodyPr rtlCol="0" anchor="ctr"/>
              <a:lstStyle/>
              <a:p>
                <a:pPr algn="ctr"/>
                <a:endParaRPr lang="ja-JP" altLang="en-US"/>
              </a:p>
            </p:txBody>
          </p:sp>
          <p:sp>
            <p:nvSpPr>
              <p:cNvPr id="153" name="Freeform: Shape 152">
                <a:extLst>
                  <a:ext uri="{FF2B5EF4-FFF2-40B4-BE49-F238E27FC236}">
                    <a16:creationId xmlns:a16="http://schemas.microsoft.com/office/drawing/2014/main" id="{62CC7B10-BD11-4F99-AC14-ABB02D7B93E0}"/>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85" cap="flat">
                <a:noFill/>
                <a:prstDash val="solid"/>
                <a:miter/>
              </a:ln>
            </p:spPr>
            <p:txBody>
              <a:bodyPr rtlCol="0" anchor="ctr"/>
              <a:lstStyle/>
              <a:p>
                <a:pPr algn="ctr"/>
                <a:endParaRPr lang="ja-JP" altLang="en-US"/>
              </a:p>
            </p:txBody>
          </p:sp>
          <p:sp>
            <p:nvSpPr>
              <p:cNvPr id="154" name="Freeform: Shape 153">
                <a:extLst>
                  <a:ext uri="{FF2B5EF4-FFF2-40B4-BE49-F238E27FC236}">
                    <a16:creationId xmlns:a16="http://schemas.microsoft.com/office/drawing/2014/main" id="{F427C4B3-70F7-46E9-8248-964786FDE17C}"/>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85" cap="flat">
                <a:noFill/>
                <a:prstDash val="solid"/>
                <a:miter/>
              </a:ln>
            </p:spPr>
            <p:txBody>
              <a:bodyPr rtlCol="0" anchor="ctr"/>
              <a:lstStyle/>
              <a:p>
                <a:pPr algn="ctr"/>
                <a:endParaRPr lang="ja-JP" altLang="en-US"/>
              </a:p>
            </p:txBody>
          </p:sp>
          <p:sp>
            <p:nvSpPr>
              <p:cNvPr id="155" name="Freeform: Shape 154">
                <a:extLst>
                  <a:ext uri="{FF2B5EF4-FFF2-40B4-BE49-F238E27FC236}">
                    <a16:creationId xmlns:a16="http://schemas.microsoft.com/office/drawing/2014/main" id="{F422B16B-E1E8-4C28-A8C2-902073264BC8}"/>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85" cap="flat">
                <a:noFill/>
                <a:prstDash val="solid"/>
                <a:miter/>
              </a:ln>
            </p:spPr>
            <p:txBody>
              <a:bodyPr rtlCol="0" anchor="ctr"/>
              <a:lstStyle/>
              <a:p>
                <a:pPr algn="ctr"/>
                <a:endParaRPr lang="ja-JP" altLang="en-US"/>
              </a:p>
            </p:txBody>
          </p:sp>
        </p:grpSp>
        <p:grpSp>
          <p:nvGrpSpPr>
            <p:cNvPr id="102" name="Group 101">
              <a:extLst>
                <a:ext uri="{FF2B5EF4-FFF2-40B4-BE49-F238E27FC236}">
                  <a16:creationId xmlns:a16="http://schemas.microsoft.com/office/drawing/2014/main" id="{F2DE8B44-68FF-4407-9D3E-4C2497243860}"/>
                </a:ext>
              </a:extLst>
            </p:cNvPr>
            <p:cNvGrpSpPr/>
            <p:nvPr userDrawn="1"/>
          </p:nvGrpSpPr>
          <p:grpSpPr>
            <a:xfrm>
              <a:off x="6732027" y="127323"/>
              <a:ext cx="345436" cy="299160"/>
              <a:chOff x="6732027" y="127323"/>
              <a:chExt cx="345436" cy="299160"/>
            </a:xfrm>
          </p:grpSpPr>
          <p:sp>
            <p:nvSpPr>
              <p:cNvPr id="134" name="Freeform: Shape 133">
                <a:extLst>
                  <a:ext uri="{FF2B5EF4-FFF2-40B4-BE49-F238E27FC236}">
                    <a16:creationId xmlns:a16="http://schemas.microsoft.com/office/drawing/2014/main" id="{4467CD62-7306-4F49-A269-3F7F3BA03E86}"/>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85" cap="flat">
                <a:noFill/>
                <a:prstDash val="solid"/>
                <a:miter/>
              </a:ln>
            </p:spPr>
            <p:txBody>
              <a:bodyPr rtlCol="0" anchor="ctr"/>
              <a:lstStyle/>
              <a:p>
                <a:pPr algn="ctr"/>
                <a:endParaRPr lang="ja-JP" altLang="en-US"/>
              </a:p>
            </p:txBody>
          </p:sp>
          <p:sp>
            <p:nvSpPr>
              <p:cNvPr id="135" name="Freeform: Shape 134">
                <a:extLst>
                  <a:ext uri="{FF2B5EF4-FFF2-40B4-BE49-F238E27FC236}">
                    <a16:creationId xmlns:a16="http://schemas.microsoft.com/office/drawing/2014/main" id="{E6F89199-9A7F-4435-B48F-6957CB5685E5}"/>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85" cap="flat">
                <a:noFill/>
                <a:prstDash val="solid"/>
                <a:miter/>
              </a:ln>
            </p:spPr>
            <p:txBody>
              <a:bodyPr rtlCol="0" anchor="ctr"/>
              <a:lstStyle/>
              <a:p>
                <a:pPr algn="ctr"/>
                <a:endParaRPr lang="ja-JP" altLang="en-US"/>
              </a:p>
            </p:txBody>
          </p:sp>
          <p:sp>
            <p:nvSpPr>
              <p:cNvPr id="136" name="Freeform: Shape 135">
                <a:extLst>
                  <a:ext uri="{FF2B5EF4-FFF2-40B4-BE49-F238E27FC236}">
                    <a16:creationId xmlns:a16="http://schemas.microsoft.com/office/drawing/2014/main" id="{147DB637-0F22-4449-B616-81E8197BE43D}"/>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85" cap="flat">
                <a:noFill/>
                <a:prstDash val="solid"/>
                <a:miter/>
              </a:ln>
            </p:spPr>
            <p:txBody>
              <a:bodyPr rtlCol="0" anchor="ctr"/>
              <a:lstStyle/>
              <a:p>
                <a:pPr algn="ctr"/>
                <a:endParaRPr lang="ja-JP" altLang="en-US"/>
              </a:p>
            </p:txBody>
          </p:sp>
        </p:grpSp>
        <p:grpSp>
          <p:nvGrpSpPr>
            <p:cNvPr id="103" name="Group 102">
              <a:extLst>
                <a:ext uri="{FF2B5EF4-FFF2-40B4-BE49-F238E27FC236}">
                  <a16:creationId xmlns:a16="http://schemas.microsoft.com/office/drawing/2014/main" id="{095B0EC4-16B6-4762-BCDD-D643DD5F98DE}"/>
                </a:ext>
              </a:extLst>
            </p:cNvPr>
            <p:cNvGrpSpPr/>
            <p:nvPr userDrawn="1"/>
          </p:nvGrpSpPr>
          <p:grpSpPr>
            <a:xfrm>
              <a:off x="7109609" y="214508"/>
              <a:ext cx="654477" cy="214037"/>
              <a:chOff x="7109609" y="214508"/>
              <a:chExt cx="654477" cy="214037"/>
            </a:xfrm>
          </p:grpSpPr>
          <p:sp>
            <p:nvSpPr>
              <p:cNvPr id="104" name="Freeform: Shape 103">
                <a:extLst>
                  <a:ext uri="{FF2B5EF4-FFF2-40B4-BE49-F238E27FC236}">
                    <a16:creationId xmlns:a16="http://schemas.microsoft.com/office/drawing/2014/main" id="{75E3FA85-16C3-440E-81B9-E22FD34EF256}"/>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85" cap="flat">
                <a:noFill/>
                <a:prstDash val="solid"/>
                <a:miter/>
              </a:ln>
            </p:spPr>
            <p:txBody>
              <a:bodyPr rtlCol="0" anchor="ctr"/>
              <a:lstStyle/>
              <a:p>
                <a:pPr algn="ctr"/>
                <a:endParaRPr lang="ja-JP" altLang="en-US"/>
              </a:p>
            </p:txBody>
          </p:sp>
          <p:sp>
            <p:nvSpPr>
              <p:cNvPr id="105" name="Freeform: Shape 104">
                <a:extLst>
                  <a:ext uri="{FF2B5EF4-FFF2-40B4-BE49-F238E27FC236}">
                    <a16:creationId xmlns:a16="http://schemas.microsoft.com/office/drawing/2014/main" id="{638CB4D9-EBFF-4883-90DB-DCD5C5B29F93}"/>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85" cap="flat">
                <a:noFill/>
                <a:prstDash val="solid"/>
                <a:miter/>
              </a:ln>
            </p:spPr>
            <p:txBody>
              <a:bodyPr rtlCol="0" anchor="ctr"/>
              <a:lstStyle/>
              <a:p>
                <a:pPr algn="ctr"/>
                <a:endParaRPr lang="ja-JP" altLang="en-US"/>
              </a:p>
            </p:txBody>
          </p:sp>
          <p:sp>
            <p:nvSpPr>
              <p:cNvPr id="118" name="Freeform: Shape 117">
                <a:extLst>
                  <a:ext uri="{FF2B5EF4-FFF2-40B4-BE49-F238E27FC236}">
                    <a16:creationId xmlns:a16="http://schemas.microsoft.com/office/drawing/2014/main" id="{45613FBA-0296-4DD7-A4AC-9E2C0A479AE4}"/>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pPr algn="ctr"/>
                <a:endParaRPr lang="ja-JP" altLang="en-US"/>
              </a:p>
            </p:txBody>
          </p:sp>
          <p:sp>
            <p:nvSpPr>
              <p:cNvPr id="119" name="Freeform: Shape 118">
                <a:extLst>
                  <a:ext uri="{FF2B5EF4-FFF2-40B4-BE49-F238E27FC236}">
                    <a16:creationId xmlns:a16="http://schemas.microsoft.com/office/drawing/2014/main" id="{5D35A264-09FF-4259-85A8-D3081A71B4AB}"/>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85" cap="flat">
                <a:noFill/>
                <a:prstDash val="solid"/>
                <a:miter/>
              </a:ln>
            </p:spPr>
            <p:txBody>
              <a:bodyPr rtlCol="0" anchor="ctr"/>
              <a:lstStyle/>
              <a:p>
                <a:pPr algn="ctr"/>
                <a:endParaRPr lang="ja-JP" altLang="en-US"/>
              </a:p>
            </p:txBody>
          </p:sp>
          <p:sp>
            <p:nvSpPr>
              <p:cNvPr id="120" name="Freeform: Shape 119">
                <a:extLst>
                  <a:ext uri="{FF2B5EF4-FFF2-40B4-BE49-F238E27FC236}">
                    <a16:creationId xmlns:a16="http://schemas.microsoft.com/office/drawing/2014/main" id="{4C3BA1EF-8758-41A6-8765-BDAAF5C0AF05}"/>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pPr algn="ctr"/>
                <a:endParaRPr lang="ja-JP" altLang="en-US"/>
              </a:p>
            </p:txBody>
          </p:sp>
          <p:sp>
            <p:nvSpPr>
              <p:cNvPr id="121" name="Freeform: Shape 120">
                <a:extLst>
                  <a:ext uri="{FF2B5EF4-FFF2-40B4-BE49-F238E27FC236}">
                    <a16:creationId xmlns:a16="http://schemas.microsoft.com/office/drawing/2014/main" id="{D825592F-236D-4EA6-8FB4-85CEB7736C05}"/>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85" cap="flat">
                <a:noFill/>
                <a:prstDash val="solid"/>
                <a:miter/>
              </a:ln>
            </p:spPr>
            <p:txBody>
              <a:bodyPr rtlCol="0" anchor="ctr"/>
              <a:lstStyle/>
              <a:p>
                <a:pPr algn="ctr"/>
                <a:endParaRPr lang="ja-JP" altLang="en-US"/>
              </a:p>
            </p:txBody>
          </p:sp>
          <p:sp>
            <p:nvSpPr>
              <p:cNvPr id="122" name="Freeform: Shape 121">
                <a:extLst>
                  <a:ext uri="{FF2B5EF4-FFF2-40B4-BE49-F238E27FC236}">
                    <a16:creationId xmlns:a16="http://schemas.microsoft.com/office/drawing/2014/main" id="{C5AC594D-6A64-4882-98F7-4E279DD3AA49}"/>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85" cap="flat">
                <a:noFill/>
                <a:prstDash val="solid"/>
                <a:miter/>
              </a:ln>
            </p:spPr>
            <p:txBody>
              <a:bodyPr rtlCol="0" anchor="ctr"/>
              <a:lstStyle/>
              <a:p>
                <a:pPr algn="ctr"/>
                <a:endParaRPr lang="ja-JP" altLang="en-US"/>
              </a:p>
            </p:txBody>
          </p:sp>
          <p:sp>
            <p:nvSpPr>
              <p:cNvPr id="123" name="Freeform: Shape 122">
                <a:extLst>
                  <a:ext uri="{FF2B5EF4-FFF2-40B4-BE49-F238E27FC236}">
                    <a16:creationId xmlns:a16="http://schemas.microsoft.com/office/drawing/2014/main" id="{D4470065-9061-4832-BCC2-DA91290ECAFD}"/>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pPr algn="ctr"/>
                <a:endParaRPr lang="ja-JP" altLang="en-US"/>
              </a:p>
            </p:txBody>
          </p:sp>
          <p:sp>
            <p:nvSpPr>
              <p:cNvPr id="124" name="Freeform: Shape 123">
                <a:extLst>
                  <a:ext uri="{FF2B5EF4-FFF2-40B4-BE49-F238E27FC236}">
                    <a16:creationId xmlns:a16="http://schemas.microsoft.com/office/drawing/2014/main" id="{FA642E22-211B-4002-B399-8961BB1B78CD}"/>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pPr algn="ctr"/>
                <a:endParaRPr lang="ja-JP" altLang="en-US"/>
              </a:p>
            </p:txBody>
          </p:sp>
          <p:sp>
            <p:nvSpPr>
              <p:cNvPr id="125" name="Freeform: Shape 124">
                <a:extLst>
                  <a:ext uri="{FF2B5EF4-FFF2-40B4-BE49-F238E27FC236}">
                    <a16:creationId xmlns:a16="http://schemas.microsoft.com/office/drawing/2014/main" id="{C1AF5608-D492-4045-9B5D-F94C9CB775B4}"/>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85" cap="flat">
                <a:noFill/>
                <a:prstDash val="solid"/>
                <a:miter/>
              </a:ln>
            </p:spPr>
            <p:txBody>
              <a:bodyPr rtlCol="0" anchor="ctr"/>
              <a:lstStyle/>
              <a:p>
                <a:pPr algn="ctr"/>
                <a:endParaRPr lang="ja-JP" altLang="en-US"/>
              </a:p>
            </p:txBody>
          </p:sp>
          <p:sp>
            <p:nvSpPr>
              <p:cNvPr id="126" name="Freeform: Shape 125">
                <a:extLst>
                  <a:ext uri="{FF2B5EF4-FFF2-40B4-BE49-F238E27FC236}">
                    <a16:creationId xmlns:a16="http://schemas.microsoft.com/office/drawing/2014/main" id="{7C57DDB7-B1BD-4C75-BA0B-FA26A9533BB3}"/>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85" cap="flat">
                <a:noFill/>
                <a:prstDash val="solid"/>
                <a:miter/>
              </a:ln>
            </p:spPr>
            <p:txBody>
              <a:bodyPr rtlCol="0" anchor="ctr"/>
              <a:lstStyle/>
              <a:p>
                <a:pPr algn="ctr"/>
                <a:endParaRPr lang="ja-JP" altLang="en-US"/>
              </a:p>
            </p:txBody>
          </p:sp>
          <p:sp>
            <p:nvSpPr>
              <p:cNvPr id="127" name="Freeform: Shape 126">
                <a:extLst>
                  <a:ext uri="{FF2B5EF4-FFF2-40B4-BE49-F238E27FC236}">
                    <a16:creationId xmlns:a16="http://schemas.microsoft.com/office/drawing/2014/main" id="{E31A2949-3B0F-4F4F-A127-817D14E8C0FB}"/>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85" cap="flat">
                <a:noFill/>
                <a:prstDash val="solid"/>
                <a:miter/>
              </a:ln>
            </p:spPr>
            <p:txBody>
              <a:bodyPr rtlCol="0" anchor="ctr"/>
              <a:lstStyle/>
              <a:p>
                <a:pPr algn="ctr"/>
                <a:endParaRPr lang="ja-JP" altLang="en-US"/>
              </a:p>
            </p:txBody>
          </p:sp>
          <p:sp>
            <p:nvSpPr>
              <p:cNvPr id="128" name="Freeform: Shape 127">
                <a:extLst>
                  <a:ext uri="{FF2B5EF4-FFF2-40B4-BE49-F238E27FC236}">
                    <a16:creationId xmlns:a16="http://schemas.microsoft.com/office/drawing/2014/main" id="{4B0F9100-B8CD-4C6C-9DA7-B5FBC2211818}"/>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85" cap="flat">
                <a:noFill/>
                <a:prstDash val="solid"/>
                <a:miter/>
              </a:ln>
            </p:spPr>
            <p:txBody>
              <a:bodyPr rtlCol="0" anchor="ctr"/>
              <a:lstStyle/>
              <a:p>
                <a:pPr algn="ctr"/>
                <a:endParaRPr lang="ja-JP" altLang="en-US"/>
              </a:p>
            </p:txBody>
          </p:sp>
          <p:sp>
            <p:nvSpPr>
              <p:cNvPr id="129" name="Freeform: Shape 128">
                <a:extLst>
                  <a:ext uri="{FF2B5EF4-FFF2-40B4-BE49-F238E27FC236}">
                    <a16:creationId xmlns:a16="http://schemas.microsoft.com/office/drawing/2014/main" id="{DCD920F2-3AC3-44CC-88BC-442631FA1326}"/>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85" cap="flat">
                <a:noFill/>
                <a:prstDash val="solid"/>
                <a:miter/>
              </a:ln>
            </p:spPr>
            <p:txBody>
              <a:bodyPr rtlCol="0" anchor="ctr"/>
              <a:lstStyle/>
              <a:p>
                <a:pPr algn="ctr"/>
                <a:endParaRPr lang="ja-JP" altLang="en-US"/>
              </a:p>
            </p:txBody>
          </p:sp>
          <p:sp>
            <p:nvSpPr>
              <p:cNvPr id="130" name="Freeform: Shape 129">
                <a:extLst>
                  <a:ext uri="{FF2B5EF4-FFF2-40B4-BE49-F238E27FC236}">
                    <a16:creationId xmlns:a16="http://schemas.microsoft.com/office/drawing/2014/main" id="{D500EDAA-B93F-4585-A5C8-553D7EB36D99}"/>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85" cap="flat">
                <a:noFill/>
                <a:prstDash val="solid"/>
                <a:miter/>
              </a:ln>
            </p:spPr>
            <p:txBody>
              <a:bodyPr rtlCol="0" anchor="ctr"/>
              <a:lstStyle/>
              <a:p>
                <a:pPr algn="ctr"/>
                <a:endParaRPr lang="ja-JP" altLang="en-US"/>
              </a:p>
            </p:txBody>
          </p:sp>
          <p:sp>
            <p:nvSpPr>
              <p:cNvPr id="131" name="Freeform: Shape 130">
                <a:extLst>
                  <a:ext uri="{FF2B5EF4-FFF2-40B4-BE49-F238E27FC236}">
                    <a16:creationId xmlns:a16="http://schemas.microsoft.com/office/drawing/2014/main" id="{DB6D1FC3-C4F0-4B42-A60A-0C3FFF4062C8}"/>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85" cap="flat">
                <a:noFill/>
                <a:prstDash val="solid"/>
                <a:miter/>
              </a:ln>
            </p:spPr>
            <p:txBody>
              <a:bodyPr rtlCol="0" anchor="ctr"/>
              <a:lstStyle/>
              <a:p>
                <a:pPr algn="ctr"/>
                <a:endParaRPr lang="ja-JP" altLang="en-US"/>
              </a:p>
            </p:txBody>
          </p:sp>
          <p:sp>
            <p:nvSpPr>
              <p:cNvPr id="132" name="Freeform: Shape 131">
                <a:extLst>
                  <a:ext uri="{FF2B5EF4-FFF2-40B4-BE49-F238E27FC236}">
                    <a16:creationId xmlns:a16="http://schemas.microsoft.com/office/drawing/2014/main" id="{DB784C20-18F6-49C8-A925-3069B9B09E19}"/>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85" cap="flat">
                <a:noFill/>
                <a:prstDash val="solid"/>
                <a:miter/>
              </a:ln>
            </p:spPr>
            <p:txBody>
              <a:bodyPr rtlCol="0" anchor="ctr"/>
              <a:lstStyle/>
              <a:p>
                <a:pPr algn="ctr"/>
                <a:endParaRPr lang="ja-JP" altLang="en-US"/>
              </a:p>
            </p:txBody>
          </p:sp>
          <p:sp>
            <p:nvSpPr>
              <p:cNvPr id="133" name="Freeform: Shape 132">
                <a:extLst>
                  <a:ext uri="{FF2B5EF4-FFF2-40B4-BE49-F238E27FC236}">
                    <a16:creationId xmlns:a16="http://schemas.microsoft.com/office/drawing/2014/main" id="{78DCEA84-C416-4DA8-920B-E591F17920DD}"/>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85" cap="flat">
                <a:noFill/>
                <a:prstDash val="solid"/>
                <a:miter/>
              </a:ln>
            </p:spPr>
            <p:txBody>
              <a:bodyPr rtlCol="0" anchor="ctr"/>
              <a:lstStyle/>
              <a:p>
                <a:pPr algn="ctr"/>
                <a:endParaRPr lang="ja-JP" altLang="en-US"/>
              </a:p>
            </p:txBody>
          </p:sp>
        </p:grpSp>
      </p:grpSp>
    </p:spTree>
    <p:extLst>
      <p:ext uri="{BB962C8B-B14F-4D97-AF65-F5344CB8AC3E}">
        <p14:creationId xmlns:p14="http://schemas.microsoft.com/office/powerpoint/2010/main" val="3662500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A3852F-BA43-4A46-B82D-86CB7768313B}" type="datetime1">
              <a:rPr lang="ja-JP" altLang="en-US" smtClean="0">
                <a:solidFill>
                  <a:prstClr val="black">
                    <a:tint val="75000"/>
                  </a:prstClr>
                </a:solidFill>
              </a:rPr>
              <a:t>2022/10/3</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3">
            <a:extLst>
              <a:ext uri="{FF2B5EF4-FFF2-40B4-BE49-F238E27FC236}">
                <a16:creationId xmlns:a16="http://schemas.microsoft.com/office/drawing/2014/main" id="{8331E101-636D-4ED0-B1B1-D859A7F421FA}"/>
              </a:ext>
            </a:extLst>
          </p:cNvPr>
          <p:cNvSpPr>
            <a:spLocks noGrp="1"/>
          </p:cNvSpPr>
          <p:nvPr>
            <p:ph type="sldNum" sz="quarter" idx="16"/>
          </p:nvPr>
        </p:nvSpPr>
        <p:spPr>
          <a:xfrm>
            <a:off x="7687087" y="6659629"/>
            <a:ext cx="1518557" cy="208645"/>
          </a:xfrm>
        </p:spPr>
        <p:txBody>
          <a:bodyPr/>
          <a:lstStyle>
            <a:lvl1pPr>
              <a:defRPr>
                <a:solidFill>
                  <a:schemeClr val="tx1"/>
                </a:solidFill>
              </a:defRPr>
            </a:lvl1pPr>
          </a:lstStyle>
          <a:p>
            <a:fld id="{AAEC5578-235D-485F-9B50-9803794400B3}" type="slidenum">
              <a:rPr lang="ja-JP" altLang="en-US" smtClean="0"/>
              <a:pPr/>
              <a:t>‹#›</a:t>
            </a:fld>
            <a:endParaRPr lang="ja-JP" altLang="en-US" dirty="0"/>
          </a:p>
        </p:txBody>
      </p:sp>
    </p:spTree>
    <p:extLst>
      <p:ext uri="{BB962C8B-B14F-4D97-AF65-F5344CB8AC3E}">
        <p14:creationId xmlns:p14="http://schemas.microsoft.com/office/powerpoint/2010/main" val="309032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154B537-D39D-4BD5-8D68-EEBC80CF7994}" type="datetime1">
              <a:rPr kumimoji="1" lang="ja-JP" altLang="en-US" smtClean="0"/>
              <a:t>2022/10/3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629EA9-4D13-462A-A59D-7C9AFE3C522B}" type="slidenum">
              <a:rPr kumimoji="1" lang="ja-JP" altLang="en-US" smtClean="0"/>
              <a:pPr/>
              <a:t>‹#›</a:t>
            </a:fld>
            <a:endParaRPr kumimoji="1" lang="ja-JP" altLang="en-US"/>
          </a:p>
        </p:txBody>
      </p:sp>
    </p:spTree>
    <p:extLst>
      <p:ext uri="{BB962C8B-B14F-4D97-AF65-F5344CB8AC3E}">
        <p14:creationId xmlns:p14="http://schemas.microsoft.com/office/powerpoint/2010/main" val="5451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FEA8EC-3C55-4D85-8382-7BBAC8635FB0}" type="datetime1">
              <a:rPr kumimoji="1" lang="ja-JP" altLang="en-US" smtClean="0"/>
              <a:t>2022/10/3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7629EA9-4D13-462A-A59D-7C9AFE3C522B}" type="slidenum">
              <a:rPr kumimoji="1" lang="ja-JP" altLang="en-US" smtClean="0"/>
              <a:pPr/>
              <a:t>‹#›</a:t>
            </a:fld>
            <a:endParaRPr kumimoji="1" lang="ja-JP" altLang="en-US"/>
          </a:p>
        </p:txBody>
      </p:sp>
    </p:spTree>
    <p:extLst>
      <p:ext uri="{BB962C8B-B14F-4D97-AF65-F5344CB8AC3E}">
        <p14:creationId xmlns:p14="http://schemas.microsoft.com/office/powerpoint/2010/main" val="18584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userDrawn="1">
  <p:cSld name="タイトルとコンテンツ">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ja-JP" altLang="en-US"/>
              <a:t>マスター タイトルの書式設定</a:t>
            </a:r>
            <a:endParaRPr lang="en-US"/>
          </a:p>
        </p:txBody>
      </p:sp>
      <p:sp>
        <p:nvSpPr>
          <p:cNvPr id="3" name="Content Placeholder"/>
          <p:cNvSpPr>
            <a:spLocks noGrp="1"/>
          </p:cNvSpPr>
          <p:nvPr>
            <p:ph idx="1"/>
          </p:nvPr>
        </p:nvSpPr>
        <p:spPr>
          <a:xfrm>
            <a:off x="431642" y="1056388"/>
            <a:ext cx="8280716" cy="5433659"/>
          </a:xfrm>
        </p:spPr>
        <p:txBody>
          <a:bodyPr>
            <a:normAutofit/>
          </a:bodyPr>
          <a:lstStyle>
            <a:lvl1pPr>
              <a:lnSpc>
                <a:spcPct val="130000"/>
              </a:lnSpc>
              <a:defRPr lang="ja-JP" altLang="en-US" sz="1600" smtClean="0"/>
            </a:lvl1pPr>
            <a:lvl2pPr>
              <a:lnSpc>
                <a:spcPct val="130000"/>
              </a:lnSpc>
              <a:defRPr lang="ja-JP" altLang="en-US" sz="1400" smtClean="0"/>
            </a:lvl2pPr>
            <a:lvl3pPr>
              <a:lnSpc>
                <a:spcPct val="130000"/>
              </a:lnSpc>
              <a:defRPr lang="ja-JP" altLang="en-US" sz="1200" smtClean="0"/>
            </a:lvl3pPr>
            <a:lvl4pPr>
              <a:lnSpc>
                <a:spcPct val="130000"/>
              </a:lnSpc>
              <a:defRPr lang="ja-JP" altLang="en-US" sz="1100" smtClean="0"/>
            </a:lvl4pPr>
            <a:lvl5pPr>
              <a:lnSpc>
                <a:spcPct val="130000"/>
              </a:lnSpc>
              <a:defRPr lang="en-US" sz="1100" dirty="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Section Number Placeholder"/>
          <p:cNvSpPr>
            <a:spLocks noGrp="1"/>
          </p:cNvSpPr>
          <p:nvPr>
            <p:ph type="body" sz="quarter" idx="14" hasCustomPrompt="1"/>
          </p:nvPr>
        </p:nvSpPr>
        <p:spPr>
          <a:xfrm>
            <a:off x="0" y="-1"/>
            <a:ext cx="1175657" cy="691200"/>
          </a:xfrm>
        </p:spPr>
        <p:txBody>
          <a:bodyPr lIns="0" tIns="0" rIns="0" bIns="0" anchor="ctr">
            <a:normAutofit/>
          </a:bodyPr>
          <a:lstStyle>
            <a:lvl1pPr marL="0" indent="0" algn="ctr">
              <a:lnSpc>
                <a:spcPct val="130000"/>
              </a:lnSpc>
              <a:buNone/>
              <a:defRPr sz="2800" b="1" spc="100" baseline="0">
                <a:solidFill>
                  <a:schemeClr val="tx1"/>
                </a:solidFill>
                <a:latin typeface="+mj-lt"/>
                <a:ea typeface="+mj-ea"/>
              </a:defRPr>
            </a:lvl1pPr>
          </a:lstStyle>
          <a:p>
            <a:pPr lvl="0"/>
            <a:r>
              <a:rPr kumimoji="1" lang="en-US" altLang="ja-JP" dirty="0"/>
              <a:t>#</a:t>
            </a:r>
            <a:endParaRPr kumimoji="1" lang="ja-JP" altLang="en-US" dirty="0"/>
          </a:p>
        </p:txBody>
      </p:sp>
      <p:sp>
        <p:nvSpPr>
          <p:cNvPr id="33" name="Section Title Placeholder">
            <a:extLst>
              <a:ext uri="{FF2B5EF4-FFF2-40B4-BE49-F238E27FC236}">
                <a16:creationId xmlns:a16="http://schemas.microsoft.com/office/drawing/2014/main" id="{65285717-CA89-4E25-B366-4A31229362E3}"/>
              </a:ext>
            </a:extLst>
          </p:cNvPr>
          <p:cNvSpPr>
            <a:spLocks noGrp="1"/>
          </p:cNvSpPr>
          <p:nvPr>
            <p:ph type="body" sz="quarter" idx="15" hasCustomPrompt="1"/>
          </p:nvPr>
        </p:nvSpPr>
        <p:spPr>
          <a:xfrm>
            <a:off x="5434595" y="6541200"/>
            <a:ext cx="2974148" cy="266937"/>
          </a:xfrm>
          <a:ln>
            <a:noFill/>
          </a:ln>
        </p:spPr>
        <p:txBody>
          <a:bodyPr lIns="0" tIns="0" rIns="0" bIns="0" anchor="ctr">
            <a:noAutofit/>
          </a:bodyPr>
          <a:lstStyle>
            <a:lvl1pPr marL="0" indent="0" algn="r">
              <a:lnSpc>
                <a:spcPct val="130000"/>
              </a:lnSpc>
              <a:buNone/>
              <a:defRPr sz="1000" b="0" spc="300">
                <a:solidFill>
                  <a:srgbClr val="666666"/>
                </a:solidFill>
                <a:latin typeface="+mj-lt"/>
                <a:ea typeface="+mj-ea"/>
              </a:defRPr>
            </a:lvl1pPr>
          </a:lstStyle>
          <a:p>
            <a:pPr lvl="0"/>
            <a:r>
              <a:rPr kumimoji="1" lang="ja-JP" altLang="en-US"/>
              <a:t>セクション名</a:t>
            </a:r>
          </a:p>
        </p:txBody>
      </p:sp>
      <p:sp>
        <p:nvSpPr>
          <p:cNvPr id="4" name="Date Placeholder"/>
          <p:cNvSpPr>
            <a:spLocks noGrp="1"/>
          </p:cNvSpPr>
          <p:nvPr>
            <p:ph type="dt" sz="half" idx="16"/>
          </p:nvPr>
        </p:nvSpPr>
        <p:spPr/>
        <p:txBody>
          <a:bodyPr/>
          <a:lstStyle>
            <a:lvl1pPr>
              <a:defRPr>
                <a:solidFill>
                  <a:srgbClr val="666666"/>
                </a:solidFill>
              </a:defRPr>
            </a:lvl1pPr>
          </a:lstStyle>
          <a:p>
            <a:fld id="{81A8730D-1615-40DD-B906-D83061A5C93E}" type="datetime1">
              <a:rPr lang="ja-JP" altLang="en-US" sz="500" smtClean="0"/>
              <a:t>2022/10/3</a:t>
            </a:fld>
            <a:endParaRPr lang="ja-JP" altLang="en-US" sz="500" dirty="0"/>
          </a:p>
        </p:txBody>
      </p:sp>
      <p:sp>
        <p:nvSpPr>
          <p:cNvPr id="5" name="Footer Placeholder"/>
          <p:cNvSpPr>
            <a:spLocks noGrp="1"/>
          </p:cNvSpPr>
          <p:nvPr>
            <p:ph type="ftr" sz="quarter" idx="17"/>
          </p:nvPr>
        </p:nvSpPr>
        <p:spPr/>
        <p:txBody>
          <a:bodyPr/>
          <a:lstStyle>
            <a:lvl1pPr>
              <a:defRPr>
                <a:solidFill>
                  <a:srgbClr val="666666"/>
                </a:solidFill>
              </a:defRPr>
            </a:lvl1pPr>
          </a:lstStyle>
          <a:p>
            <a:endParaRPr lang="ja-JP" altLang="en-US"/>
          </a:p>
        </p:txBody>
      </p:sp>
      <p:sp>
        <p:nvSpPr>
          <p:cNvPr id="6" name="Slide Number Placeholder"/>
          <p:cNvSpPr>
            <a:spLocks noGrp="1"/>
          </p:cNvSpPr>
          <p:nvPr>
            <p:ph type="sldNum" sz="quarter" idx="18"/>
          </p:nvPr>
        </p:nvSpPr>
        <p:spPr>
          <a:xfrm>
            <a:off x="8569602" y="6541200"/>
            <a:ext cx="412279" cy="266936"/>
          </a:xfrm>
          <a:prstGeom prst="rect">
            <a:avLst/>
          </a:prstGeom>
        </p:spPr>
        <p:txBody>
          <a:bodyPr/>
          <a:lstStyle>
            <a:lvl1pPr>
              <a:defRPr>
                <a:solidFill>
                  <a:srgbClr val="666666"/>
                </a:solidFill>
              </a:defRPr>
            </a:lvl1p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117449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タイトルと図">
    <p:spTree>
      <p:nvGrpSpPr>
        <p:cNvPr id="1" name=""/>
        <p:cNvGrpSpPr/>
        <p:nvPr/>
      </p:nvGrpSpPr>
      <p:grpSpPr>
        <a:xfrm>
          <a:off x="0" y="0"/>
          <a:ext cx="0" cy="0"/>
          <a:chOff x="0" y="0"/>
          <a:chExt cx="0" cy="0"/>
        </a:xfrm>
      </p:grpSpPr>
      <p:sp>
        <p:nvSpPr>
          <p:cNvPr id="91" name="Picture Placeholder">
            <a:extLst>
              <a:ext uri="{FF2B5EF4-FFF2-40B4-BE49-F238E27FC236}">
                <a16:creationId xmlns:a16="http://schemas.microsoft.com/office/drawing/2014/main" id="{90959DE6-771D-44BA-8188-8D1F98210B21}"/>
              </a:ext>
            </a:extLst>
          </p:cNvPr>
          <p:cNvSpPr>
            <a:spLocks noGrp="1"/>
          </p:cNvSpPr>
          <p:nvPr>
            <p:ph type="pic" sz="quarter" idx="16"/>
          </p:nvPr>
        </p:nvSpPr>
        <p:spPr>
          <a:xfrm>
            <a:off x="3" y="680403"/>
            <a:ext cx="9143996" cy="6177598"/>
          </a:xfrm>
          <a:custGeom>
            <a:avLst/>
            <a:gdLst>
              <a:gd name="connsiteX0" fmla="*/ 0 w 9143996"/>
              <a:gd name="connsiteY0" fmla="*/ 0 h 6177598"/>
              <a:gd name="connsiteX1" fmla="*/ 9143996 w 9143996"/>
              <a:gd name="connsiteY1" fmla="*/ 0 h 6177598"/>
              <a:gd name="connsiteX2" fmla="*/ 9143996 w 9143996"/>
              <a:gd name="connsiteY2" fmla="*/ 6177597 h 6177598"/>
              <a:gd name="connsiteX3" fmla="*/ 8867772 w 9143996"/>
              <a:gd name="connsiteY3" fmla="*/ 6177597 h 6177598"/>
              <a:gd name="connsiteX4" fmla="*/ 8867772 w 9143996"/>
              <a:gd name="connsiteY4" fmla="*/ 6177598 h 6177598"/>
              <a:gd name="connsiteX5" fmla="*/ 8569599 w 9143996"/>
              <a:gd name="connsiteY5" fmla="*/ 6177598 h 6177598"/>
              <a:gd name="connsiteX6" fmla="*/ 8569599 w 9143996"/>
              <a:gd name="connsiteY6" fmla="*/ 5907597 h 6177598"/>
              <a:gd name="connsiteX7" fmla="*/ 8558799 w 9143996"/>
              <a:gd name="connsiteY7" fmla="*/ 5907597 h 6177598"/>
              <a:gd name="connsiteX8" fmla="*/ 8558799 w 9143996"/>
              <a:gd name="connsiteY8" fmla="*/ 6177598 h 6177598"/>
              <a:gd name="connsiteX9" fmla="*/ 8489869 w 9143996"/>
              <a:gd name="connsiteY9" fmla="*/ 6177598 h 6177598"/>
              <a:gd name="connsiteX10" fmla="*/ 8489869 w 9143996"/>
              <a:gd name="connsiteY10" fmla="*/ 6177597 h 6177598"/>
              <a:gd name="connsiteX11" fmla="*/ 8479889 w 9143996"/>
              <a:gd name="connsiteY11" fmla="*/ 6177597 h 6177598"/>
              <a:gd name="connsiteX12" fmla="*/ 0 w 9143996"/>
              <a:gd name="connsiteY12" fmla="*/ 6177597 h 617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3996" h="6177598">
                <a:moveTo>
                  <a:pt x="0" y="0"/>
                </a:moveTo>
                <a:lnTo>
                  <a:pt x="9143996" y="0"/>
                </a:lnTo>
                <a:lnTo>
                  <a:pt x="9143996" y="6177597"/>
                </a:lnTo>
                <a:lnTo>
                  <a:pt x="8867772" y="6177597"/>
                </a:lnTo>
                <a:lnTo>
                  <a:pt x="8867772" y="6177598"/>
                </a:lnTo>
                <a:lnTo>
                  <a:pt x="8569599" y="6177598"/>
                </a:lnTo>
                <a:lnTo>
                  <a:pt x="8569599" y="5907597"/>
                </a:lnTo>
                <a:lnTo>
                  <a:pt x="8558799" y="5907597"/>
                </a:lnTo>
                <a:lnTo>
                  <a:pt x="8558799" y="6177598"/>
                </a:lnTo>
                <a:lnTo>
                  <a:pt x="8489869" y="6177598"/>
                </a:lnTo>
                <a:lnTo>
                  <a:pt x="8489869" y="6177597"/>
                </a:lnTo>
                <a:lnTo>
                  <a:pt x="8479889" y="6177597"/>
                </a:lnTo>
                <a:lnTo>
                  <a:pt x="0" y="6177597"/>
                </a:lnTo>
                <a:close/>
              </a:path>
            </a:pathLst>
          </a:custGeom>
        </p:spPr>
        <p:txBody>
          <a:bodyPr wrap="square">
            <a:noAutofit/>
          </a:bodyPr>
          <a:lstStyle/>
          <a:p>
            <a:endParaRPr kumimoji="1" lang="ja-JP" altLang="en-US"/>
          </a:p>
        </p:txBody>
      </p:sp>
      <p:sp>
        <p:nvSpPr>
          <p:cNvPr id="75" name="Slide Number Divider with 0.1pt Outline">
            <a:extLst>
              <a:ext uri="{FF2B5EF4-FFF2-40B4-BE49-F238E27FC236}">
                <a16:creationId xmlns:a16="http://schemas.microsoft.com/office/drawing/2014/main" id="{F199D30B-6F63-4382-B389-765A914B42DF}"/>
              </a:ext>
            </a:extLst>
          </p:cNvPr>
          <p:cNvSpPr/>
          <p:nvPr userDrawn="1"/>
        </p:nvSpPr>
        <p:spPr>
          <a:xfrm>
            <a:off x="8558802" y="6588000"/>
            <a:ext cx="10800" cy="270535"/>
          </a:xfrm>
          <a:prstGeom prst="rect">
            <a:avLst/>
          </a:prstGeom>
          <a:solidFill>
            <a:srgbClr val="000000"/>
          </a:solidFill>
          <a:ln w="127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92" name="Copyright">
            <a:extLst>
              <a:ext uri="{FF2B5EF4-FFF2-40B4-BE49-F238E27FC236}">
                <a16:creationId xmlns:a16="http://schemas.microsoft.com/office/drawing/2014/main" id="{2D321701-5C98-4681-B898-EF7E11BCEC30}"/>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000000"/>
                </a:solidFill>
              </a:rPr>
              <a:t>©Mitsubishi</a:t>
            </a:r>
            <a:r>
              <a:rPr kumimoji="1" lang="ja-JP" altLang="en-US" sz="600" dirty="0">
                <a:solidFill>
                  <a:srgbClr val="000000"/>
                </a:solidFill>
              </a:rPr>
              <a:t> </a:t>
            </a:r>
            <a:r>
              <a:rPr kumimoji="1" lang="en-US" altLang="ja-JP" sz="600" dirty="0">
                <a:solidFill>
                  <a:srgbClr val="000000"/>
                </a:solidFill>
              </a:rPr>
              <a:t>Electric</a:t>
            </a:r>
            <a:r>
              <a:rPr kumimoji="1" lang="ja-JP" altLang="en-US" sz="600" dirty="0">
                <a:solidFill>
                  <a:srgbClr val="000000"/>
                </a:solidFill>
              </a:rPr>
              <a:t> </a:t>
            </a:r>
            <a:r>
              <a:rPr kumimoji="1" lang="en-US" altLang="ja-JP" sz="600" dirty="0">
                <a:solidFill>
                  <a:srgbClr val="000000"/>
                </a:solidFill>
              </a:rPr>
              <a:t>Corporation</a:t>
            </a:r>
            <a:endParaRPr kumimoji="1" lang="ja-JP" altLang="en-US" sz="600" dirty="0">
              <a:solidFill>
                <a:srgbClr val="000000"/>
              </a:solidFill>
            </a:endParaRPr>
          </a:p>
        </p:txBody>
      </p:sp>
      <p:cxnSp>
        <p:nvCxnSpPr>
          <p:cNvPr id="84" name="Header Divider">
            <a:extLst>
              <a:ext uri="{FF2B5EF4-FFF2-40B4-BE49-F238E27FC236}">
                <a16:creationId xmlns:a16="http://schemas.microsoft.com/office/drawing/2014/main" id="{64880269-6D0C-4745-8FA6-66882AD0FC36}"/>
              </a:ext>
            </a:extLst>
          </p:cNvPr>
          <p:cNvCxnSpPr/>
          <p:nvPr userDrawn="1"/>
        </p:nvCxnSpPr>
        <p:spPr>
          <a:xfrm>
            <a:off x="0" y="689613"/>
            <a:ext cx="9144000" cy="0"/>
          </a:xfrm>
          <a:prstGeom prst="line">
            <a:avLst/>
          </a:prstGeom>
          <a:ln w="19050">
            <a:solidFill>
              <a:srgbClr val="E1E1E1"/>
            </a:solidFill>
          </a:ln>
        </p:spPr>
        <p:style>
          <a:lnRef idx="1">
            <a:schemeClr val="accent1"/>
          </a:lnRef>
          <a:fillRef idx="0">
            <a:schemeClr val="accent1"/>
          </a:fillRef>
          <a:effectRef idx="0">
            <a:schemeClr val="accent1"/>
          </a:effectRef>
          <a:fontRef idx="minor">
            <a:schemeClr val="tx1"/>
          </a:fontRef>
        </p:style>
      </p:cxnSp>
      <p:sp>
        <p:nvSpPr>
          <p:cNvPr id="83" name="Section Number Background">
            <a:extLst>
              <a:ext uri="{FF2B5EF4-FFF2-40B4-BE49-F238E27FC236}">
                <a16:creationId xmlns:a16="http://schemas.microsoft.com/office/drawing/2014/main" id="{C366F53A-10AF-467A-B0CA-3E1F600A67A2}"/>
              </a:ext>
            </a:extLst>
          </p:cNvPr>
          <p:cNvSpPr>
            <a:spLocks noChangeAspect="1"/>
          </p:cNvSpPr>
          <p:nvPr userDrawn="1"/>
        </p:nvSpPr>
        <p:spPr>
          <a:xfrm>
            <a:off x="0" y="-1036"/>
            <a:ext cx="1177848" cy="689472"/>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2" name="ME Logo">
            <a:extLst>
              <a:ext uri="{FF2B5EF4-FFF2-40B4-BE49-F238E27FC236}">
                <a16:creationId xmlns:a16="http://schemas.microsoft.com/office/drawing/2014/main" id="{C1F91F19-A806-4D5D-82D1-9795C0DA8CB2}"/>
              </a:ext>
            </a:extLst>
          </p:cNvPr>
          <p:cNvGrpSpPr/>
          <p:nvPr userDrawn="1"/>
        </p:nvGrpSpPr>
        <p:grpSpPr>
          <a:xfrm>
            <a:off x="7934730" y="127323"/>
            <a:ext cx="1033210" cy="431118"/>
            <a:chOff x="6732027" y="127323"/>
            <a:chExt cx="1033210" cy="431118"/>
          </a:xfrm>
        </p:grpSpPr>
        <p:grpSp>
          <p:nvGrpSpPr>
            <p:cNvPr id="183" name="Group 182">
              <a:extLst>
                <a:ext uri="{FF2B5EF4-FFF2-40B4-BE49-F238E27FC236}">
                  <a16:creationId xmlns:a16="http://schemas.microsoft.com/office/drawing/2014/main" id="{FB94AF56-28EC-4A07-A7B4-DE11FE9E30FE}"/>
                </a:ext>
              </a:extLst>
            </p:cNvPr>
            <p:cNvGrpSpPr/>
            <p:nvPr userDrawn="1"/>
          </p:nvGrpSpPr>
          <p:grpSpPr>
            <a:xfrm>
              <a:off x="6732779" y="465257"/>
              <a:ext cx="1032458" cy="93184"/>
              <a:chOff x="6732779" y="465257"/>
              <a:chExt cx="1032458" cy="93184"/>
            </a:xfrm>
          </p:grpSpPr>
          <p:sp>
            <p:nvSpPr>
              <p:cNvPr id="207" name="Freeform: Shape 206">
                <a:extLst>
                  <a:ext uri="{FF2B5EF4-FFF2-40B4-BE49-F238E27FC236}">
                    <a16:creationId xmlns:a16="http://schemas.microsoft.com/office/drawing/2014/main" id="{F3DD2521-5CB6-477D-AF09-F015D4DE8E4F}"/>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85" cap="flat">
                <a:noFill/>
                <a:prstDash val="solid"/>
                <a:miter/>
              </a:ln>
            </p:spPr>
            <p:txBody>
              <a:bodyPr rtlCol="0" anchor="ctr"/>
              <a:lstStyle/>
              <a:p>
                <a:endParaRPr lang="ja-JP" altLang="en-US"/>
              </a:p>
            </p:txBody>
          </p:sp>
          <p:sp>
            <p:nvSpPr>
              <p:cNvPr id="208" name="Freeform: Shape 207">
                <a:extLst>
                  <a:ext uri="{FF2B5EF4-FFF2-40B4-BE49-F238E27FC236}">
                    <a16:creationId xmlns:a16="http://schemas.microsoft.com/office/drawing/2014/main" id="{057AF5B8-011A-4AAF-A89E-6A8965401AEB}"/>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85" cap="flat">
                <a:noFill/>
                <a:prstDash val="solid"/>
                <a:miter/>
              </a:ln>
            </p:spPr>
            <p:txBody>
              <a:bodyPr rtlCol="0" anchor="ctr"/>
              <a:lstStyle/>
              <a:p>
                <a:endParaRPr lang="ja-JP" altLang="en-US"/>
              </a:p>
            </p:txBody>
          </p:sp>
          <p:sp>
            <p:nvSpPr>
              <p:cNvPr id="209" name="Freeform: Shape 208">
                <a:extLst>
                  <a:ext uri="{FF2B5EF4-FFF2-40B4-BE49-F238E27FC236}">
                    <a16:creationId xmlns:a16="http://schemas.microsoft.com/office/drawing/2014/main" id="{AC0589D8-7A7E-40A4-B39D-125C343BEFDB}"/>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85" cap="flat">
                <a:noFill/>
                <a:prstDash val="solid"/>
                <a:miter/>
              </a:ln>
            </p:spPr>
            <p:txBody>
              <a:bodyPr rtlCol="0" anchor="ctr"/>
              <a:lstStyle/>
              <a:p>
                <a:endParaRPr lang="ja-JP" altLang="en-US"/>
              </a:p>
            </p:txBody>
          </p:sp>
          <p:sp>
            <p:nvSpPr>
              <p:cNvPr id="210" name="Freeform: Shape 209">
                <a:extLst>
                  <a:ext uri="{FF2B5EF4-FFF2-40B4-BE49-F238E27FC236}">
                    <a16:creationId xmlns:a16="http://schemas.microsoft.com/office/drawing/2014/main" id="{3EF28DD4-E8DD-483E-9782-A25B0877B325}"/>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85" cap="flat">
                <a:noFill/>
                <a:prstDash val="solid"/>
                <a:miter/>
              </a:ln>
            </p:spPr>
            <p:txBody>
              <a:bodyPr rtlCol="0" anchor="ctr"/>
              <a:lstStyle/>
              <a:p>
                <a:endParaRPr lang="ja-JP" altLang="en-US"/>
              </a:p>
            </p:txBody>
          </p:sp>
          <p:sp>
            <p:nvSpPr>
              <p:cNvPr id="211" name="Freeform: Shape 210">
                <a:extLst>
                  <a:ext uri="{FF2B5EF4-FFF2-40B4-BE49-F238E27FC236}">
                    <a16:creationId xmlns:a16="http://schemas.microsoft.com/office/drawing/2014/main" id="{6FEAF45F-29D0-4A41-BE31-373A83BFA4DA}"/>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85" cap="flat">
                <a:noFill/>
                <a:prstDash val="solid"/>
                <a:miter/>
              </a:ln>
            </p:spPr>
            <p:txBody>
              <a:bodyPr rtlCol="0" anchor="ctr"/>
              <a:lstStyle/>
              <a:p>
                <a:endParaRPr lang="ja-JP" altLang="en-US"/>
              </a:p>
            </p:txBody>
          </p:sp>
          <p:sp>
            <p:nvSpPr>
              <p:cNvPr id="212" name="Freeform: Shape 211">
                <a:extLst>
                  <a:ext uri="{FF2B5EF4-FFF2-40B4-BE49-F238E27FC236}">
                    <a16:creationId xmlns:a16="http://schemas.microsoft.com/office/drawing/2014/main" id="{499DA724-28B9-46E6-9610-44AFAF4A6191}"/>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85" cap="flat">
                <a:noFill/>
                <a:prstDash val="solid"/>
                <a:miter/>
              </a:ln>
            </p:spPr>
            <p:txBody>
              <a:bodyPr rtlCol="0" anchor="ctr"/>
              <a:lstStyle/>
              <a:p>
                <a:endParaRPr lang="ja-JP" altLang="en-US"/>
              </a:p>
            </p:txBody>
          </p:sp>
          <p:sp>
            <p:nvSpPr>
              <p:cNvPr id="213" name="Freeform: Shape 212">
                <a:extLst>
                  <a:ext uri="{FF2B5EF4-FFF2-40B4-BE49-F238E27FC236}">
                    <a16:creationId xmlns:a16="http://schemas.microsoft.com/office/drawing/2014/main" id="{0405E25C-4DAB-4791-91AF-68F5EB032900}"/>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85" cap="flat">
                <a:noFill/>
                <a:prstDash val="solid"/>
                <a:miter/>
              </a:ln>
            </p:spPr>
            <p:txBody>
              <a:bodyPr rtlCol="0" anchor="ctr"/>
              <a:lstStyle/>
              <a:p>
                <a:endParaRPr lang="ja-JP" altLang="en-US"/>
              </a:p>
            </p:txBody>
          </p:sp>
          <p:sp>
            <p:nvSpPr>
              <p:cNvPr id="214" name="Freeform: Shape 213">
                <a:extLst>
                  <a:ext uri="{FF2B5EF4-FFF2-40B4-BE49-F238E27FC236}">
                    <a16:creationId xmlns:a16="http://schemas.microsoft.com/office/drawing/2014/main" id="{1ABB47B0-21FB-4988-A229-EEAA36E8FE90}"/>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85" cap="flat">
                <a:noFill/>
                <a:prstDash val="solid"/>
                <a:miter/>
              </a:ln>
            </p:spPr>
            <p:txBody>
              <a:bodyPr rtlCol="0" anchor="ctr"/>
              <a:lstStyle/>
              <a:p>
                <a:endParaRPr lang="ja-JP" altLang="en-US"/>
              </a:p>
            </p:txBody>
          </p:sp>
          <p:sp>
            <p:nvSpPr>
              <p:cNvPr id="215" name="Freeform: Shape 214">
                <a:extLst>
                  <a:ext uri="{FF2B5EF4-FFF2-40B4-BE49-F238E27FC236}">
                    <a16:creationId xmlns:a16="http://schemas.microsoft.com/office/drawing/2014/main" id="{069B5BCC-CB4D-4BAE-B53F-BF1BA428FA03}"/>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85" cap="flat">
                <a:noFill/>
                <a:prstDash val="solid"/>
                <a:miter/>
              </a:ln>
            </p:spPr>
            <p:txBody>
              <a:bodyPr rtlCol="0" anchor="ctr"/>
              <a:lstStyle/>
              <a:p>
                <a:endParaRPr lang="ja-JP" altLang="en-US"/>
              </a:p>
            </p:txBody>
          </p:sp>
          <p:sp>
            <p:nvSpPr>
              <p:cNvPr id="216" name="Freeform: Shape 215">
                <a:extLst>
                  <a:ext uri="{FF2B5EF4-FFF2-40B4-BE49-F238E27FC236}">
                    <a16:creationId xmlns:a16="http://schemas.microsoft.com/office/drawing/2014/main" id="{7F4AD9C8-B5A4-480E-9F74-1ED4C7A157DC}"/>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85" cap="flat">
                <a:noFill/>
                <a:prstDash val="solid"/>
                <a:miter/>
              </a:ln>
            </p:spPr>
            <p:txBody>
              <a:bodyPr rtlCol="0" anchor="ctr"/>
              <a:lstStyle/>
              <a:p>
                <a:endParaRPr lang="ja-JP" altLang="en-US"/>
              </a:p>
            </p:txBody>
          </p:sp>
          <p:sp>
            <p:nvSpPr>
              <p:cNvPr id="217" name="Freeform: Shape 216">
                <a:extLst>
                  <a:ext uri="{FF2B5EF4-FFF2-40B4-BE49-F238E27FC236}">
                    <a16:creationId xmlns:a16="http://schemas.microsoft.com/office/drawing/2014/main" id="{1F54499D-3B35-4C96-9F35-B4D70EE92322}"/>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85" cap="flat">
                <a:noFill/>
                <a:prstDash val="solid"/>
                <a:miter/>
              </a:ln>
            </p:spPr>
            <p:txBody>
              <a:bodyPr rtlCol="0" anchor="ctr"/>
              <a:lstStyle/>
              <a:p>
                <a:endParaRPr lang="ja-JP" altLang="en-US"/>
              </a:p>
            </p:txBody>
          </p:sp>
          <p:sp>
            <p:nvSpPr>
              <p:cNvPr id="218" name="Freeform: Shape 217">
                <a:extLst>
                  <a:ext uri="{FF2B5EF4-FFF2-40B4-BE49-F238E27FC236}">
                    <a16:creationId xmlns:a16="http://schemas.microsoft.com/office/drawing/2014/main" id="{B0137618-B964-49A5-B661-6BF944955EFD}"/>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85" cap="flat">
                <a:noFill/>
                <a:prstDash val="solid"/>
                <a:miter/>
              </a:ln>
            </p:spPr>
            <p:txBody>
              <a:bodyPr rtlCol="0" anchor="ctr"/>
              <a:lstStyle/>
              <a:p>
                <a:endParaRPr lang="ja-JP" altLang="en-US"/>
              </a:p>
            </p:txBody>
          </p:sp>
          <p:sp>
            <p:nvSpPr>
              <p:cNvPr id="219" name="Freeform: Shape 218">
                <a:extLst>
                  <a:ext uri="{FF2B5EF4-FFF2-40B4-BE49-F238E27FC236}">
                    <a16:creationId xmlns:a16="http://schemas.microsoft.com/office/drawing/2014/main" id="{76BADA5D-99FA-4BB1-B0AC-6929C0B4D5DB}"/>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85" cap="flat">
                <a:noFill/>
                <a:prstDash val="solid"/>
                <a:miter/>
              </a:ln>
            </p:spPr>
            <p:txBody>
              <a:bodyPr rtlCol="0" anchor="ctr"/>
              <a:lstStyle/>
              <a:p>
                <a:endParaRPr lang="ja-JP" altLang="en-US"/>
              </a:p>
            </p:txBody>
          </p:sp>
          <p:sp>
            <p:nvSpPr>
              <p:cNvPr id="220" name="Freeform: Shape 219">
                <a:extLst>
                  <a:ext uri="{FF2B5EF4-FFF2-40B4-BE49-F238E27FC236}">
                    <a16:creationId xmlns:a16="http://schemas.microsoft.com/office/drawing/2014/main" id="{9FDF29D9-3FD6-4428-A25B-1E82F867F29C}"/>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85" cap="flat">
                <a:noFill/>
                <a:prstDash val="solid"/>
                <a:miter/>
              </a:ln>
            </p:spPr>
            <p:txBody>
              <a:bodyPr rtlCol="0" anchor="ctr"/>
              <a:lstStyle/>
              <a:p>
                <a:endParaRPr lang="ja-JP" altLang="en-US"/>
              </a:p>
            </p:txBody>
          </p:sp>
          <p:sp>
            <p:nvSpPr>
              <p:cNvPr id="221" name="Freeform: Shape 220">
                <a:extLst>
                  <a:ext uri="{FF2B5EF4-FFF2-40B4-BE49-F238E27FC236}">
                    <a16:creationId xmlns:a16="http://schemas.microsoft.com/office/drawing/2014/main" id="{4C14227F-6510-41BC-B3EC-0CBA7916615D}"/>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85" cap="flat">
                <a:noFill/>
                <a:prstDash val="solid"/>
                <a:miter/>
              </a:ln>
            </p:spPr>
            <p:txBody>
              <a:bodyPr rtlCol="0" anchor="ctr"/>
              <a:lstStyle/>
              <a:p>
                <a:endParaRPr lang="ja-JP" altLang="en-US"/>
              </a:p>
            </p:txBody>
          </p:sp>
          <p:sp>
            <p:nvSpPr>
              <p:cNvPr id="222" name="Freeform: Shape 221">
                <a:extLst>
                  <a:ext uri="{FF2B5EF4-FFF2-40B4-BE49-F238E27FC236}">
                    <a16:creationId xmlns:a16="http://schemas.microsoft.com/office/drawing/2014/main" id="{1E116246-3724-4B40-97A8-6640AD3D460D}"/>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85" cap="flat">
                <a:noFill/>
                <a:prstDash val="solid"/>
                <a:miter/>
              </a:ln>
            </p:spPr>
            <p:txBody>
              <a:bodyPr rtlCol="0" anchor="ctr"/>
              <a:lstStyle/>
              <a:p>
                <a:endParaRPr lang="ja-JP" altLang="en-US"/>
              </a:p>
            </p:txBody>
          </p:sp>
          <p:sp>
            <p:nvSpPr>
              <p:cNvPr id="223" name="Freeform: Shape 222">
                <a:extLst>
                  <a:ext uri="{FF2B5EF4-FFF2-40B4-BE49-F238E27FC236}">
                    <a16:creationId xmlns:a16="http://schemas.microsoft.com/office/drawing/2014/main" id="{E855CF0A-1487-420C-8569-94F3375FB697}"/>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85" cap="flat">
                <a:noFill/>
                <a:prstDash val="solid"/>
                <a:miter/>
              </a:ln>
            </p:spPr>
            <p:txBody>
              <a:bodyPr rtlCol="0" anchor="ctr"/>
              <a:lstStyle/>
              <a:p>
                <a:endParaRPr lang="ja-JP" altLang="en-US"/>
              </a:p>
            </p:txBody>
          </p:sp>
          <p:sp>
            <p:nvSpPr>
              <p:cNvPr id="224" name="Freeform: Shape 223">
                <a:extLst>
                  <a:ext uri="{FF2B5EF4-FFF2-40B4-BE49-F238E27FC236}">
                    <a16:creationId xmlns:a16="http://schemas.microsoft.com/office/drawing/2014/main" id="{D73839A9-C9AA-46A2-BD67-AF1FBBFC2365}"/>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85" cap="flat">
                <a:noFill/>
                <a:prstDash val="solid"/>
                <a:miter/>
              </a:ln>
            </p:spPr>
            <p:txBody>
              <a:bodyPr rtlCol="0" anchor="ctr"/>
              <a:lstStyle/>
              <a:p>
                <a:endParaRPr lang="ja-JP" altLang="en-US"/>
              </a:p>
            </p:txBody>
          </p:sp>
          <p:sp>
            <p:nvSpPr>
              <p:cNvPr id="225" name="Freeform: Shape 224">
                <a:extLst>
                  <a:ext uri="{FF2B5EF4-FFF2-40B4-BE49-F238E27FC236}">
                    <a16:creationId xmlns:a16="http://schemas.microsoft.com/office/drawing/2014/main" id="{710BD0B5-05B7-4562-B555-EF664475E410}"/>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85" cap="flat">
                <a:noFill/>
                <a:prstDash val="solid"/>
                <a:miter/>
              </a:ln>
            </p:spPr>
            <p:txBody>
              <a:bodyPr rtlCol="0" anchor="ctr"/>
              <a:lstStyle/>
              <a:p>
                <a:endParaRPr lang="ja-JP" altLang="en-US"/>
              </a:p>
            </p:txBody>
          </p:sp>
        </p:grpSp>
        <p:grpSp>
          <p:nvGrpSpPr>
            <p:cNvPr id="184" name="Group 183">
              <a:extLst>
                <a:ext uri="{FF2B5EF4-FFF2-40B4-BE49-F238E27FC236}">
                  <a16:creationId xmlns:a16="http://schemas.microsoft.com/office/drawing/2014/main" id="{C00ED094-FA0E-4902-B2D0-CD06E27347A6}"/>
                </a:ext>
              </a:extLst>
            </p:cNvPr>
            <p:cNvGrpSpPr/>
            <p:nvPr userDrawn="1"/>
          </p:nvGrpSpPr>
          <p:grpSpPr>
            <a:xfrm>
              <a:off x="6732027" y="127323"/>
              <a:ext cx="345436" cy="299160"/>
              <a:chOff x="6732027" y="127323"/>
              <a:chExt cx="345436" cy="299160"/>
            </a:xfrm>
          </p:grpSpPr>
          <p:sp>
            <p:nvSpPr>
              <p:cNvPr id="204" name="Freeform: Shape 203">
                <a:extLst>
                  <a:ext uri="{FF2B5EF4-FFF2-40B4-BE49-F238E27FC236}">
                    <a16:creationId xmlns:a16="http://schemas.microsoft.com/office/drawing/2014/main" id="{2092C692-32FD-4DDF-9BBF-75EB3624D6F1}"/>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85" cap="flat">
                <a:noFill/>
                <a:prstDash val="solid"/>
                <a:miter/>
              </a:ln>
            </p:spPr>
            <p:txBody>
              <a:bodyPr rtlCol="0" anchor="ctr"/>
              <a:lstStyle/>
              <a:p>
                <a:endParaRPr lang="ja-JP" altLang="en-US"/>
              </a:p>
            </p:txBody>
          </p:sp>
          <p:sp>
            <p:nvSpPr>
              <p:cNvPr id="205" name="Freeform: Shape 204">
                <a:extLst>
                  <a:ext uri="{FF2B5EF4-FFF2-40B4-BE49-F238E27FC236}">
                    <a16:creationId xmlns:a16="http://schemas.microsoft.com/office/drawing/2014/main" id="{15A493EE-5A5E-48BC-AD9C-55DBCA85419A}"/>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85" cap="flat">
                <a:noFill/>
                <a:prstDash val="solid"/>
                <a:miter/>
              </a:ln>
            </p:spPr>
            <p:txBody>
              <a:bodyPr rtlCol="0" anchor="ctr"/>
              <a:lstStyle/>
              <a:p>
                <a:endParaRPr lang="ja-JP" altLang="en-US"/>
              </a:p>
            </p:txBody>
          </p:sp>
          <p:sp>
            <p:nvSpPr>
              <p:cNvPr id="206" name="Freeform: Shape 205">
                <a:extLst>
                  <a:ext uri="{FF2B5EF4-FFF2-40B4-BE49-F238E27FC236}">
                    <a16:creationId xmlns:a16="http://schemas.microsoft.com/office/drawing/2014/main" id="{ED11D5FA-02DA-4ACA-88FD-BB83216A8CBC}"/>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85" cap="flat">
                <a:noFill/>
                <a:prstDash val="solid"/>
                <a:miter/>
              </a:ln>
            </p:spPr>
            <p:txBody>
              <a:bodyPr rtlCol="0" anchor="ctr"/>
              <a:lstStyle/>
              <a:p>
                <a:endParaRPr lang="ja-JP" altLang="en-US"/>
              </a:p>
            </p:txBody>
          </p:sp>
        </p:grpSp>
        <p:grpSp>
          <p:nvGrpSpPr>
            <p:cNvPr id="185" name="Group 184">
              <a:extLst>
                <a:ext uri="{FF2B5EF4-FFF2-40B4-BE49-F238E27FC236}">
                  <a16:creationId xmlns:a16="http://schemas.microsoft.com/office/drawing/2014/main" id="{AD254C1E-DECC-4936-9BBD-96513AF4192D}"/>
                </a:ext>
              </a:extLst>
            </p:cNvPr>
            <p:cNvGrpSpPr/>
            <p:nvPr userDrawn="1"/>
          </p:nvGrpSpPr>
          <p:grpSpPr>
            <a:xfrm>
              <a:off x="7109609" y="214508"/>
              <a:ext cx="654477" cy="214037"/>
              <a:chOff x="7109609" y="214508"/>
              <a:chExt cx="654477" cy="214037"/>
            </a:xfrm>
          </p:grpSpPr>
          <p:sp>
            <p:nvSpPr>
              <p:cNvPr id="186" name="Freeform: Shape 185">
                <a:extLst>
                  <a:ext uri="{FF2B5EF4-FFF2-40B4-BE49-F238E27FC236}">
                    <a16:creationId xmlns:a16="http://schemas.microsoft.com/office/drawing/2014/main" id="{910B8DBA-6A66-4C1D-8559-BE2406CEEF42}"/>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85" cap="flat">
                <a:noFill/>
                <a:prstDash val="solid"/>
                <a:miter/>
              </a:ln>
            </p:spPr>
            <p:txBody>
              <a:bodyPr rtlCol="0" anchor="ctr"/>
              <a:lstStyle/>
              <a:p>
                <a:endParaRPr lang="ja-JP" altLang="en-US"/>
              </a:p>
            </p:txBody>
          </p:sp>
          <p:sp>
            <p:nvSpPr>
              <p:cNvPr id="187" name="Freeform: Shape 186">
                <a:extLst>
                  <a:ext uri="{FF2B5EF4-FFF2-40B4-BE49-F238E27FC236}">
                    <a16:creationId xmlns:a16="http://schemas.microsoft.com/office/drawing/2014/main" id="{C5D8D562-59CB-482F-9AC8-F206ECC2EBD7}"/>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85" cap="flat">
                <a:noFill/>
                <a:prstDash val="solid"/>
                <a:miter/>
              </a:ln>
            </p:spPr>
            <p:txBody>
              <a:bodyPr rtlCol="0" anchor="ctr"/>
              <a:lstStyle/>
              <a:p>
                <a:endParaRPr lang="ja-JP" altLang="en-US"/>
              </a:p>
            </p:txBody>
          </p:sp>
          <p:sp>
            <p:nvSpPr>
              <p:cNvPr id="188" name="Freeform: Shape 187">
                <a:extLst>
                  <a:ext uri="{FF2B5EF4-FFF2-40B4-BE49-F238E27FC236}">
                    <a16:creationId xmlns:a16="http://schemas.microsoft.com/office/drawing/2014/main" id="{79715408-C439-4882-B2D3-26CA98D02707}"/>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89" name="Freeform: Shape 188">
                <a:extLst>
                  <a:ext uri="{FF2B5EF4-FFF2-40B4-BE49-F238E27FC236}">
                    <a16:creationId xmlns:a16="http://schemas.microsoft.com/office/drawing/2014/main" id="{40B3F888-001A-43F7-93D0-44365BD872EB}"/>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85" cap="flat">
                <a:noFill/>
                <a:prstDash val="solid"/>
                <a:miter/>
              </a:ln>
            </p:spPr>
            <p:txBody>
              <a:bodyPr rtlCol="0" anchor="ctr"/>
              <a:lstStyle/>
              <a:p>
                <a:endParaRPr lang="ja-JP" altLang="en-US"/>
              </a:p>
            </p:txBody>
          </p:sp>
          <p:sp>
            <p:nvSpPr>
              <p:cNvPr id="190" name="Freeform: Shape 189">
                <a:extLst>
                  <a:ext uri="{FF2B5EF4-FFF2-40B4-BE49-F238E27FC236}">
                    <a16:creationId xmlns:a16="http://schemas.microsoft.com/office/drawing/2014/main" id="{C348418F-8AB1-429C-A207-95AA2B490BAD}"/>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91" name="Freeform: Shape 190">
                <a:extLst>
                  <a:ext uri="{FF2B5EF4-FFF2-40B4-BE49-F238E27FC236}">
                    <a16:creationId xmlns:a16="http://schemas.microsoft.com/office/drawing/2014/main" id="{22F76613-B487-449B-8E2B-A9D258406CB9}"/>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192" name="Freeform: Shape 191">
                <a:extLst>
                  <a:ext uri="{FF2B5EF4-FFF2-40B4-BE49-F238E27FC236}">
                    <a16:creationId xmlns:a16="http://schemas.microsoft.com/office/drawing/2014/main" id="{269FEE88-2E1D-436A-96D1-1300BD1BA7CD}"/>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85" cap="flat">
                <a:noFill/>
                <a:prstDash val="solid"/>
                <a:miter/>
              </a:ln>
            </p:spPr>
            <p:txBody>
              <a:bodyPr rtlCol="0" anchor="ctr"/>
              <a:lstStyle/>
              <a:p>
                <a:endParaRPr lang="ja-JP" altLang="en-US"/>
              </a:p>
            </p:txBody>
          </p:sp>
          <p:sp>
            <p:nvSpPr>
              <p:cNvPr id="193" name="Freeform: Shape 192">
                <a:extLst>
                  <a:ext uri="{FF2B5EF4-FFF2-40B4-BE49-F238E27FC236}">
                    <a16:creationId xmlns:a16="http://schemas.microsoft.com/office/drawing/2014/main" id="{173C85B3-C842-400E-AD82-0797149A8BEA}"/>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194" name="Freeform: Shape 193">
                <a:extLst>
                  <a:ext uri="{FF2B5EF4-FFF2-40B4-BE49-F238E27FC236}">
                    <a16:creationId xmlns:a16="http://schemas.microsoft.com/office/drawing/2014/main" id="{3A1B3F2E-4E3E-45AB-AE65-C590C0474890}"/>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195" name="Freeform: Shape 194">
                <a:extLst>
                  <a:ext uri="{FF2B5EF4-FFF2-40B4-BE49-F238E27FC236}">
                    <a16:creationId xmlns:a16="http://schemas.microsoft.com/office/drawing/2014/main" id="{5F85A91D-007D-4FDF-B832-4DD852D9C7F0}"/>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85" cap="flat">
                <a:noFill/>
                <a:prstDash val="solid"/>
                <a:miter/>
              </a:ln>
            </p:spPr>
            <p:txBody>
              <a:bodyPr rtlCol="0" anchor="ctr"/>
              <a:lstStyle/>
              <a:p>
                <a:endParaRPr lang="ja-JP" altLang="en-US"/>
              </a:p>
            </p:txBody>
          </p:sp>
          <p:sp>
            <p:nvSpPr>
              <p:cNvPr id="196" name="Freeform: Shape 195">
                <a:extLst>
                  <a:ext uri="{FF2B5EF4-FFF2-40B4-BE49-F238E27FC236}">
                    <a16:creationId xmlns:a16="http://schemas.microsoft.com/office/drawing/2014/main" id="{83763212-13B9-4EBE-BB43-84CBE7A5D8E0}"/>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197" name="Freeform: Shape 196">
                <a:extLst>
                  <a:ext uri="{FF2B5EF4-FFF2-40B4-BE49-F238E27FC236}">
                    <a16:creationId xmlns:a16="http://schemas.microsoft.com/office/drawing/2014/main" id="{A07282BD-A257-468B-9E62-CB077C505197}"/>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85" cap="flat">
                <a:noFill/>
                <a:prstDash val="solid"/>
                <a:miter/>
              </a:ln>
            </p:spPr>
            <p:txBody>
              <a:bodyPr rtlCol="0" anchor="ctr"/>
              <a:lstStyle/>
              <a:p>
                <a:endParaRPr lang="ja-JP" altLang="en-US"/>
              </a:p>
            </p:txBody>
          </p:sp>
          <p:sp>
            <p:nvSpPr>
              <p:cNvPr id="198" name="Freeform: Shape 197">
                <a:extLst>
                  <a:ext uri="{FF2B5EF4-FFF2-40B4-BE49-F238E27FC236}">
                    <a16:creationId xmlns:a16="http://schemas.microsoft.com/office/drawing/2014/main" id="{26A4FCAC-7C32-4BE8-A350-A5C811A791E6}"/>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85" cap="flat">
                <a:noFill/>
                <a:prstDash val="solid"/>
                <a:miter/>
              </a:ln>
            </p:spPr>
            <p:txBody>
              <a:bodyPr rtlCol="0" anchor="ctr"/>
              <a:lstStyle/>
              <a:p>
                <a:endParaRPr lang="ja-JP" altLang="en-US"/>
              </a:p>
            </p:txBody>
          </p:sp>
          <p:sp>
            <p:nvSpPr>
              <p:cNvPr id="199" name="Freeform: Shape 198">
                <a:extLst>
                  <a:ext uri="{FF2B5EF4-FFF2-40B4-BE49-F238E27FC236}">
                    <a16:creationId xmlns:a16="http://schemas.microsoft.com/office/drawing/2014/main" id="{F88C0AAA-B7F8-45F3-B1EB-D71938CD953B}"/>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200" name="Freeform: Shape 199">
                <a:extLst>
                  <a:ext uri="{FF2B5EF4-FFF2-40B4-BE49-F238E27FC236}">
                    <a16:creationId xmlns:a16="http://schemas.microsoft.com/office/drawing/2014/main" id="{B4AEF7CE-8DF7-4FAA-BE5B-0C51890F83FD}"/>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85" cap="flat">
                <a:noFill/>
                <a:prstDash val="solid"/>
                <a:miter/>
              </a:ln>
            </p:spPr>
            <p:txBody>
              <a:bodyPr rtlCol="0" anchor="ctr"/>
              <a:lstStyle/>
              <a:p>
                <a:endParaRPr lang="ja-JP" altLang="en-US"/>
              </a:p>
            </p:txBody>
          </p:sp>
          <p:sp>
            <p:nvSpPr>
              <p:cNvPr id="201" name="Freeform: Shape 200">
                <a:extLst>
                  <a:ext uri="{FF2B5EF4-FFF2-40B4-BE49-F238E27FC236}">
                    <a16:creationId xmlns:a16="http://schemas.microsoft.com/office/drawing/2014/main" id="{BB227440-F9B8-43B1-BFCF-9F4A97E10461}"/>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85" cap="flat">
                <a:noFill/>
                <a:prstDash val="solid"/>
                <a:miter/>
              </a:ln>
            </p:spPr>
            <p:txBody>
              <a:bodyPr rtlCol="0" anchor="ctr"/>
              <a:lstStyle/>
              <a:p>
                <a:endParaRPr lang="ja-JP" altLang="en-US"/>
              </a:p>
            </p:txBody>
          </p:sp>
          <p:sp>
            <p:nvSpPr>
              <p:cNvPr id="202" name="Freeform: Shape 201">
                <a:extLst>
                  <a:ext uri="{FF2B5EF4-FFF2-40B4-BE49-F238E27FC236}">
                    <a16:creationId xmlns:a16="http://schemas.microsoft.com/office/drawing/2014/main" id="{9CB0E268-12EE-4846-9E00-B242C2C8B894}"/>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85" cap="flat">
                <a:noFill/>
                <a:prstDash val="solid"/>
                <a:miter/>
              </a:ln>
            </p:spPr>
            <p:txBody>
              <a:bodyPr rtlCol="0" anchor="ctr"/>
              <a:lstStyle/>
              <a:p>
                <a:endParaRPr lang="ja-JP" altLang="en-US"/>
              </a:p>
            </p:txBody>
          </p:sp>
          <p:sp>
            <p:nvSpPr>
              <p:cNvPr id="203" name="Freeform: Shape 202">
                <a:extLst>
                  <a:ext uri="{FF2B5EF4-FFF2-40B4-BE49-F238E27FC236}">
                    <a16:creationId xmlns:a16="http://schemas.microsoft.com/office/drawing/2014/main" id="{9EC7AB5B-DAD6-40E6-939A-D9F2444BE0A6}"/>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85" cap="flat">
                <a:noFill/>
                <a:prstDash val="solid"/>
                <a:miter/>
              </a:ln>
            </p:spPr>
            <p:txBody>
              <a:bodyPr rtlCol="0" anchor="ctr"/>
              <a:lstStyle/>
              <a:p>
                <a:endParaRPr lang="ja-JP" altLang="en-US"/>
              </a:p>
            </p:txBody>
          </p:sp>
        </p:grpSp>
      </p:grpSp>
      <p:sp>
        <p:nvSpPr>
          <p:cNvPr id="81" name="Title">
            <a:extLst>
              <a:ext uri="{FF2B5EF4-FFF2-40B4-BE49-F238E27FC236}">
                <a16:creationId xmlns:a16="http://schemas.microsoft.com/office/drawing/2014/main" id="{B87347C6-8213-4470-9B1F-953BD504C782}"/>
              </a:ext>
            </a:extLst>
          </p:cNvPr>
          <p:cNvSpPr>
            <a:spLocks noGrp="1"/>
          </p:cNvSpPr>
          <p:nvPr>
            <p:ph type="title"/>
          </p:nvPr>
        </p:nvSpPr>
        <p:spPr>
          <a:xfrm>
            <a:off x="1177848" y="1"/>
            <a:ext cx="6570000" cy="688436"/>
          </a:xfrm>
        </p:spPr>
        <p:txBody>
          <a:bodyPr/>
          <a:lstStyle/>
          <a:p>
            <a:r>
              <a:rPr lang="ja-JP" altLang="en-US"/>
              <a:t>マスター タイトルの書式設定</a:t>
            </a:r>
            <a:endParaRPr lang="en-US"/>
          </a:p>
        </p:txBody>
      </p:sp>
      <p:sp>
        <p:nvSpPr>
          <p:cNvPr id="82" name="Section Number Placeholder">
            <a:extLst>
              <a:ext uri="{FF2B5EF4-FFF2-40B4-BE49-F238E27FC236}">
                <a16:creationId xmlns:a16="http://schemas.microsoft.com/office/drawing/2014/main" id="{4AEA3822-EEE8-4C12-8C85-D279820B72F6}"/>
              </a:ext>
            </a:extLst>
          </p:cNvPr>
          <p:cNvSpPr>
            <a:spLocks noGrp="1"/>
          </p:cNvSpPr>
          <p:nvPr>
            <p:ph type="body" sz="quarter" idx="14" hasCustomPrompt="1"/>
          </p:nvPr>
        </p:nvSpPr>
        <p:spPr>
          <a:xfrm>
            <a:off x="0" y="-1"/>
            <a:ext cx="1175657" cy="691200"/>
          </a:xfrm>
        </p:spPr>
        <p:txBody>
          <a:bodyPr lIns="0" tIns="0" rIns="0" bIns="0" anchor="ctr">
            <a:normAutofit/>
          </a:bodyPr>
          <a:lstStyle>
            <a:lvl1pPr marL="0" indent="0" algn="ctr">
              <a:lnSpc>
                <a:spcPct val="130000"/>
              </a:lnSpc>
              <a:buNone/>
              <a:defRPr sz="2800" b="1" spc="100" baseline="0">
                <a:solidFill>
                  <a:schemeClr val="tx1"/>
                </a:solidFill>
                <a:latin typeface="+mj-lt"/>
                <a:ea typeface="+mj-ea"/>
              </a:defRPr>
            </a:lvl1pPr>
          </a:lstStyle>
          <a:p>
            <a:pPr lvl="0"/>
            <a:r>
              <a:rPr kumimoji="1" lang="en-US" altLang="ja-JP"/>
              <a:t>#</a:t>
            </a:r>
            <a:endParaRPr kumimoji="1" lang="ja-JP" altLang="en-US"/>
          </a:p>
        </p:txBody>
      </p:sp>
      <p:sp>
        <p:nvSpPr>
          <p:cNvPr id="78" name="Section Title Placeholder">
            <a:extLst>
              <a:ext uri="{FF2B5EF4-FFF2-40B4-BE49-F238E27FC236}">
                <a16:creationId xmlns:a16="http://schemas.microsoft.com/office/drawing/2014/main" id="{25D9685A-FFF4-42A4-BB9A-20FC857971DC}"/>
              </a:ext>
            </a:extLst>
          </p:cNvPr>
          <p:cNvSpPr>
            <a:spLocks noGrp="1"/>
          </p:cNvSpPr>
          <p:nvPr>
            <p:ph type="body" sz="quarter" idx="15" hasCustomPrompt="1"/>
          </p:nvPr>
        </p:nvSpPr>
        <p:spPr>
          <a:xfrm>
            <a:off x="5434595" y="6541200"/>
            <a:ext cx="2974148" cy="266937"/>
          </a:xfrm>
          <a:ln>
            <a:noFill/>
          </a:ln>
        </p:spPr>
        <p:txBody>
          <a:bodyPr lIns="0" tIns="0" rIns="0" bIns="0" anchor="ctr">
            <a:noAutofit/>
          </a:bodyPr>
          <a:lstStyle>
            <a:lvl1pPr marL="0" indent="0" algn="r">
              <a:lnSpc>
                <a:spcPct val="130000"/>
              </a:lnSpc>
              <a:buNone/>
              <a:defRPr sz="1000" b="0" spc="300">
                <a:solidFill>
                  <a:srgbClr val="000000"/>
                </a:solidFill>
                <a:latin typeface="+mj-lt"/>
                <a:ea typeface="+mj-ea"/>
              </a:defRPr>
            </a:lvl1pPr>
          </a:lstStyle>
          <a:p>
            <a:pPr lvl="0"/>
            <a:r>
              <a:rPr kumimoji="1" lang="ja-JP" altLang="en-US"/>
              <a:t>セクション名</a:t>
            </a:r>
          </a:p>
        </p:txBody>
      </p:sp>
      <p:sp>
        <p:nvSpPr>
          <p:cNvPr id="2" name="Date Placeholder">
            <a:extLst>
              <a:ext uri="{FF2B5EF4-FFF2-40B4-BE49-F238E27FC236}">
                <a16:creationId xmlns:a16="http://schemas.microsoft.com/office/drawing/2014/main" id="{6F753E1F-B0CE-4363-8B58-47A08228E48F}"/>
              </a:ext>
            </a:extLst>
          </p:cNvPr>
          <p:cNvSpPr>
            <a:spLocks noGrp="1"/>
          </p:cNvSpPr>
          <p:nvPr>
            <p:ph type="dt" sz="half" idx="17"/>
          </p:nvPr>
        </p:nvSpPr>
        <p:spPr/>
        <p:txBody>
          <a:bodyPr/>
          <a:lstStyle>
            <a:lvl1pPr>
              <a:defRPr>
                <a:solidFill>
                  <a:srgbClr val="000000"/>
                </a:solidFill>
              </a:defRPr>
            </a:lvl1pPr>
          </a:lstStyle>
          <a:p>
            <a:fld id="{A776943F-1BFF-4850-A135-DAB6C015150F}" type="datetime1">
              <a:rPr lang="ja-JP" altLang="en-US" sz="500" smtClean="0"/>
              <a:t>2022/10/3</a:t>
            </a:fld>
            <a:endParaRPr lang="ja-JP" altLang="en-US" sz="500" dirty="0"/>
          </a:p>
        </p:txBody>
      </p:sp>
      <p:sp>
        <p:nvSpPr>
          <p:cNvPr id="3" name="Footer Placeholder">
            <a:extLst>
              <a:ext uri="{FF2B5EF4-FFF2-40B4-BE49-F238E27FC236}">
                <a16:creationId xmlns:a16="http://schemas.microsoft.com/office/drawing/2014/main" id="{78C4D2F9-7865-49E6-84FE-CCD66435CCEE}"/>
              </a:ext>
            </a:extLst>
          </p:cNvPr>
          <p:cNvSpPr>
            <a:spLocks noGrp="1"/>
          </p:cNvSpPr>
          <p:nvPr>
            <p:ph type="ftr" sz="quarter" idx="18"/>
          </p:nvPr>
        </p:nvSpPr>
        <p:spPr/>
        <p:txBody>
          <a:bodyPr/>
          <a:lstStyle>
            <a:lvl1pPr>
              <a:defRPr>
                <a:solidFill>
                  <a:srgbClr val="000000"/>
                </a:solidFill>
              </a:defRPr>
            </a:lvl1pPr>
          </a:lstStyle>
          <a:p>
            <a:endParaRPr lang="ja-JP" altLang="en-US" dirty="0"/>
          </a:p>
        </p:txBody>
      </p:sp>
      <p:sp>
        <p:nvSpPr>
          <p:cNvPr id="4" name="Slide Number Placeholder">
            <a:extLst>
              <a:ext uri="{FF2B5EF4-FFF2-40B4-BE49-F238E27FC236}">
                <a16:creationId xmlns:a16="http://schemas.microsoft.com/office/drawing/2014/main" id="{F81DAB36-C062-43CE-91BF-F2CEE7AEBFA1}"/>
              </a:ext>
            </a:extLst>
          </p:cNvPr>
          <p:cNvSpPr>
            <a:spLocks noGrp="1"/>
          </p:cNvSpPr>
          <p:nvPr>
            <p:ph type="sldNum" sz="quarter" idx="19"/>
          </p:nvPr>
        </p:nvSpPr>
        <p:spPr/>
        <p:txBody>
          <a:bodyPr/>
          <a:lstStyle>
            <a:lvl1pPr>
              <a:defRPr>
                <a:solidFill>
                  <a:srgbClr val="000000"/>
                </a:solidFill>
              </a:defRPr>
            </a:lvl1pPr>
          </a:lstStyle>
          <a:p>
            <a:fld id="{8E309D18-5CEC-4165-B971-DC4DA761F26D}" type="slidenum">
              <a:rPr lang="ja-JP" altLang="en-US" smtClean="0"/>
              <a:pPr/>
              <a:t>‹#›</a:t>
            </a:fld>
            <a:endParaRPr lang="ja-JP" altLang="en-US" dirty="0"/>
          </a:p>
        </p:txBody>
      </p:sp>
    </p:spTree>
    <p:extLst>
      <p:ext uri="{BB962C8B-B14F-4D97-AF65-F5344CB8AC3E}">
        <p14:creationId xmlns:p14="http://schemas.microsoft.com/office/powerpoint/2010/main" val="300678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図">
    <p:spTree>
      <p:nvGrpSpPr>
        <p:cNvPr id="1" name=""/>
        <p:cNvGrpSpPr/>
        <p:nvPr/>
      </p:nvGrpSpPr>
      <p:grpSpPr>
        <a:xfrm>
          <a:off x="0" y="0"/>
          <a:ext cx="0" cy="0"/>
          <a:chOff x="0" y="0"/>
          <a:chExt cx="0" cy="0"/>
        </a:xfrm>
      </p:grpSpPr>
      <p:sp>
        <p:nvSpPr>
          <p:cNvPr id="43" name="Picture Placeholder">
            <a:extLst>
              <a:ext uri="{FF2B5EF4-FFF2-40B4-BE49-F238E27FC236}">
                <a16:creationId xmlns:a16="http://schemas.microsoft.com/office/drawing/2014/main" id="{73801613-83BB-45CE-BF8A-DD16B498FB65}"/>
              </a:ext>
            </a:extLst>
          </p:cNvPr>
          <p:cNvSpPr>
            <a:spLocks noGrp="1"/>
          </p:cNvSpPr>
          <p:nvPr>
            <p:ph type="pic" sz="quarter" idx="13"/>
          </p:nvPr>
        </p:nvSpPr>
        <p:spPr>
          <a:xfrm>
            <a:off x="4" y="4"/>
            <a:ext cx="9143996" cy="6857997"/>
          </a:xfrm>
          <a:custGeom>
            <a:avLst/>
            <a:gdLst>
              <a:gd name="connsiteX0" fmla="*/ 0 w 9143996"/>
              <a:gd name="connsiteY0" fmla="*/ 0 h 6857997"/>
              <a:gd name="connsiteX1" fmla="*/ 9143996 w 9143996"/>
              <a:gd name="connsiteY1" fmla="*/ 0 h 6857997"/>
              <a:gd name="connsiteX2" fmla="*/ 9143996 w 9143996"/>
              <a:gd name="connsiteY2" fmla="*/ 6857997 h 6857997"/>
              <a:gd name="connsiteX3" fmla="*/ 8670127 w 9143996"/>
              <a:gd name="connsiteY3" fmla="*/ 6857997 h 6857997"/>
              <a:gd name="connsiteX4" fmla="*/ 8637896 w 9143996"/>
              <a:gd name="connsiteY4" fmla="*/ 6857997 h 6857997"/>
              <a:gd name="connsiteX5" fmla="*/ 8569598 w 9143996"/>
              <a:gd name="connsiteY5" fmla="*/ 6857997 h 6857997"/>
              <a:gd name="connsiteX6" fmla="*/ 8569598 w 9143996"/>
              <a:gd name="connsiteY6" fmla="*/ 6587997 h 6857997"/>
              <a:gd name="connsiteX7" fmla="*/ 8558798 w 9143996"/>
              <a:gd name="connsiteY7" fmla="*/ 6587997 h 6857997"/>
              <a:gd name="connsiteX8" fmla="*/ 8558798 w 9143996"/>
              <a:gd name="connsiteY8" fmla="*/ 6857997 h 6857997"/>
              <a:gd name="connsiteX9" fmla="*/ 8549996 w 9143996"/>
              <a:gd name="connsiteY9" fmla="*/ 6857997 h 6857997"/>
              <a:gd name="connsiteX10" fmla="*/ 8470896 w 9143996"/>
              <a:gd name="connsiteY10" fmla="*/ 6857997 h 6857997"/>
              <a:gd name="connsiteX11" fmla="*/ 8351040 w 9143996"/>
              <a:gd name="connsiteY11" fmla="*/ 6857997 h 6857997"/>
              <a:gd name="connsiteX12" fmla="*/ 0 w 9143996"/>
              <a:gd name="connsiteY12"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3996" h="6857997">
                <a:moveTo>
                  <a:pt x="0" y="0"/>
                </a:moveTo>
                <a:lnTo>
                  <a:pt x="9143996" y="0"/>
                </a:lnTo>
                <a:lnTo>
                  <a:pt x="9143996" y="6857997"/>
                </a:lnTo>
                <a:lnTo>
                  <a:pt x="8670127" y="6857997"/>
                </a:lnTo>
                <a:lnTo>
                  <a:pt x="8637896" y="6857997"/>
                </a:lnTo>
                <a:lnTo>
                  <a:pt x="8569598" y="6857997"/>
                </a:lnTo>
                <a:lnTo>
                  <a:pt x="8569598" y="6587997"/>
                </a:lnTo>
                <a:lnTo>
                  <a:pt x="8558798" y="6587997"/>
                </a:lnTo>
                <a:lnTo>
                  <a:pt x="8558798" y="6857997"/>
                </a:lnTo>
                <a:lnTo>
                  <a:pt x="8549996" y="6857997"/>
                </a:lnTo>
                <a:lnTo>
                  <a:pt x="8470896" y="6857997"/>
                </a:lnTo>
                <a:lnTo>
                  <a:pt x="8351040" y="6857997"/>
                </a:lnTo>
                <a:lnTo>
                  <a:pt x="0" y="6857997"/>
                </a:lnTo>
                <a:close/>
              </a:path>
            </a:pathLst>
          </a:custGeom>
        </p:spPr>
        <p:txBody>
          <a:bodyPr wrap="square">
            <a:noAutofit/>
          </a:bodyPr>
          <a:lstStyle/>
          <a:p>
            <a:endParaRPr kumimoji="1" lang="ja-JP" altLang="en-US"/>
          </a:p>
        </p:txBody>
      </p:sp>
      <p:sp>
        <p:nvSpPr>
          <p:cNvPr id="13" name="Slide Number Divider with 0.1pt Outline">
            <a:extLst>
              <a:ext uri="{FF2B5EF4-FFF2-40B4-BE49-F238E27FC236}">
                <a16:creationId xmlns:a16="http://schemas.microsoft.com/office/drawing/2014/main" id="{10A49DF5-DF55-44F8-B6D4-BDA9284B61BD}"/>
              </a:ext>
            </a:extLst>
          </p:cNvPr>
          <p:cNvSpPr/>
          <p:nvPr userDrawn="1"/>
        </p:nvSpPr>
        <p:spPr>
          <a:xfrm>
            <a:off x="8558802" y="6588000"/>
            <a:ext cx="10800" cy="270535"/>
          </a:xfrm>
          <a:prstGeom prst="rect">
            <a:avLst/>
          </a:prstGeom>
          <a:solidFill>
            <a:srgbClr val="000000"/>
          </a:solidFill>
          <a:ln w="127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44" name="Copyright">
            <a:extLst>
              <a:ext uri="{FF2B5EF4-FFF2-40B4-BE49-F238E27FC236}">
                <a16:creationId xmlns:a16="http://schemas.microsoft.com/office/drawing/2014/main" id="{A6A6D945-0EBA-45AC-9D97-C701B16B3AC6}"/>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000000"/>
                </a:solidFill>
              </a:rPr>
              <a:t>©Mitsubishi</a:t>
            </a:r>
            <a:r>
              <a:rPr kumimoji="1" lang="ja-JP" altLang="en-US" sz="600" dirty="0">
                <a:solidFill>
                  <a:srgbClr val="000000"/>
                </a:solidFill>
              </a:rPr>
              <a:t> </a:t>
            </a:r>
            <a:r>
              <a:rPr kumimoji="1" lang="en-US" altLang="ja-JP" sz="600" dirty="0">
                <a:solidFill>
                  <a:srgbClr val="000000"/>
                </a:solidFill>
              </a:rPr>
              <a:t>Electric</a:t>
            </a:r>
            <a:r>
              <a:rPr kumimoji="1" lang="ja-JP" altLang="en-US" sz="600" dirty="0">
                <a:solidFill>
                  <a:srgbClr val="000000"/>
                </a:solidFill>
              </a:rPr>
              <a:t> </a:t>
            </a:r>
            <a:r>
              <a:rPr kumimoji="1" lang="en-US" altLang="ja-JP" sz="600" dirty="0">
                <a:solidFill>
                  <a:srgbClr val="000000"/>
                </a:solidFill>
              </a:rPr>
              <a:t>Corporation</a:t>
            </a:r>
            <a:endParaRPr kumimoji="1" lang="ja-JP" altLang="en-US" sz="600" dirty="0">
              <a:solidFill>
                <a:srgbClr val="000000"/>
              </a:solidFill>
            </a:endParaRPr>
          </a:p>
        </p:txBody>
      </p:sp>
      <p:sp>
        <p:nvSpPr>
          <p:cNvPr id="23" name="Section Title Placeholder">
            <a:extLst>
              <a:ext uri="{FF2B5EF4-FFF2-40B4-BE49-F238E27FC236}">
                <a16:creationId xmlns:a16="http://schemas.microsoft.com/office/drawing/2014/main" id="{1CD71CE5-C640-45C3-B19E-C52897ECAC63}"/>
              </a:ext>
            </a:extLst>
          </p:cNvPr>
          <p:cNvSpPr>
            <a:spLocks noGrp="1"/>
          </p:cNvSpPr>
          <p:nvPr>
            <p:ph type="body" sz="quarter" idx="15" hasCustomPrompt="1"/>
          </p:nvPr>
        </p:nvSpPr>
        <p:spPr>
          <a:xfrm>
            <a:off x="5434595" y="6541200"/>
            <a:ext cx="2974148" cy="266937"/>
          </a:xfrm>
          <a:ln>
            <a:noFill/>
          </a:ln>
        </p:spPr>
        <p:txBody>
          <a:bodyPr lIns="0" tIns="0" rIns="0" bIns="0" anchor="ctr">
            <a:noAutofit/>
          </a:bodyPr>
          <a:lstStyle>
            <a:lvl1pPr marL="0" indent="0" algn="r">
              <a:lnSpc>
                <a:spcPct val="130000"/>
              </a:lnSpc>
              <a:buNone/>
              <a:defRPr sz="1000" b="0" spc="300">
                <a:solidFill>
                  <a:srgbClr val="000000"/>
                </a:solidFill>
                <a:latin typeface="+mj-lt"/>
                <a:ea typeface="+mj-ea"/>
              </a:defRPr>
            </a:lvl1pPr>
          </a:lstStyle>
          <a:p>
            <a:pPr lvl="0"/>
            <a:r>
              <a:rPr kumimoji="1" lang="ja-JP" altLang="en-US"/>
              <a:t>セクション名</a:t>
            </a:r>
          </a:p>
        </p:txBody>
      </p:sp>
      <p:sp>
        <p:nvSpPr>
          <p:cNvPr id="2" name="Date Placeholder">
            <a:extLst>
              <a:ext uri="{FF2B5EF4-FFF2-40B4-BE49-F238E27FC236}">
                <a16:creationId xmlns:a16="http://schemas.microsoft.com/office/drawing/2014/main" id="{C8097814-2781-4CD6-9D16-9A5EC733BB1D}"/>
              </a:ext>
            </a:extLst>
          </p:cNvPr>
          <p:cNvSpPr>
            <a:spLocks noGrp="1"/>
          </p:cNvSpPr>
          <p:nvPr>
            <p:ph type="dt" sz="half" idx="16"/>
          </p:nvPr>
        </p:nvSpPr>
        <p:spPr/>
        <p:txBody>
          <a:bodyPr/>
          <a:lstStyle>
            <a:lvl1pPr>
              <a:defRPr>
                <a:solidFill>
                  <a:srgbClr val="000000"/>
                </a:solidFill>
              </a:defRPr>
            </a:lvl1pPr>
          </a:lstStyle>
          <a:p>
            <a:fld id="{41E9544C-03A5-4ED0-8300-AB19EC45DD43}" type="datetime1">
              <a:rPr lang="ja-JP" altLang="en-US" sz="500" smtClean="0"/>
              <a:t>2022/10/3</a:t>
            </a:fld>
            <a:endParaRPr lang="ja-JP" altLang="en-US" sz="500" dirty="0"/>
          </a:p>
        </p:txBody>
      </p:sp>
      <p:sp>
        <p:nvSpPr>
          <p:cNvPr id="3" name="Footer Placeholder">
            <a:extLst>
              <a:ext uri="{FF2B5EF4-FFF2-40B4-BE49-F238E27FC236}">
                <a16:creationId xmlns:a16="http://schemas.microsoft.com/office/drawing/2014/main" id="{C981F597-59AF-466E-8660-9FD46CA8D63E}"/>
              </a:ext>
            </a:extLst>
          </p:cNvPr>
          <p:cNvSpPr>
            <a:spLocks noGrp="1"/>
          </p:cNvSpPr>
          <p:nvPr>
            <p:ph type="ftr" sz="quarter" idx="17"/>
          </p:nvPr>
        </p:nvSpPr>
        <p:spPr/>
        <p:txBody>
          <a:bodyPr/>
          <a:lstStyle>
            <a:lvl1pPr>
              <a:defRPr>
                <a:solidFill>
                  <a:srgbClr val="000000"/>
                </a:solidFill>
              </a:defRPr>
            </a:lvl1pPr>
          </a:lstStyle>
          <a:p>
            <a:endParaRPr lang="ja-JP" altLang="en-US" dirty="0"/>
          </a:p>
        </p:txBody>
      </p:sp>
      <p:sp>
        <p:nvSpPr>
          <p:cNvPr id="4" name="Slide Number Placeholder">
            <a:extLst>
              <a:ext uri="{FF2B5EF4-FFF2-40B4-BE49-F238E27FC236}">
                <a16:creationId xmlns:a16="http://schemas.microsoft.com/office/drawing/2014/main" id="{BAC40CF8-4853-4861-859E-A0D84EADAB20}"/>
              </a:ext>
            </a:extLst>
          </p:cNvPr>
          <p:cNvSpPr>
            <a:spLocks noGrp="1"/>
          </p:cNvSpPr>
          <p:nvPr>
            <p:ph type="sldNum" sz="quarter" idx="18"/>
          </p:nvPr>
        </p:nvSpPr>
        <p:spPr/>
        <p:txBody>
          <a:bodyPr/>
          <a:lstStyle>
            <a:lvl1pPr>
              <a:defRPr>
                <a:solidFill>
                  <a:srgbClr val="000000"/>
                </a:solidFill>
              </a:defRPr>
            </a:lvl1p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129026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userDrawn="1">
  <p:cSld name="2 つのコンテンツ">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4EADCCA9-451D-4201-8B13-1624A250DB3A}"/>
              </a:ext>
            </a:extLst>
          </p:cNvPr>
          <p:cNvSpPr>
            <a:spLocks noGrp="1"/>
          </p:cNvSpPr>
          <p:nvPr>
            <p:ph type="title"/>
          </p:nvPr>
        </p:nvSpPr>
        <p:spPr>
          <a:xfrm>
            <a:off x="1177848" y="1"/>
            <a:ext cx="6570000" cy="688436"/>
          </a:xfrm>
        </p:spPr>
        <p:txBody>
          <a:bodyPr/>
          <a:lstStyle/>
          <a:p>
            <a:r>
              <a:rPr lang="ja-JP" altLang="en-US"/>
              <a:t>マスター タイトルの書式設定</a:t>
            </a:r>
            <a:endParaRPr lang="en-US"/>
          </a:p>
        </p:txBody>
      </p:sp>
      <p:sp>
        <p:nvSpPr>
          <p:cNvPr id="3" name="Content Placeholder 1"/>
          <p:cNvSpPr>
            <a:spLocks noGrp="1"/>
          </p:cNvSpPr>
          <p:nvPr>
            <p:ph sz="half" idx="1"/>
          </p:nvPr>
        </p:nvSpPr>
        <p:spPr>
          <a:xfrm>
            <a:off x="431642" y="1056386"/>
            <a:ext cx="3927185" cy="543366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2"/>
          <p:cNvSpPr>
            <a:spLocks noGrp="1"/>
          </p:cNvSpPr>
          <p:nvPr>
            <p:ph sz="half" idx="2"/>
          </p:nvPr>
        </p:nvSpPr>
        <p:spPr>
          <a:xfrm>
            <a:off x="4785173" y="1056386"/>
            <a:ext cx="3927185" cy="543366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4" name="Section Number Placeholder">
            <a:extLst>
              <a:ext uri="{FF2B5EF4-FFF2-40B4-BE49-F238E27FC236}">
                <a16:creationId xmlns:a16="http://schemas.microsoft.com/office/drawing/2014/main" id="{2517ACE3-BB28-4D3B-8C01-24E8DAF1EAAC}"/>
              </a:ext>
            </a:extLst>
          </p:cNvPr>
          <p:cNvSpPr>
            <a:spLocks noGrp="1"/>
          </p:cNvSpPr>
          <p:nvPr>
            <p:ph type="body" sz="quarter" idx="14" hasCustomPrompt="1"/>
          </p:nvPr>
        </p:nvSpPr>
        <p:spPr>
          <a:xfrm>
            <a:off x="0" y="-1"/>
            <a:ext cx="1175657" cy="691200"/>
          </a:xfrm>
        </p:spPr>
        <p:txBody>
          <a:bodyPr lIns="0" tIns="0" rIns="0" bIns="0" anchor="ctr">
            <a:normAutofit/>
          </a:bodyPr>
          <a:lstStyle>
            <a:lvl1pPr marL="0" indent="0" algn="ctr">
              <a:lnSpc>
                <a:spcPct val="130000"/>
              </a:lnSpc>
              <a:buNone/>
              <a:defRPr sz="2800" b="1" spc="100" baseline="0">
                <a:solidFill>
                  <a:schemeClr val="tx1"/>
                </a:solidFill>
                <a:latin typeface="+mj-lt"/>
                <a:ea typeface="+mj-ea"/>
              </a:defRPr>
            </a:lvl1pPr>
          </a:lstStyle>
          <a:p>
            <a:pPr lvl="0"/>
            <a:r>
              <a:rPr kumimoji="1" lang="en-US" altLang="ja-JP"/>
              <a:t>#</a:t>
            </a:r>
            <a:endParaRPr kumimoji="1" lang="ja-JP" altLang="en-US"/>
          </a:p>
        </p:txBody>
      </p:sp>
      <p:sp>
        <p:nvSpPr>
          <p:cNvPr id="25" name="Section Title Placeholder">
            <a:extLst>
              <a:ext uri="{FF2B5EF4-FFF2-40B4-BE49-F238E27FC236}">
                <a16:creationId xmlns:a16="http://schemas.microsoft.com/office/drawing/2014/main" id="{9CB7BC2D-1C6F-42C2-9A0B-46D9218B09EE}"/>
              </a:ext>
            </a:extLst>
          </p:cNvPr>
          <p:cNvSpPr>
            <a:spLocks noGrp="1"/>
          </p:cNvSpPr>
          <p:nvPr>
            <p:ph type="body" sz="quarter" idx="15" hasCustomPrompt="1"/>
          </p:nvPr>
        </p:nvSpPr>
        <p:spPr>
          <a:xfrm>
            <a:off x="5434595" y="6541200"/>
            <a:ext cx="2974148" cy="266937"/>
          </a:xfrm>
          <a:ln>
            <a:noFill/>
          </a:ln>
        </p:spPr>
        <p:txBody>
          <a:bodyPr lIns="0" tIns="0" rIns="0" bIns="0" anchor="ctr">
            <a:noAutofit/>
          </a:bodyPr>
          <a:lstStyle>
            <a:lvl1pPr marL="0" indent="0" algn="r">
              <a:lnSpc>
                <a:spcPct val="130000"/>
              </a:lnSpc>
              <a:buNone/>
              <a:defRPr sz="1000" b="0" spc="300">
                <a:solidFill>
                  <a:srgbClr val="666666"/>
                </a:solidFill>
                <a:latin typeface="+mj-lt"/>
                <a:ea typeface="+mj-ea"/>
              </a:defRPr>
            </a:lvl1pPr>
          </a:lstStyle>
          <a:p>
            <a:pPr lvl="0"/>
            <a:r>
              <a:rPr kumimoji="1" lang="ja-JP" altLang="en-US"/>
              <a:t>セクション名</a:t>
            </a:r>
          </a:p>
        </p:txBody>
      </p:sp>
      <p:sp>
        <p:nvSpPr>
          <p:cNvPr id="27" name="Date Placeholder">
            <a:extLst>
              <a:ext uri="{FF2B5EF4-FFF2-40B4-BE49-F238E27FC236}">
                <a16:creationId xmlns:a16="http://schemas.microsoft.com/office/drawing/2014/main" id="{C6A21407-EBDC-4B38-B062-76D27CA48216}"/>
              </a:ext>
            </a:extLst>
          </p:cNvPr>
          <p:cNvSpPr>
            <a:spLocks noGrp="1"/>
          </p:cNvSpPr>
          <p:nvPr>
            <p:ph type="dt" sz="half" idx="19"/>
          </p:nvPr>
        </p:nvSpPr>
        <p:spPr>
          <a:xfrm>
            <a:off x="190499" y="6552000"/>
            <a:ext cx="957262" cy="107465"/>
          </a:xfrm>
        </p:spPr>
        <p:txBody>
          <a:bodyPr/>
          <a:lstStyle>
            <a:lvl1pPr>
              <a:defRPr>
                <a:solidFill>
                  <a:srgbClr val="666666"/>
                </a:solidFill>
              </a:defRPr>
            </a:lvl1pPr>
          </a:lstStyle>
          <a:p>
            <a:fld id="{B7F9926D-8226-4170-8927-6CA5E0E49917}" type="datetime1">
              <a:rPr lang="ja-JP" altLang="en-US" sz="500" smtClean="0"/>
              <a:t>2022/10/3</a:t>
            </a:fld>
            <a:endParaRPr lang="ja-JP" altLang="en-US" sz="500" dirty="0"/>
          </a:p>
        </p:txBody>
      </p:sp>
      <p:sp>
        <p:nvSpPr>
          <p:cNvPr id="26" name="Footer Placeholder">
            <a:extLst>
              <a:ext uri="{FF2B5EF4-FFF2-40B4-BE49-F238E27FC236}">
                <a16:creationId xmlns:a16="http://schemas.microsoft.com/office/drawing/2014/main" id="{2F4B27A6-D6C8-49E6-A781-98D76571C258}"/>
              </a:ext>
            </a:extLst>
          </p:cNvPr>
          <p:cNvSpPr>
            <a:spLocks noGrp="1"/>
          </p:cNvSpPr>
          <p:nvPr>
            <p:ph type="ftr" sz="quarter" idx="17"/>
          </p:nvPr>
        </p:nvSpPr>
        <p:spPr>
          <a:xfrm>
            <a:off x="1813561" y="6541200"/>
            <a:ext cx="2758440" cy="266936"/>
          </a:xfrm>
        </p:spPr>
        <p:txBody>
          <a:bodyPr/>
          <a:lstStyle>
            <a:lvl1pPr>
              <a:defRPr>
                <a:solidFill>
                  <a:srgbClr val="666666"/>
                </a:solidFill>
              </a:defRPr>
            </a:lvl1pPr>
          </a:lstStyle>
          <a:p>
            <a:endParaRPr lang="ja-JP" altLang="en-US"/>
          </a:p>
        </p:txBody>
      </p:sp>
      <p:sp>
        <p:nvSpPr>
          <p:cNvPr id="24" name="Slide Number Placeholder">
            <a:extLst>
              <a:ext uri="{FF2B5EF4-FFF2-40B4-BE49-F238E27FC236}">
                <a16:creationId xmlns:a16="http://schemas.microsoft.com/office/drawing/2014/main" id="{7BA4835A-BED6-40BA-B9D4-CD4164C5B089}"/>
              </a:ext>
            </a:extLst>
          </p:cNvPr>
          <p:cNvSpPr>
            <a:spLocks noGrp="1"/>
          </p:cNvSpPr>
          <p:nvPr>
            <p:ph type="sldNum" sz="quarter" idx="18"/>
          </p:nvPr>
        </p:nvSpPr>
        <p:spPr>
          <a:xfrm>
            <a:off x="8569602" y="6541200"/>
            <a:ext cx="412279" cy="266936"/>
          </a:xfrm>
          <a:prstGeom prst="rect">
            <a:avLst/>
          </a:prstGeom>
        </p:spPr>
        <p:txBody>
          <a:bodyPr/>
          <a:lstStyle>
            <a:lvl1pPr>
              <a:defRPr>
                <a:solidFill>
                  <a:srgbClr val="666666"/>
                </a:solidFill>
              </a:defRPr>
            </a:lvl1p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294092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userDrawn="1">
  <p:cSld name="タイトルのみ">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D6E85215-16DD-44CF-B307-9821AB33E29C}"/>
              </a:ext>
            </a:extLst>
          </p:cNvPr>
          <p:cNvSpPr>
            <a:spLocks noGrp="1"/>
          </p:cNvSpPr>
          <p:nvPr>
            <p:ph type="title"/>
          </p:nvPr>
        </p:nvSpPr>
        <p:spPr>
          <a:xfrm>
            <a:off x="1177848" y="1"/>
            <a:ext cx="6570000" cy="688436"/>
          </a:xfrm>
        </p:spPr>
        <p:txBody>
          <a:bodyPr/>
          <a:lstStyle/>
          <a:p>
            <a:r>
              <a:rPr lang="ja-JP" altLang="en-US"/>
              <a:t>マスター タイトルの書式設定</a:t>
            </a:r>
            <a:endParaRPr lang="en-US"/>
          </a:p>
        </p:txBody>
      </p:sp>
      <p:sp>
        <p:nvSpPr>
          <p:cNvPr id="11" name="Section Number Placeholder">
            <a:extLst>
              <a:ext uri="{FF2B5EF4-FFF2-40B4-BE49-F238E27FC236}">
                <a16:creationId xmlns:a16="http://schemas.microsoft.com/office/drawing/2014/main" id="{C49864A7-A1C0-418A-8CD6-4A99CA9AFDAE}"/>
              </a:ext>
            </a:extLst>
          </p:cNvPr>
          <p:cNvSpPr>
            <a:spLocks noGrp="1"/>
          </p:cNvSpPr>
          <p:nvPr>
            <p:ph type="body" sz="quarter" idx="14" hasCustomPrompt="1"/>
          </p:nvPr>
        </p:nvSpPr>
        <p:spPr>
          <a:xfrm>
            <a:off x="0" y="-1"/>
            <a:ext cx="1175657" cy="691200"/>
          </a:xfrm>
        </p:spPr>
        <p:txBody>
          <a:bodyPr lIns="0" tIns="0" rIns="0" bIns="0" anchor="ctr">
            <a:normAutofit/>
          </a:bodyPr>
          <a:lstStyle>
            <a:lvl1pPr marL="0" indent="0" algn="ctr">
              <a:lnSpc>
                <a:spcPct val="130000"/>
              </a:lnSpc>
              <a:buNone/>
              <a:defRPr sz="2800" b="1" spc="100" baseline="0">
                <a:solidFill>
                  <a:schemeClr val="tx1"/>
                </a:solidFill>
                <a:latin typeface="+mj-lt"/>
                <a:ea typeface="+mj-ea"/>
              </a:defRPr>
            </a:lvl1pPr>
          </a:lstStyle>
          <a:p>
            <a:pPr lvl="0"/>
            <a:r>
              <a:rPr kumimoji="1" lang="en-US" altLang="ja-JP"/>
              <a:t>#</a:t>
            </a:r>
            <a:endParaRPr kumimoji="1" lang="ja-JP" altLang="en-US"/>
          </a:p>
        </p:txBody>
      </p:sp>
      <p:sp>
        <p:nvSpPr>
          <p:cNvPr id="18" name="Section Title Placeholder">
            <a:extLst>
              <a:ext uri="{FF2B5EF4-FFF2-40B4-BE49-F238E27FC236}">
                <a16:creationId xmlns:a16="http://schemas.microsoft.com/office/drawing/2014/main" id="{6AE6425A-433A-433F-B94B-695E155FAF78}"/>
              </a:ext>
            </a:extLst>
          </p:cNvPr>
          <p:cNvSpPr>
            <a:spLocks noGrp="1"/>
          </p:cNvSpPr>
          <p:nvPr>
            <p:ph type="body" sz="quarter" idx="15" hasCustomPrompt="1"/>
          </p:nvPr>
        </p:nvSpPr>
        <p:spPr>
          <a:xfrm>
            <a:off x="5434595" y="6541200"/>
            <a:ext cx="2974148" cy="266937"/>
          </a:xfrm>
          <a:ln>
            <a:noFill/>
          </a:ln>
        </p:spPr>
        <p:txBody>
          <a:bodyPr lIns="0" tIns="0" rIns="0" bIns="0" anchor="ctr">
            <a:noAutofit/>
          </a:bodyPr>
          <a:lstStyle>
            <a:lvl1pPr marL="0" indent="0" algn="r">
              <a:lnSpc>
                <a:spcPct val="130000"/>
              </a:lnSpc>
              <a:buNone/>
              <a:defRPr sz="1000" b="0" spc="300">
                <a:solidFill>
                  <a:srgbClr val="666666"/>
                </a:solidFill>
                <a:latin typeface="+mj-lt"/>
                <a:ea typeface="+mj-ea"/>
              </a:defRPr>
            </a:lvl1pPr>
          </a:lstStyle>
          <a:p>
            <a:pPr lvl="0"/>
            <a:r>
              <a:rPr kumimoji="1" lang="ja-JP" altLang="en-US"/>
              <a:t>セクション名</a:t>
            </a:r>
          </a:p>
        </p:txBody>
      </p:sp>
      <p:sp>
        <p:nvSpPr>
          <p:cNvPr id="20" name="Date Placeholder">
            <a:extLst>
              <a:ext uri="{FF2B5EF4-FFF2-40B4-BE49-F238E27FC236}">
                <a16:creationId xmlns:a16="http://schemas.microsoft.com/office/drawing/2014/main" id="{20C8DA1D-E1B6-4F84-96A5-9E14F8DAD6FE}"/>
              </a:ext>
            </a:extLst>
          </p:cNvPr>
          <p:cNvSpPr>
            <a:spLocks noGrp="1"/>
          </p:cNvSpPr>
          <p:nvPr>
            <p:ph type="dt" sz="half" idx="19"/>
          </p:nvPr>
        </p:nvSpPr>
        <p:spPr>
          <a:xfrm>
            <a:off x="190499" y="6552000"/>
            <a:ext cx="957262" cy="107465"/>
          </a:xfrm>
        </p:spPr>
        <p:txBody>
          <a:bodyPr/>
          <a:lstStyle>
            <a:lvl1pPr>
              <a:defRPr>
                <a:solidFill>
                  <a:srgbClr val="666666"/>
                </a:solidFill>
              </a:defRPr>
            </a:lvl1pPr>
          </a:lstStyle>
          <a:p>
            <a:fld id="{24E34A84-9460-4389-9010-35009769A463}" type="datetime1">
              <a:rPr lang="ja-JP" altLang="en-US" sz="500" smtClean="0"/>
              <a:t>2022/10/3</a:t>
            </a:fld>
            <a:endParaRPr lang="ja-JP" altLang="en-US" sz="500" dirty="0"/>
          </a:p>
        </p:txBody>
      </p:sp>
      <p:sp>
        <p:nvSpPr>
          <p:cNvPr id="19" name="Footer Placeholder">
            <a:extLst>
              <a:ext uri="{FF2B5EF4-FFF2-40B4-BE49-F238E27FC236}">
                <a16:creationId xmlns:a16="http://schemas.microsoft.com/office/drawing/2014/main" id="{B51858DA-9E03-4842-8F33-DB0488A9B998}"/>
              </a:ext>
            </a:extLst>
          </p:cNvPr>
          <p:cNvSpPr>
            <a:spLocks noGrp="1"/>
          </p:cNvSpPr>
          <p:nvPr>
            <p:ph type="ftr" sz="quarter" idx="17"/>
          </p:nvPr>
        </p:nvSpPr>
        <p:spPr>
          <a:xfrm>
            <a:off x="1813561" y="6541200"/>
            <a:ext cx="2758440" cy="266936"/>
          </a:xfrm>
        </p:spPr>
        <p:txBody>
          <a:bodyPr/>
          <a:lstStyle>
            <a:lvl1pPr>
              <a:defRPr>
                <a:solidFill>
                  <a:srgbClr val="666666"/>
                </a:solidFill>
              </a:defRPr>
            </a:lvl1pPr>
          </a:lstStyle>
          <a:p>
            <a:endParaRPr lang="ja-JP" altLang="en-US"/>
          </a:p>
        </p:txBody>
      </p:sp>
      <p:sp>
        <p:nvSpPr>
          <p:cNvPr id="17" name="Slide Number Placeholder">
            <a:extLst>
              <a:ext uri="{FF2B5EF4-FFF2-40B4-BE49-F238E27FC236}">
                <a16:creationId xmlns:a16="http://schemas.microsoft.com/office/drawing/2014/main" id="{DDFBEAE7-AA23-4390-A274-7C53AFFFB366}"/>
              </a:ext>
            </a:extLst>
          </p:cNvPr>
          <p:cNvSpPr>
            <a:spLocks noGrp="1"/>
          </p:cNvSpPr>
          <p:nvPr>
            <p:ph type="sldNum" sz="quarter" idx="18"/>
          </p:nvPr>
        </p:nvSpPr>
        <p:spPr>
          <a:xfrm>
            <a:off x="8569602" y="6541200"/>
            <a:ext cx="412279" cy="266936"/>
          </a:xfrm>
          <a:prstGeom prst="rect">
            <a:avLst/>
          </a:prstGeom>
        </p:spPr>
        <p:txBody>
          <a:bodyPr/>
          <a:lstStyle>
            <a:lvl1pPr>
              <a:defRPr>
                <a:solidFill>
                  <a:srgbClr val="666666"/>
                </a:solidFill>
              </a:defRPr>
            </a:lvl1p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253925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userDrawn="1">
  <p:cSld name="白紙">
    <p:spTree>
      <p:nvGrpSpPr>
        <p:cNvPr id="1" name=""/>
        <p:cNvGrpSpPr/>
        <p:nvPr/>
      </p:nvGrpSpPr>
      <p:grpSpPr>
        <a:xfrm>
          <a:off x="0" y="0"/>
          <a:ext cx="0" cy="0"/>
          <a:chOff x="0" y="0"/>
          <a:chExt cx="0" cy="0"/>
        </a:xfrm>
      </p:grpSpPr>
      <p:sp>
        <p:nvSpPr>
          <p:cNvPr id="17" name="Section Number Placeholder">
            <a:extLst>
              <a:ext uri="{FF2B5EF4-FFF2-40B4-BE49-F238E27FC236}">
                <a16:creationId xmlns:a16="http://schemas.microsoft.com/office/drawing/2014/main" id="{A3644B56-D182-457B-940B-A615135FB351}"/>
              </a:ext>
            </a:extLst>
          </p:cNvPr>
          <p:cNvSpPr>
            <a:spLocks noGrp="1"/>
          </p:cNvSpPr>
          <p:nvPr>
            <p:ph type="body" sz="quarter" idx="14" hasCustomPrompt="1"/>
          </p:nvPr>
        </p:nvSpPr>
        <p:spPr>
          <a:xfrm>
            <a:off x="0" y="-1"/>
            <a:ext cx="1175657" cy="691200"/>
          </a:xfrm>
        </p:spPr>
        <p:txBody>
          <a:bodyPr lIns="0" tIns="0" rIns="0" bIns="0" anchor="ctr">
            <a:normAutofit/>
          </a:bodyPr>
          <a:lstStyle>
            <a:lvl1pPr marL="0" indent="0" algn="ctr">
              <a:lnSpc>
                <a:spcPct val="130000"/>
              </a:lnSpc>
              <a:buNone/>
              <a:defRPr sz="2800" b="1" spc="100" baseline="0">
                <a:solidFill>
                  <a:schemeClr val="tx1"/>
                </a:solidFill>
                <a:latin typeface="+mj-lt"/>
                <a:ea typeface="+mj-ea"/>
              </a:defRPr>
            </a:lvl1pPr>
          </a:lstStyle>
          <a:p>
            <a:pPr lvl="0"/>
            <a:r>
              <a:rPr kumimoji="1" lang="en-US" altLang="ja-JP"/>
              <a:t>#</a:t>
            </a:r>
            <a:endParaRPr kumimoji="1" lang="ja-JP" altLang="en-US"/>
          </a:p>
        </p:txBody>
      </p:sp>
      <p:sp>
        <p:nvSpPr>
          <p:cNvPr id="14" name="Section Title Placeholder">
            <a:extLst>
              <a:ext uri="{FF2B5EF4-FFF2-40B4-BE49-F238E27FC236}">
                <a16:creationId xmlns:a16="http://schemas.microsoft.com/office/drawing/2014/main" id="{DF2AB4AF-1009-4D44-A114-2309EF2C5577}"/>
              </a:ext>
            </a:extLst>
          </p:cNvPr>
          <p:cNvSpPr>
            <a:spLocks noGrp="1"/>
          </p:cNvSpPr>
          <p:nvPr>
            <p:ph type="body" sz="quarter" idx="15" hasCustomPrompt="1"/>
          </p:nvPr>
        </p:nvSpPr>
        <p:spPr>
          <a:xfrm>
            <a:off x="5434595" y="6541200"/>
            <a:ext cx="2974148" cy="266937"/>
          </a:xfrm>
          <a:ln>
            <a:noFill/>
          </a:ln>
        </p:spPr>
        <p:txBody>
          <a:bodyPr lIns="0" tIns="0" rIns="0" bIns="0" anchor="ctr">
            <a:noAutofit/>
          </a:bodyPr>
          <a:lstStyle>
            <a:lvl1pPr marL="0" indent="0" algn="r">
              <a:lnSpc>
                <a:spcPct val="130000"/>
              </a:lnSpc>
              <a:buNone/>
              <a:defRPr sz="1000" b="0" spc="300">
                <a:solidFill>
                  <a:srgbClr val="666666"/>
                </a:solidFill>
                <a:latin typeface="+mj-lt"/>
                <a:ea typeface="+mj-ea"/>
              </a:defRPr>
            </a:lvl1pPr>
          </a:lstStyle>
          <a:p>
            <a:pPr lvl="0"/>
            <a:r>
              <a:rPr kumimoji="1" lang="ja-JP" altLang="en-US"/>
              <a:t>セクション名</a:t>
            </a:r>
          </a:p>
        </p:txBody>
      </p:sp>
      <p:sp>
        <p:nvSpPr>
          <p:cNvPr id="16" name="Date Placeholder">
            <a:extLst>
              <a:ext uri="{FF2B5EF4-FFF2-40B4-BE49-F238E27FC236}">
                <a16:creationId xmlns:a16="http://schemas.microsoft.com/office/drawing/2014/main" id="{2B042898-B2BB-4F5F-AA4D-739E386EF11B}"/>
              </a:ext>
            </a:extLst>
          </p:cNvPr>
          <p:cNvSpPr>
            <a:spLocks noGrp="1"/>
          </p:cNvSpPr>
          <p:nvPr>
            <p:ph type="dt" sz="half" idx="19"/>
          </p:nvPr>
        </p:nvSpPr>
        <p:spPr>
          <a:xfrm>
            <a:off x="190499" y="6552000"/>
            <a:ext cx="957262" cy="107465"/>
          </a:xfrm>
        </p:spPr>
        <p:txBody>
          <a:bodyPr/>
          <a:lstStyle>
            <a:lvl1pPr>
              <a:defRPr>
                <a:solidFill>
                  <a:srgbClr val="666666"/>
                </a:solidFill>
              </a:defRPr>
            </a:lvl1pPr>
          </a:lstStyle>
          <a:p>
            <a:fld id="{8E8302D0-9663-4912-A28F-C196DEE340B8}" type="datetime1">
              <a:rPr lang="ja-JP" altLang="en-US" sz="500" smtClean="0"/>
              <a:t>2022/10/3</a:t>
            </a:fld>
            <a:endParaRPr lang="ja-JP" altLang="en-US" sz="500" dirty="0"/>
          </a:p>
        </p:txBody>
      </p:sp>
      <p:sp>
        <p:nvSpPr>
          <p:cNvPr id="15" name="Footer Placeholder">
            <a:extLst>
              <a:ext uri="{FF2B5EF4-FFF2-40B4-BE49-F238E27FC236}">
                <a16:creationId xmlns:a16="http://schemas.microsoft.com/office/drawing/2014/main" id="{5ED04B39-944E-47BC-89AE-78A0CCE1B9D5}"/>
              </a:ext>
            </a:extLst>
          </p:cNvPr>
          <p:cNvSpPr>
            <a:spLocks noGrp="1"/>
          </p:cNvSpPr>
          <p:nvPr>
            <p:ph type="ftr" sz="quarter" idx="17"/>
          </p:nvPr>
        </p:nvSpPr>
        <p:spPr>
          <a:xfrm>
            <a:off x="1813561" y="6541200"/>
            <a:ext cx="2758440" cy="266936"/>
          </a:xfrm>
        </p:spPr>
        <p:txBody>
          <a:bodyPr/>
          <a:lstStyle>
            <a:lvl1pPr>
              <a:defRPr>
                <a:solidFill>
                  <a:srgbClr val="666666"/>
                </a:solidFill>
              </a:defRPr>
            </a:lvl1pPr>
          </a:lstStyle>
          <a:p>
            <a:endParaRPr lang="ja-JP" altLang="en-US"/>
          </a:p>
        </p:txBody>
      </p:sp>
      <p:sp>
        <p:nvSpPr>
          <p:cNvPr id="13" name="Slide Number Placeholder">
            <a:extLst>
              <a:ext uri="{FF2B5EF4-FFF2-40B4-BE49-F238E27FC236}">
                <a16:creationId xmlns:a16="http://schemas.microsoft.com/office/drawing/2014/main" id="{B685573D-9CBD-4355-A528-7A8A197F249A}"/>
              </a:ext>
            </a:extLst>
          </p:cNvPr>
          <p:cNvSpPr>
            <a:spLocks noGrp="1"/>
          </p:cNvSpPr>
          <p:nvPr>
            <p:ph type="sldNum" sz="quarter" idx="18"/>
          </p:nvPr>
        </p:nvSpPr>
        <p:spPr>
          <a:xfrm>
            <a:off x="8569602" y="6541200"/>
            <a:ext cx="412279" cy="266936"/>
          </a:xfrm>
          <a:prstGeom prst="rect">
            <a:avLst/>
          </a:prstGeom>
        </p:spPr>
        <p:txBody>
          <a:bodyPr/>
          <a:lstStyle>
            <a:lvl1pPr>
              <a:defRPr>
                <a:solidFill>
                  <a:srgbClr val="666666"/>
                </a:solidFill>
              </a:defRPr>
            </a:lvl1p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62795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白紙 ヘッダ・フッタなし">
    <p:spTree>
      <p:nvGrpSpPr>
        <p:cNvPr id="1" name=""/>
        <p:cNvGrpSpPr/>
        <p:nvPr/>
      </p:nvGrpSpPr>
      <p:grpSpPr>
        <a:xfrm>
          <a:off x="0" y="0"/>
          <a:ext cx="0" cy="0"/>
          <a:chOff x="0" y="0"/>
          <a:chExt cx="0" cy="0"/>
        </a:xfrm>
      </p:grpSpPr>
      <p:sp>
        <p:nvSpPr>
          <p:cNvPr id="2" name="Date Placeholder">
            <a:extLst>
              <a:ext uri="{FF2B5EF4-FFF2-40B4-BE49-F238E27FC236}">
                <a16:creationId xmlns:a16="http://schemas.microsoft.com/office/drawing/2014/main" id="{FC2310D8-B0E7-45E5-A38E-CD7CC0EC4453}"/>
              </a:ext>
            </a:extLst>
          </p:cNvPr>
          <p:cNvSpPr>
            <a:spLocks noGrp="1"/>
          </p:cNvSpPr>
          <p:nvPr>
            <p:ph type="dt" sz="half" idx="13"/>
          </p:nvPr>
        </p:nvSpPr>
        <p:spPr/>
        <p:txBody>
          <a:bodyPr/>
          <a:lstStyle/>
          <a:p>
            <a:fld id="{E5211668-2A74-4582-B32C-26B19CEAD627}" type="datetime1">
              <a:rPr lang="ja-JP" altLang="en-US" sz="500" smtClean="0"/>
              <a:t>2022/10/3</a:t>
            </a:fld>
            <a:endParaRPr lang="ja-JP" altLang="en-US" sz="500" dirty="0"/>
          </a:p>
        </p:txBody>
      </p:sp>
      <p:sp>
        <p:nvSpPr>
          <p:cNvPr id="3" name="Footer Placeholder">
            <a:extLst>
              <a:ext uri="{FF2B5EF4-FFF2-40B4-BE49-F238E27FC236}">
                <a16:creationId xmlns:a16="http://schemas.microsoft.com/office/drawing/2014/main" id="{0EBC8705-7530-495B-84D3-0A5183608D62}"/>
              </a:ext>
            </a:extLst>
          </p:cNvPr>
          <p:cNvSpPr>
            <a:spLocks noGrp="1"/>
          </p:cNvSpPr>
          <p:nvPr>
            <p:ph type="ftr" sz="quarter" idx="14"/>
          </p:nvPr>
        </p:nvSpPr>
        <p:spPr/>
        <p:txBody>
          <a:bodyPr/>
          <a:lstStyle/>
          <a:p>
            <a:endParaRPr lang="ja-JP" altLang="en-US" dirty="0"/>
          </a:p>
        </p:txBody>
      </p:sp>
      <p:sp>
        <p:nvSpPr>
          <p:cNvPr id="4" name="Slide Number Placeholder">
            <a:extLst>
              <a:ext uri="{FF2B5EF4-FFF2-40B4-BE49-F238E27FC236}">
                <a16:creationId xmlns:a16="http://schemas.microsoft.com/office/drawing/2014/main" id="{5244629B-D094-43F8-B9FF-162FD4442C00}"/>
              </a:ext>
            </a:extLst>
          </p:cNvPr>
          <p:cNvSpPr>
            <a:spLocks noGrp="1"/>
          </p:cNvSpPr>
          <p:nvPr>
            <p:ph type="sldNum" sz="quarter" idx="12"/>
          </p:nvPr>
        </p:nvSpPr>
        <p:spPr/>
        <p:txBody>
          <a:body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357321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画像あり">
    <p:spTree>
      <p:nvGrpSpPr>
        <p:cNvPr id="1" name=""/>
        <p:cNvGrpSpPr/>
        <p:nvPr/>
      </p:nvGrpSpPr>
      <p:grpSpPr>
        <a:xfrm>
          <a:off x="0" y="0"/>
          <a:ext cx="0" cy="0"/>
          <a:chOff x="0" y="0"/>
          <a:chExt cx="0" cy="0"/>
        </a:xfrm>
      </p:grpSpPr>
      <p:sp>
        <p:nvSpPr>
          <p:cNvPr id="109" name="Picture Placeholder">
            <a:extLst>
              <a:ext uri="{FF2B5EF4-FFF2-40B4-BE49-F238E27FC236}">
                <a16:creationId xmlns:a16="http://schemas.microsoft.com/office/drawing/2014/main" id="{D4B5FDD2-C1AC-4E19-A92F-A604B19D5F30}"/>
              </a:ext>
            </a:extLst>
          </p:cNvPr>
          <p:cNvSpPr>
            <a:spLocks noGrp="1"/>
          </p:cNvSpPr>
          <p:nvPr>
            <p:ph type="pic" sz="quarter" idx="12"/>
          </p:nvPr>
        </p:nvSpPr>
        <p:spPr>
          <a:xfrm>
            <a:off x="7" y="6"/>
            <a:ext cx="9143994" cy="6857995"/>
          </a:xfrm>
          <a:custGeom>
            <a:avLst/>
            <a:gdLst>
              <a:gd name="connsiteX0" fmla="*/ 4347201 w 9143994"/>
              <a:gd name="connsiteY0" fmla="*/ 5098111 h 6857995"/>
              <a:gd name="connsiteX1" fmla="*/ 4398241 w 9143994"/>
              <a:gd name="connsiteY1" fmla="*/ 5098111 h 6857995"/>
              <a:gd name="connsiteX2" fmla="*/ 4397485 w 9143994"/>
              <a:gd name="connsiteY2" fmla="*/ 5102780 h 6857995"/>
              <a:gd name="connsiteX3" fmla="*/ 4388968 w 9143994"/>
              <a:gd name="connsiteY3" fmla="*/ 5108457 h 6857995"/>
              <a:gd name="connsiteX4" fmla="*/ 4353132 w 9143994"/>
              <a:gd name="connsiteY4" fmla="*/ 5108457 h 6857995"/>
              <a:gd name="connsiteX5" fmla="*/ 4347201 w 9143994"/>
              <a:gd name="connsiteY5" fmla="*/ 5103789 h 6857995"/>
              <a:gd name="connsiteX6" fmla="*/ 3960016 w 9143994"/>
              <a:gd name="connsiteY6" fmla="*/ 5091581 h 6857995"/>
              <a:gd name="connsiteX7" fmla="*/ 3960016 w 9143994"/>
              <a:gd name="connsiteY7" fmla="*/ 5106976 h 6857995"/>
              <a:gd name="connsiteX8" fmla="*/ 4103358 w 9143994"/>
              <a:gd name="connsiteY8" fmla="*/ 5106976 h 6857995"/>
              <a:gd name="connsiteX9" fmla="*/ 4103358 w 9143994"/>
              <a:gd name="connsiteY9" fmla="*/ 5091581 h 6857995"/>
              <a:gd name="connsiteX10" fmla="*/ 4294268 w 9143994"/>
              <a:gd name="connsiteY10" fmla="*/ 5076786 h 6857995"/>
              <a:gd name="connsiteX11" fmla="*/ 4332817 w 9143994"/>
              <a:gd name="connsiteY11" fmla="*/ 5076786 h 6857995"/>
              <a:gd name="connsiteX12" fmla="*/ 4332817 w 9143994"/>
              <a:gd name="connsiteY12" fmla="*/ 5086944 h 6857995"/>
              <a:gd name="connsiteX13" fmla="*/ 4294268 w 9143994"/>
              <a:gd name="connsiteY13" fmla="*/ 5086944 h 6857995"/>
              <a:gd name="connsiteX14" fmla="*/ 4347138 w 9143994"/>
              <a:gd name="connsiteY14" fmla="*/ 5076723 h 6857995"/>
              <a:gd name="connsiteX15" fmla="*/ 4386317 w 9143994"/>
              <a:gd name="connsiteY15" fmla="*/ 5076723 h 6857995"/>
              <a:gd name="connsiteX16" fmla="*/ 4386317 w 9143994"/>
              <a:gd name="connsiteY16" fmla="*/ 5086881 h 6857995"/>
              <a:gd name="connsiteX17" fmla="*/ 4347138 w 9143994"/>
              <a:gd name="connsiteY17" fmla="*/ 5086881 h 6857995"/>
              <a:gd name="connsiteX18" fmla="*/ 4168025 w 9143994"/>
              <a:gd name="connsiteY18" fmla="*/ 5076124 h 6857995"/>
              <a:gd name="connsiteX19" fmla="*/ 4214459 w 9143994"/>
              <a:gd name="connsiteY19" fmla="*/ 5076124 h 6857995"/>
              <a:gd name="connsiteX20" fmla="*/ 4190170 w 9143994"/>
              <a:gd name="connsiteY20" fmla="*/ 5089437 h 6857995"/>
              <a:gd name="connsiteX21" fmla="*/ 4168025 w 9143994"/>
              <a:gd name="connsiteY21" fmla="*/ 5076124 h 6857995"/>
              <a:gd name="connsiteX22" fmla="*/ 4347138 w 9143994"/>
              <a:gd name="connsiteY22" fmla="*/ 5058048 h 6857995"/>
              <a:gd name="connsiteX23" fmla="*/ 4386317 w 9143994"/>
              <a:gd name="connsiteY23" fmla="*/ 5058048 h 6857995"/>
              <a:gd name="connsiteX24" fmla="*/ 4386317 w 9143994"/>
              <a:gd name="connsiteY24" fmla="*/ 5066629 h 6857995"/>
              <a:gd name="connsiteX25" fmla="*/ 4347138 w 9143994"/>
              <a:gd name="connsiteY25" fmla="*/ 5066629 h 6857995"/>
              <a:gd name="connsiteX26" fmla="*/ 4294268 w 9143994"/>
              <a:gd name="connsiteY26" fmla="*/ 5058048 h 6857995"/>
              <a:gd name="connsiteX27" fmla="*/ 4332817 w 9143994"/>
              <a:gd name="connsiteY27" fmla="*/ 5058048 h 6857995"/>
              <a:gd name="connsiteX28" fmla="*/ 4332817 w 9143994"/>
              <a:gd name="connsiteY28" fmla="*/ 5066692 h 6857995"/>
              <a:gd name="connsiteX29" fmla="*/ 4294268 w 9143994"/>
              <a:gd name="connsiteY29" fmla="*/ 5066629 h 6857995"/>
              <a:gd name="connsiteX30" fmla="*/ 4176984 w 9143994"/>
              <a:gd name="connsiteY30" fmla="*/ 5050005 h 6857995"/>
              <a:gd name="connsiteX31" fmla="*/ 4117552 w 9143994"/>
              <a:gd name="connsiteY31" fmla="*/ 5079469 h 6857995"/>
              <a:gd name="connsiteX32" fmla="*/ 4124366 w 9143994"/>
              <a:gd name="connsiteY32" fmla="*/ 5091834 h 6857995"/>
              <a:gd name="connsiteX33" fmla="*/ 4154586 w 9143994"/>
              <a:gd name="connsiteY33" fmla="*/ 5082244 h 6857995"/>
              <a:gd name="connsiteX34" fmla="*/ 4170612 w 9143994"/>
              <a:gd name="connsiteY34" fmla="*/ 5094800 h 6857995"/>
              <a:gd name="connsiteX35" fmla="*/ 4116985 w 9143994"/>
              <a:gd name="connsiteY35" fmla="*/ 5100288 h 6857995"/>
              <a:gd name="connsiteX36" fmla="*/ 4124051 w 9143994"/>
              <a:gd name="connsiteY36" fmla="*/ 5114357 h 6857995"/>
              <a:gd name="connsiteX37" fmla="*/ 4188971 w 9143994"/>
              <a:gd name="connsiteY37" fmla="*/ 5103128 h 6857995"/>
              <a:gd name="connsiteX38" fmla="*/ 4207519 w 9143994"/>
              <a:gd name="connsiteY38" fmla="*/ 5107986 h 6857995"/>
              <a:gd name="connsiteX39" fmla="*/ 4253700 w 9143994"/>
              <a:gd name="connsiteY39" fmla="*/ 5113601 h 6857995"/>
              <a:gd name="connsiteX40" fmla="*/ 4260010 w 9143994"/>
              <a:gd name="connsiteY40" fmla="*/ 5098395 h 6857995"/>
              <a:gd name="connsiteX41" fmla="*/ 4210736 w 9143994"/>
              <a:gd name="connsiteY41" fmla="*/ 5094421 h 6857995"/>
              <a:gd name="connsiteX42" fmla="*/ 4236603 w 9143994"/>
              <a:gd name="connsiteY42" fmla="*/ 5074989 h 6857995"/>
              <a:gd name="connsiteX43" fmla="*/ 4236603 w 9143994"/>
              <a:gd name="connsiteY43" fmla="*/ 5064705 h 6857995"/>
              <a:gd name="connsiteX44" fmla="*/ 4180075 w 9143994"/>
              <a:gd name="connsiteY44" fmla="*/ 5064831 h 6857995"/>
              <a:gd name="connsiteX45" fmla="*/ 4191999 w 9143994"/>
              <a:gd name="connsiteY45" fmla="*/ 5052655 h 6857995"/>
              <a:gd name="connsiteX46" fmla="*/ 4280640 w 9143994"/>
              <a:gd name="connsiteY46" fmla="*/ 5047260 h 6857995"/>
              <a:gd name="connsiteX47" fmla="*/ 4280640 w 9143994"/>
              <a:gd name="connsiteY47" fmla="*/ 5107006 h 6857995"/>
              <a:gd name="connsiteX48" fmla="*/ 4294331 w 9143994"/>
              <a:gd name="connsiteY48" fmla="*/ 5107006 h 6857995"/>
              <a:gd name="connsiteX49" fmla="*/ 4294331 w 9143994"/>
              <a:gd name="connsiteY49" fmla="*/ 5098048 h 6857995"/>
              <a:gd name="connsiteX50" fmla="*/ 4332880 w 9143994"/>
              <a:gd name="connsiteY50" fmla="*/ 5098048 h 6857995"/>
              <a:gd name="connsiteX51" fmla="*/ 4332880 w 9143994"/>
              <a:gd name="connsiteY51" fmla="*/ 5109026 h 6857995"/>
              <a:gd name="connsiteX52" fmla="*/ 4348842 w 9143994"/>
              <a:gd name="connsiteY52" fmla="*/ 5120571 h 6857995"/>
              <a:gd name="connsiteX53" fmla="*/ 4391049 w 9143994"/>
              <a:gd name="connsiteY53" fmla="*/ 5120571 h 6857995"/>
              <a:gd name="connsiteX54" fmla="*/ 4412311 w 9143994"/>
              <a:gd name="connsiteY54" fmla="*/ 5105998 h 6857995"/>
              <a:gd name="connsiteX55" fmla="*/ 4413447 w 9143994"/>
              <a:gd name="connsiteY55" fmla="*/ 5094704 h 6857995"/>
              <a:gd name="connsiteX56" fmla="*/ 4400009 w 9143994"/>
              <a:gd name="connsiteY56" fmla="*/ 5089657 h 6857995"/>
              <a:gd name="connsiteX57" fmla="*/ 4400009 w 9143994"/>
              <a:gd name="connsiteY57" fmla="*/ 5047260 h 6857995"/>
              <a:gd name="connsiteX58" fmla="*/ 4399945 w 9143994"/>
              <a:gd name="connsiteY58" fmla="*/ 5047260 h 6857995"/>
              <a:gd name="connsiteX59" fmla="*/ 4894577 w 9143994"/>
              <a:gd name="connsiteY59" fmla="*/ 5039658 h 6857995"/>
              <a:gd name="connsiteX60" fmla="*/ 4894577 w 9143994"/>
              <a:gd name="connsiteY60" fmla="*/ 5054043 h 6857995"/>
              <a:gd name="connsiteX61" fmla="*/ 4938488 w 9143994"/>
              <a:gd name="connsiteY61" fmla="*/ 5054043 h 6857995"/>
              <a:gd name="connsiteX62" fmla="*/ 4918867 w 9143994"/>
              <a:gd name="connsiteY62" fmla="*/ 5091140 h 6857995"/>
              <a:gd name="connsiteX63" fmla="*/ 4898047 w 9143994"/>
              <a:gd name="connsiteY63" fmla="*/ 5092024 h 6857995"/>
              <a:gd name="connsiteX64" fmla="*/ 4900886 w 9143994"/>
              <a:gd name="connsiteY64" fmla="*/ 5107355 h 6857995"/>
              <a:gd name="connsiteX65" fmla="*/ 5004923 w 9143994"/>
              <a:gd name="connsiteY65" fmla="*/ 5097639 h 6857995"/>
              <a:gd name="connsiteX66" fmla="*/ 5016659 w 9143994"/>
              <a:gd name="connsiteY66" fmla="*/ 5110635 h 6857995"/>
              <a:gd name="connsiteX67" fmla="*/ 5028835 w 9143994"/>
              <a:gd name="connsiteY67" fmla="*/ 5100919 h 6857995"/>
              <a:gd name="connsiteX68" fmla="*/ 4987763 w 9143994"/>
              <a:gd name="connsiteY68" fmla="*/ 5059847 h 6857995"/>
              <a:gd name="connsiteX69" fmla="*/ 4976027 w 9143994"/>
              <a:gd name="connsiteY69" fmla="*/ 5068112 h 6857995"/>
              <a:gd name="connsiteX70" fmla="*/ 4993757 w 9143994"/>
              <a:gd name="connsiteY70" fmla="*/ 5085588 h 6857995"/>
              <a:gd name="connsiteX71" fmla="*/ 4936911 w 9143994"/>
              <a:gd name="connsiteY71" fmla="*/ 5090635 h 6857995"/>
              <a:gd name="connsiteX72" fmla="*/ 4956091 w 9143994"/>
              <a:gd name="connsiteY72" fmla="*/ 5054043 h 6857995"/>
              <a:gd name="connsiteX73" fmla="*/ 5028141 w 9143994"/>
              <a:gd name="connsiteY73" fmla="*/ 5054043 h 6857995"/>
              <a:gd name="connsiteX74" fmla="*/ 5028141 w 9143994"/>
              <a:gd name="connsiteY74" fmla="*/ 5039658 h 6857995"/>
              <a:gd name="connsiteX75" fmla="*/ 3974463 w 9143994"/>
              <a:gd name="connsiteY75" fmla="*/ 5034737 h 6857995"/>
              <a:gd name="connsiteX76" fmla="*/ 3974463 w 9143994"/>
              <a:gd name="connsiteY76" fmla="*/ 5049689 h 6857995"/>
              <a:gd name="connsiteX77" fmla="*/ 4088783 w 9143994"/>
              <a:gd name="connsiteY77" fmla="*/ 5049689 h 6857995"/>
              <a:gd name="connsiteX78" fmla="*/ 4088783 w 9143994"/>
              <a:gd name="connsiteY78" fmla="*/ 5034737 h 6857995"/>
              <a:gd name="connsiteX79" fmla="*/ 4536789 w 9143994"/>
              <a:gd name="connsiteY79" fmla="*/ 5034296 h 6857995"/>
              <a:gd name="connsiteX80" fmla="*/ 4541143 w 9143994"/>
              <a:gd name="connsiteY80" fmla="*/ 5044579 h 6857995"/>
              <a:gd name="connsiteX81" fmla="*/ 4526316 w 9143994"/>
              <a:gd name="connsiteY81" fmla="*/ 5044579 h 6857995"/>
              <a:gd name="connsiteX82" fmla="*/ 4524802 w 9143994"/>
              <a:gd name="connsiteY82" fmla="*/ 5034674 h 6857995"/>
              <a:gd name="connsiteX83" fmla="*/ 4742717 w 9143994"/>
              <a:gd name="connsiteY83" fmla="*/ 5030005 h 6857995"/>
              <a:gd name="connsiteX84" fmla="*/ 4742717 w 9143994"/>
              <a:gd name="connsiteY84" fmla="*/ 5045084 h 6857995"/>
              <a:gd name="connsiteX85" fmla="*/ 4770603 w 9143994"/>
              <a:gd name="connsiteY85" fmla="*/ 5045084 h 6857995"/>
              <a:gd name="connsiteX86" fmla="*/ 4770603 w 9143994"/>
              <a:gd name="connsiteY86" fmla="*/ 5087291 h 6857995"/>
              <a:gd name="connsiteX87" fmla="*/ 4736913 w 9143994"/>
              <a:gd name="connsiteY87" fmla="*/ 5091645 h 6857995"/>
              <a:gd name="connsiteX88" fmla="*/ 4738679 w 9143994"/>
              <a:gd name="connsiteY88" fmla="*/ 5107922 h 6857995"/>
              <a:gd name="connsiteX89" fmla="*/ 4817038 w 9143994"/>
              <a:gd name="connsiteY89" fmla="*/ 5092339 h 6857995"/>
              <a:gd name="connsiteX90" fmla="*/ 4817038 w 9143994"/>
              <a:gd name="connsiteY90" fmla="*/ 5076944 h 6857995"/>
              <a:gd name="connsiteX91" fmla="*/ 4785809 w 9143994"/>
              <a:gd name="connsiteY91" fmla="*/ 5084389 h 6857995"/>
              <a:gd name="connsiteX92" fmla="*/ 4785809 w 9143994"/>
              <a:gd name="connsiteY92" fmla="*/ 5045084 h 6857995"/>
              <a:gd name="connsiteX93" fmla="*/ 4812433 w 9143994"/>
              <a:gd name="connsiteY93" fmla="*/ 5045084 h 6857995"/>
              <a:gd name="connsiteX94" fmla="*/ 4812433 w 9143994"/>
              <a:gd name="connsiteY94" fmla="*/ 5030005 h 6857995"/>
              <a:gd name="connsiteX95" fmla="*/ 4354457 w 9143994"/>
              <a:gd name="connsiteY95" fmla="*/ 5025905 h 6857995"/>
              <a:gd name="connsiteX96" fmla="*/ 4354457 w 9143994"/>
              <a:gd name="connsiteY96" fmla="*/ 5032971 h 6857995"/>
              <a:gd name="connsiteX97" fmla="*/ 4389788 w 9143994"/>
              <a:gd name="connsiteY97" fmla="*/ 5032971 h 6857995"/>
              <a:gd name="connsiteX98" fmla="*/ 4389788 w 9143994"/>
              <a:gd name="connsiteY98" fmla="*/ 5025905 h 6857995"/>
              <a:gd name="connsiteX99" fmla="*/ 4291240 w 9143994"/>
              <a:gd name="connsiteY99" fmla="*/ 5025905 h 6857995"/>
              <a:gd name="connsiteX100" fmla="*/ 4291240 w 9143994"/>
              <a:gd name="connsiteY100" fmla="*/ 5032971 h 6857995"/>
              <a:gd name="connsiteX101" fmla="*/ 4326571 w 9143994"/>
              <a:gd name="connsiteY101" fmla="*/ 5032971 h 6857995"/>
              <a:gd name="connsiteX102" fmla="*/ 4326571 w 9143994"/>
              <a:gd name="connsiteY102" fmla="*/ 5025905 h 6857995"/>
              <a:gd name="connsiteX103" fmla="*/ 4354457 w 9143994"/>
              <a:gd name="connsiteY103" fmla="*/ 5011520 h 6857995"/>
              <a:gd name="connsiteX104" fmla="*/ 4354457 w 9143994"/>
              <a:gd name="connsiteY104" fmla="*/ 5018586 h 6857995"/>
              <a:gd name="connsiteX105" fmla="*/ 4389788 w 9143994"/>
              <a:gd name="connsiteY105" fmla="*/ 5018586 h 6857995"/>
              <a:gd name="connsiteX106" fmla="*/ 4389788 w 9143994"/>
              <a:gd name="connsiteY106" fmla="*/ 5011520 h 6857995"/>
              <a:gd name="connsiteX107" fmla="*/ 4291240 w 9143994"/>
              <a:gd name="connsiteY107" fmla="*/ 5011520 h 6857995"/>
              <a:gd name="connsiteX108" fmla="*/ 4291240 w 9143994"/>
              <a:gd name="connsiteY108" fmla="*/ 5018586 h 6857995"/>
              <a:gd name="connsiteX109" fmla="*/ 4326571 w 9143994"/>
              <a:gd name="connsiteY109" fmla="*/ 5018586 h 6857995"/>
              <a:gd name="connsiteX110" fmla="*/ 4326571 w 9143994"/>
              <a:gd name="connsiteY110" fmla="*/ 5011520 h 6857995"/>
              <a:gd name="connsiteX111" fmla="*/ 4653571 w 9143994"/>
              <a:gd name="connsiteY111" fmla="*/ 5006157 h 6857995"/>
              <a:gd name="connsiteX112" fmla="*/ 4673317 w 9143994"/>
              <a:gd name="connsiteY112" fmla="*/ 5006157 h 6857995"/>
              <a:gd name="connsiteX113" fmla="*/ 4673317 w 9143994"/>
              <a:gd name="connsiteY113" fmla="*/ 5026473 h 6857995"/>
              <a:gd name="connsiteX114" fmla="*/ 4635463 w 9143994"/>
              <a:gd name="connsiteY114" fmla="*/ 5026473 h 6857995"/>
              <a:gd name="connsiteX115" fmla="*/ 4635463 w 9143994"/>
              <a:gd name="connsiteY115" fmla="*/ 5038397 h 6857995"/>
              <a:gd name="connsiteX116" fmla="*/ 4619943 w 9143994"/>
              <a:gd name="connsiteY116" fmla="*/ 5013035 h 6857995"/>
              <a:gd name="connsiteX117" fmla="*/ 4633192 w 9143994"/>
              <a:gd name="connsiteY117" fmla="*/ 5013035 h 6857995"/>
              <a:gd name="connsiteX118" fmla="*/ 4633192 w 9143994"/>
              <a:gd name="connsiteY118" fmla="*/ 5012530 h 6857995"/>
              <a:gd name="connsiteX119" fmla="*/ 4644801 w 9143994"/>
              <a:gd name="connsiteY119" fmla="*/ 5022119 h 6857995"/>
              <a:gd name="connsiteX120" fmla="*/ 4653571 w 9143994"/>
              <a:gd name="connsiteY120" fmla="*/ 5006157 h 6857995"/>
              <a:gd name="connsiteX121" fmla="*/ 4467074 w 9143994"/>
              <a:gd name="connsiteY121" fmla="*/ 5003066 h 6857995"/>
              <a:gd name="connsiteX122" fmla="*/ 4478493 w 9143994"/>
              <a:gd name="connsiteY122" fmla="*/ 5016125 h 6857995"/>
              <a:gd name="connsiteX123" fmla="*/ 4471112 w 9143994"/>
              <a:gd name="connsiteY123" fmla="*/ 5026346 h 6857995"/>
              <a:gd name="connsiteX124" fmla="*/ 4467579 w 9143994"/>
              <a:gd name="connsiteY124" fmla="*/ 5026346 h 6857995"/>
              <a:gd name="connsiteX125" fmla="*/ 4467579 w 9143994"/>
              <a:gd name="connsiteY125" fmla="*/ 5031899 h 6857995"/>
              <a:gd name="connsiteX126" fmla="*/ 4455213 w 9143994"/>
              <a:gd name="connsiteY126" fmla="*/ 5012908 h 6857995"/>
              <a:gd name="connsiteX127" fmla="*/ 4467074 w 9143994"/>
              <a:gd name="connsiteY127" fmla="*/ 5012908 h 6857995"/>
              <a:gd name="connsiteX128" fmla="*/ 4180328 w 9143994"/>
              <a:gd name="connsiteY128" fmla="*/ 4996694 h 6857995"/>
              <a:gd name="connsiteX129" fmla="*/ 4180328 w 9143994"/>
              <a:gd name="connsiteY129" fmla="*/ 5004833 h 6857995"/>
              <a:gd name="connsiteX130" fmla="*/ 4128089 w 9143994"/>
              <a:gd name="connsiteY130" fmla="*/ 5004833 h 6857995"/>
              <a:gd name="connsiteX131" fmla="*/ 4128089 w 9143994"/>
              <a:gd name="connsiteY131" fmla="*/ 5016504 h 6857995"/>
              <a:gd name="connsiteX132" fmla="*/ 4180328 w 9143994"/>
              <a:gd name="connsiteY132" fmla="*/ 5016504 h 6857995"/>
              <a:gd name="connsiteX133" fmla="*/ 4180328 w 9143994"/>
              <a:gd name="connsiteY133" fmla="*/ 5024707 h 6857995"/>
              <a:gd name="connsiteX134" fmla="*/ 4116480 w 9143994"/>
              <a:gd name="connsiteY134" fmla="*/ 5024707 h 6857995"/>
              <a:gd name="connsiteX135" fmla="*/ 4116480 w 9143994"/>
              <a:gd name="connsiteY135" fmla="*/ 5036189 h 6857995"/>
              <a:gd name="connsiteX136" fmla="*/ 4159130 w 9143994"/>
              <a:gd name="connsiteY136" fmla="*/ 5036189 h 6857995"/>
              <a:gd name="connsiteX137" fmla="*/ 4114903 w 9143994"/>
              <a:gd name="connsiteY137" fmla="*/ 5055431 h 6857995"/>
              <a:gd name="connsiteX138" fmla="*/ 4121654 w 9143994"/>
              <a:gd name="connsiteY138" fmla="*/ 5068491 h 6857995"/>
              <a:gd name="connsiteX139" fmla="*/ 4177615 w 9143994"/>
              <a:gd name="connsiteY139" fmla="*/ 5036189 h 6857995"/>
              <a:gd name="connsiteX140" fmla="*/ 4198371 w 9143994"/>
              <a:gd name="connsiteY140" fmla="*/ 5036189 h 6857995"/>
              <a:gd name="connsiteX141" fmla="*/ 4198433 w 9143994"/>
              <a:gd name="connsiteY141" fmla="*/ 5049249 h 6857995"/>
              <a:gd name="connsiteX142" fmla="*/ 4209411 w 9143994"/>
              <a:gd name="connsiteY142" fmla="*/ 5058144 h 6857995"/>
              <a:gd name="connsiteX143" fmla="*/ 4242913 w 9143994"/>
              <a:gd name="connsiteY143" fmla="*/ 5058144 h 6857995"/>
              <a:gd name="connsiteX144" fmla="*/ 4256919 w 9143994"/>
              <a:gd name="connsiteY144" fmla="*/ 5047356 h 6857995"/>
              <a:gd name="connsiteX145" fmla="*/ 4257486 w 9143994"/>
              <a:gd name="connsiteY145" fmla="*/ 5043381 h 6857995"/>
              <a:gd name="connsiteX146" fmla="*/ 4242408 w 9143994"/>
              <a:gd name="connsiteY146" fmla="*/ 5038839 h 6857995"/>
              <a:gd name="connsiteX147" fmla="*/ 4241651 w 9143994"/>
              <a:gd name="connsiteY147" fmla="*/ 5043886 h 6857995"/>
              <a:gd name="connsiteX148" fmla="*/ 4236540 w 9143994"/>
              <a:gd name="connsiteY148" fmla="*/ 5047230 h 6857995"/>
              <a:gd name="connsiteX149" fmla="*/ 4217424 w 9143994"/>
              <a:gd name="connsiteY149" fmla="*/ 5047230 h 6857995"/>
              <a:gd name="connsiteX150" fmla="*/ 4212629 w 9143994"/>
              <a:gd name="connsiteY150" fmla="*/ 5043633 h 6857995"/>
              <a:gd name="connsiteX151" fmla="*/ 4212629 w 9143994"/>
              <a:gd name="connsiteY151" fmla="*/ 5036126 h 6857995"/>
              <a:gd name="connsiteX152" fmla="*/ 4258811 w 9143994"/>
              <a:gd name="connsiteY152" fmla="*/ 5036126 h 6857995"/>
              <a:gd name="connsiteX153" fmla="*/ 4258811 w 9143994"/>
              <a:gd name="connsiteY153" fmla="*/ 5024643 h 6857995"/>
              <a:gd name="connsiteX154" fmla="*/ 4194838 w 9143994"/>
              <a:gd name="connsiteY154" fmla="*/ 5024643 h 6857995"/>
              <a:gd name="connsiteX155" fmla="*/ 4194838 w 9143994"/>
              <a:gd name="connsiteY155" fmla="*/ 5016442 h 6857995"/>
              <a:gd name="connsiteX156" fmla="*/ 4248086 w 9143994"/>
              <a:gd name="connsiteY156" fmla="*/ 5016442 h 6857995"/>
              <a:gd name="connsiteX157" fmla="*/ 4248086 w 9143994"/>
              <a:gd name="connsiteY157" fmla="*/ 5005149 h 6857995"/>
              <a:gd name="connsiteX158" fmla="*/ 4194838 w 9143994"/>
              <a:gd name="connsiteY158" fmla="*/ 5005149 h 6857995"/>
              <a:gd name="connsiteX159" fmla="*/ 4194838 w 9143994"/>
              <a:gd name="connsiteY159" fmla="*/ 4996694 h 6857995"/>
              <a:gd name="connsiteX160" fmla="*/ 4522215 w 9143994"/>
              <a:gd name="connsiteY160" fmla="*/ 4993918 h 6857995"/>
              <a:gd name="connsiteX161" fmla="*/ 4538051 w 9143994"/>
              <a:gd name="connsiteY161" fmla="*/ 5012592 h 6857995"/>
              <a:gd name="connsiteX162" fmla="*/ 4528462 w 9143994"/>
              <a:gd name="connsiteY162" fmla="*/ 5023759 h 6857995"/>
              <a:gd name="connsiteX163" fmla="*/ 4523666 w 9143994"/>
              <a:gd name="connsiteY163" fmla="*/ 5023759 h 6857995"/>
              <a:gd name="connsiteX164" fmla="*/ 4523666 w 9143994"/>
              <a:gd name="connsiteY164" fmla="*/ 5023696 h 6857995"/>
              <a:gd name="connsiteX165" fmla="*/ 4522215 w 9143994"/>
              <a:gd name="connsiteY165" fmla="*/ 4993918 h 6857995"/>
              <a:gd name="connsiteX166" fmla="*/ 4961769 w 9143994"/>
              <a:gd name="connsiteY166" fmla="*/ 4982814 h 6857995"/>
              <a:gd name="connsiteX167" fmla="*/ 4998362 w 9143994"/>
              <a:gd name="connsiteY167" fmla="*/ 5010574 h 6857995"/>
              <a:gd name="connsiteX168" fmla="*/ 4925555 w 9143994"/>
              <a:gd name="connsiteY168" fmla="*/ 5010574 h 6857995"/>
              <a:gd name="connsiteX169" fmla="*/ 4961769 w 9143994"/>
              <a:gd name="connsiteY169" fmla="*/ 4982814 h 6857995"/>
              <a:gd name="connsiteX170" fmla="*/ 3969354 w 9143994"/>
              <a:gd name="connsiteY170" fmla="*/ 4980921 h 6857995"/>
              <a:gd name="connsiteX171" fmla="*/ 3969354 w 9143994"/>
              <a:gd name="connsiteY171" fmla="*/ 4995747 h 6857995"/>
              <a:gd name="connsiteX172" fmla="*/ 4093958 w 9143994"/>
              <a:gd name="connsiteY172" fmla="*/ 4995747 h 6857995"/>
              <a:gd name="connsiteX173" fmla="*/ 4093958 w 9143994"/>
              <a:gd name="connsiteY173" fmla="*/ 4980921 h 6857995"/>
              <a:gd name="connsiteX174" fmla="*/ 4278370 w 9143994"/>
              <a:gd name="connsiteY174" fmla="*/ 4974044 h 6857995"/>
              <a:gd name="connsiteX175" fmla="*/ 4278370 w 9143994"/>
              <a:gd name="connsiteY175" fmla="*/ 4985906 h 6857995"/>
              <a:gd name="connsiteX176" fmla="*/ 4332880 w 9143994"/>
              <a:gd name="connsiteY176" fmla="*/ 4985906 h 6857995"/>
              <a:gd name="connsiteX177" fmla="*/ 4332880 w 9143994"/>
              <a:gd name="connsiteY177" fmla="*/ 4993097 h 6857995"/>
              <a:gd name="connsiteX178" fmla="*/ 4271492 w 9143994"/>
              <a:gd name="connsiteY178" fmla="*/ 4993097 h 6857995"/>
              <a:gd name="connsiteX179" fmla="*/ 4271492 w 9143994"/>
              <a:gd name="connsiteY179" fmla="*/ 5029817 h 6857995"/>
              <a:gd name="connsiteX180" fmla="*/ 4284931 w 9143994"/>
              <a:gd name="connsiteY180" fmla="*/ 5029817 h 6857995"/>
              <a:gd name="connsiteX181" fmla="*/ 4284931 w 9143994"/>
              <a:gd name="connsiteY181" fmla="*/ 5004706 h 6857995"/>
              <a:gd name="connsiteX182" fmla="*/ 4332880 w 9143994"/>
              <a:gd name="connsiteY182" fmla="*/ 5004706 h 6857995"/>
              <a:gd name="connsiteX183" fmla="*/ 4332880 w 9143994"/>
              <a:gd name="connsiteY183" fmla="*/ 5035053 h 6857995"/>
              <a:gd name="connsiteX184" fmla="*/ 4347139 w 9143994"/>
              <a:gd name="connsiteY184" fmla="*/ 5035053 h 6857995"/>
              <a:gd name="connsiteX185" fmla="*/ 4347139 w 9143994"/>
              <a:gd name="connsiteY185" fmla="*/ 5004706 h 6857995"/>
              <a:gd name="connsiteX186" fmla="*/ 4396854 w 9143994"/>
              <a:gd name="connsiteY186" fmla="*/ 5004706 h 6857995"/>
              <a:gd name="connsiteX187" fmla="*/ 4396854 w 9143994"/>
              <a:gd name="connsiteY187" fmla="*/ 5029817 h 6857995"/>
              <a:gd name="connsiteX188" fmla="*/ 4410292 w 9143994"/>
              <a:gd name="connsiteY188" fmla="*/ 5029817 h 6857995"/>
              <a:gd name="connsiteX189" fmla="*/ 4410292 w 9143994"/>
              <a:gd name="connsiteY189" fmla="*/ 4993097 h 6857995"/>
              <a:gd name="connsiteX190" fmla="*/ 4347139 w 9143994"/>
              <a:gd name="connsiteY190" fmla="*/ 4993097 h 6857995"/>
              <a:gd name="connsiteX191" fmla="*/ 4347139 w 9143994"/>
              <a:gd name="connsiteY191" fmla="*/ 4985906 h 6857995"/>
              <a:gd name="connsiteX192" fmla="*/ 4402721 w 9143994"/>
              <a:gd name="connsiteY192" fmla="*/ 4985906 h 6857995"/>
              <a:gd name="connsiteX193" fmla="*/ 4402721 w 9143994"/>
              <a:gd name="connsiteY193" fmla="*/ 4974044 h 6857995"/>
              <a:gd name="connsiteX194" fmla="*/ 5136152 w 9143994"/>
              <a:gd name="connsiteY194" fmla="*/ 4970006 h 6857995"/>
              <a:gd name="connsiteX195" fmla="*/ 5136152 w 9143994"/>
              <a:gd name="connsiteY195" fmla="*/ 5006724 h 6857995"/>
              <a:gd name="connsiteX196" fmla="*/ 5108015 w 9143994"/>
              <a:gd name="connsiteY196" fmla="*/ 5006724 h 6857995"/>
              <a:gd name="connsiteX197" fmla="*/ 5108015 w 9143994"/>
              <a:gd name="connsiteY197" fmla="*/ 5021235 h 6857995"/>
              <a:gd name="connsiteX198" fmla="*/ 5136152 w 9143994"/>
              <a:gd name="connsiteY198" fmla="*/ 5021235 h 6857995"/>
              <a:gd name="connsiteX199" fmla="*/ 5136152 w 9143994"/>
              <a:gd name="connsiteY199" fmla="*/ 5093222 h 6857995"/>
              <a:gd name="connsiteX200" fmla="*/ 5099055 w 9143994"/>
              <a:gd name="connsiteY200" fmla="*/ 5093222 h 6857995"/>
              <a:gd name="connsiteX201" fmla="*/ 5099055 w 9143994"/>
              <a:gd name="connsiteY201" fmla="*/ 5107606 h 6857995"/>
              <a:gd name="connsiteX202" fmla="*/ 5185489 w 9143994"/>
              <a:gd name="connsiteY202" fmla="*/ 5107606 h 6857995"/>
              <a:gd name="connsiteX203" fmla="*/ 5185489 w 9143994"/>
              <a:gd name="connsiteY203" fmla="*/ 5093222 h 6857995"/>
              <a:gd name="connsiteX204" fmla="*/ 5151168 w 9143994"/>
              <a:gd name="connsiteY204" fmla="*/ 5093222 h 6857995"/>
              <a:gd name="connsiteX205" fmla="*/ 5151168 w 9143994"/>
              <a:gd name="connsiteY205" fmla="*/ 5021235 h 6857995"/>
              <a:gd name="connsiteX206" fmla="*/ 5181074 w 9143994"/>
              <a:gd name="connsiteY206" fmla="*/ 5021235 h 6857995"/>
              <a:gd name="connsiteX207" fmla="*/ 5181074 w 9143994"/>
              <a:gd name="connsiteY207" fmla="*/ 5006724 h 6857995"/>
              <a:gd name="connsiteX208" fmla="*/ 5151168 w 9143994"/>
              <a:gd name="connsiteY208" fmla="*/ 5006724 h 6857995"/>
              <a:gd name="connsiteX209" fmla="*/ 5151168 w 9143994"/>
              <a:gd name="connsiteY209" fmla="*/ 4970006 h 6857995"/>
              <a:gd name="connsiteX210" fmla="*/ 4151684 w 9143994"/>
              <a:gd name="connsiteY210" fmla="*/ 4969439 h 6857995"/>
              <a:gd name="connsiteX211" fmla="*/ 4151684 w 9143994"/>
              <a:gd name="connsiteY211" fmla="*/ 4979218 h 6857995"/>
              <a:gd name="connsiteX212" fmla="*/ 4117237 w 9143994"/>
              <a:gd name="connsiteY212" fmla="*/ 4979218 h 6857995"/>
              <a:gd name="connsiteX213" fmla="*/ 4117237 w 9143994"/>
              <a:gd name="connsiteY213" fmla="*/ 4991331 h 6857995"/>
              <a:gd name="connsiteX214" fmla="*/ 4151874 w 9143994"/>
              <a:gd name="connsiteY214" fmla="*/ 4991331 h 6857995"/>
              <a:gd name="connsiteX215" fmla="*/ 4151874 w 9143994"/>
              <a:gd name="connsiteY215" fmla="*/ 5000668 h 6857995"/>
              <a:gd name="connsiteX216" fmla="*/ 4166574 w 9143994"/>
              <a:gd name="connsiteY216" fmla="*/ 5000668 h 6857995"/>
              <a:gd name="connsiteX217" fmla="*/ 4166574 w 9143994"/>
              <a:gd name="connsiteY217" fmla="*/ 4991331 h 6857995"/>
              <a:gd name="connsiteX218" fmla="*/ 4209916 w 9143994"/>
              <a:gd name="connsiteY218" fmla="*/ 4991331 h 6857995"/>
              <a:gd name="connsiteX219" fmla="*/ 4209916 w 9143994"/>
              <a:gd name="connsiteY219" fmla="*/ 5000668 h 6857995"/>
              <a:gd name="connsiteX220" fmla="*/ 4224427 w 9143994"/>
              <a:gd name="connsiteY220" fmla="*/ 5000668 h 6857995"/>
              <a:gd name="connsiteX221" fmla="*/ 4224427 w 9143994"/>
              <a:gd name="connsiteY221" fmla="*/ 4991331 h 6857995"/>
              <a:gd name="connsiteX222" fmla="*/ 4259820 w 9143994"/>
              <a:gd name="connsiteY222" fmla="*/ 4991331 h 6857995"/>
              <a:gd name="connsiteX223" fmla="*/ 4259820 w 9143994"/>
              <a:gd name="connsiteY223" fmla="*/ 4979218 h 6857995"/>
              <a:gd name="connsiteX224" fmla="*/ 4224427 w 9143994"/>
              <a:gd name="connsiteY224" fmla="*/ 4979092 h 6857995"/>
              <a:gd name="connsiteX225" fmla="*/ 4224427 w 9143994"/>
              <a:gd name="connsiteY225" fmla="*/ 4969439 h 6857995"/>
              <a:gd name="connsiteX226" fmla="*/ 4209916 w 9143994"/>
              <a:gd name="connsiteY226" fmla="*/ 4969439 h 6857995"/>
              <a:gd name="connsiteX227" fmla="*/ 4209916 w 9143994"/>
              <a:gd name="connsiteY227" fmla="*/ 4979029 h 6857995"/>
              <a:gd name="connsiteX228" fmla="*/ 4166574 w 9143994"/>
              <a:gd name="connsiteY228" fmla="*/ 4979029 h 6857995"/>
              <a:gd name="connsiteX229" fmla="*/ 4166574 w 9143994"/>
              <a:gd name="connsiteY229" fmla="*/ 4969439 h 6857995"/>
              <a:gd name="connsiteX230" fmla="*/ 4953504 w 9143994"/>
              <a:gd name="connsiteY230" fmla="*/ 4968303 h 6857995"/>
              <a:gd name="connsiteX231" fmla="*/ 4888142 w 9143994"/>
              <a:gd name="connsiteY231" fmla="*/ 5010195 h 6857995"/>
              <a:gd name="connsiteX232" fmla="*/ 4895524 w 9143994"/>
              <a:gd name="connsiteY232" fmla="*/ 5025211 h 6857995"/>
              <a:gd name="connsiteX233" fmla="*/ 4919183 w 9143994"/>
              <a:gd name="connsiteY233" fmla="*/ 5014422 h 6857995"/>
              <a:gd name="connsiteX234" fmla="*/ 4919183 w 9143994"/>
              <a:gd name="connsiteY234" fmla="*/ 5024075 h 6857995"/>
              <a:gd name="connsiteX235" fmla="*/ 5003346 w 9143994"/>
              <a:gd name="connsiteY235" fmla="*/ 5024075 h 6857995"/>
              <a:gd name="connsiteX236" fmla="*/ 5003346 w 9143994"/>
              <a:gd name="connsiteY236" fmla="*/ 5012845 h 6857995"/>
              <a:gd name="connsiteX237" fmla="*/ 5027826 w 9143994"/>
              <a:gd name="connsiteY237" fmla="*/ 5022246 h 6857995"/>
              <a:gd name="connsiteX238" fmla="*/ 5034513 w 9143994"/>
              <a:gd name="connsiteY238" fmla="*/ 5008366 h 6857995"/>
              <a:gd name="connsiteX239" fmla="*/ 4968646 w 9143994"/>
              <a:gd name="connsiteY239" fmla="*/ 4968303 h 6857995"/>
              <a:gd name="connsiteX240" fmla="*/ 4440765 w 9143994"/>
              <a:gd name="connsiteY240" fmla="*/ 4968303 h 6857995"/>
              <a:gd name="connsiteX241" fmla="*/ 4440765 w 9143994"/>
              <a:gd name="connsiteY241" fmla="*/ 4998776 h 6857995"/>
              <a:gd name="connsiteX242" fmla="*/ 4425182 w 9143994"/>
              <a:gd name="connsiteY242" fmla="*/ 4998776 h 6857995"/>
              <a:gd name="connsiteX243" fmla="*/ 4425182 w 9143994"/>
              <a:gd name="connsiteY243" fmla="*/ 5012845 h 6857995"/>
              <a:gd name="connsiteX244" fmla="*/ 4440765 w 9143994"/>
              <a:gd name="connsiteY244" fmla="*/ 5012845 h 6857995"/>
              <a:gd name="connsiteX245" fmla="*/ 4420765 w 9143994"/>
              <a:gd name="connsiteY245" fmla="*/ 5057198 h 6857995"/>
              <a:gd name="connsiteX246" fmla="*/ 4426885 w 9143994"/>
              <a:gd name="connsiteY246" fmla="*/ 5074547 h 6857995"/>
              <a:gd name="connsiteX247" fmla="*/ 4440765 w 9143994"/>
              <a:gd name="connsiteY247" fmla="*/ 5045147 h 6857995"/>
              <a:gd name="connsiteX248" fmla="*/ 4441649 w 9143994"/>
              <a:gd name="connsiteY248" fmla="*/ 5042372 h 6857995"/>
              <a:gd name="connsiteX249" fmla="*/ 4440765 w 9143994"/>
              <a:gd name="connsiteY249" fmla="*/ 5053853 h 6857995"/>
              <a:gd name="connsiteX250" fmla="*/ 4440765 w 9143994"/>
              <a:gd name="connsiteY250" fmla="*/ 5116060 h 6857995"/>
              <a:gd name="connsiteX251" fmla="*/ 4454519 w 9143994"/>
              <a:gd name="connsiteY251" fmla="*/ 5115998 h 6857995"/>
              <a:gd name="connsiteX252" fmla="*/ 4454519 w 9143994"/>
              <a:gd name="connsiteY252" fmla="*/ 5044138 h 6857995"/>
              <a:gd name="connsiteX253" fmla="*/ 4453635 w 9143994"/>
              <a:gd name="connsiteY253" fmla="*/ 5031394 h 6857995"/>
              <a:gd name="connsiteX254" fmla="*/ 4462405 w 9143994"/>
              <a:gd name="connsiteY254" fmla="*/ 5047734 h 6857995"/>
              <a:gd name="connsiteX255" fmla="*/ 4468209 w 9143994"/>
              <a:gd name="connsiteY255" fmla="*/ 5038207 h 6857995"/>
              <a:gd name="connsiteX256" fmla="*/ 4498051 w 9143994"/>
              <a:gd name="connsiteY256" fmla="*/ 5035305 h 6857995"/>
              <a:gd name="connsiteX257" fmla="*/ 4500259 w 9143994"/>
              <a:gd name="connsiteY257" fmla="*/ 5041172 h 6857995"/>
              <a:gd name="connsiteX258" fmla="*/ 4511553 w 9143994"/>
              <a:gd name="connsiteY258" fmla="*/ 5036693 h 6857995"/>
              <a:gd name="connsiteX259" fmla="*/ 4512500 w 9143994"/>
              <a:gd name="connsiteY259" fmla="*/ 5044705 h 6857995"/>
              <a:gd name="connsiteX260" fmla="*/ 4464613 w 9143994"/>
              <a:gd name="connsiteY260" fmla="*/ 5044705 h 6857995"/>
              <a:gd name="connsiteX261" fmla="*/ 4464613 w 9143994"/>
              <a:gd name="connsiteY261" fmla="*/ 5057576 h 6857995"/>
              <a:gd name="connsiteX262" fmla="*/ 4477295 w 9143994"/>
              <a:gd name="connsiteY262" fmla="*/ 5057576 h 6857995"/>
              <a:gd name="connsiteX263" fmla="*/ 4459756 w 9143994"/>
              <a:gd name="connsiteY263" fmla="*/ 5101360 h 6857995"/>
              <a:gd name="connsiteX264" fmla="*/ 4469787 w 9143994"/>
              <a:gd name="connsiteY264" fmla="*/ 5113726 h 6857995"/>
              <a:gd name="connsiteX265" fmla="*/ 4488525 w 9143994"/>
              <a:gd name="connsiteY265" fmla="*/ 5078711 h 6857995"/>
              <a:gd name="connsiteX266" fmla="*/ 4504991 w 9143994"/>
              <a:gd name="connsiteY266" fmla="*/ 5090383 h 6857995"/>
              <a:gd name="connsiteX267" fmla="*/ 4512247 w 9143994"/>
              <a:gd name="connsiteY267" fmla="*/ 5078206 h 6857995"/>
              <a:gd name="connsiteX268" fmla="*/ 4491301 w 9143994"/>
              <a:gd name="connsiteY268" fmla="*/ 5063885 h 6857995"/>
              <a:gd name="connsiteX269" fmla="*/ 4491616 w 9143994"/>
              <a:gd name="connsiteY269" fmla="*/ 5057576 h 6857995"/>
              <a:gd name="connsiteX270" fmla="*/ 4514960 w 9143994"/>
              <a:gd name="connsiteY270" fmla="*/ 5057576 h 6857995"/>
              <a:gd name="connsiteX271" fmla="*/ 4524108 w 9143994"/>
              <a:gd name="connsiteY271" fmla="*/ 5083569 h 6857995"/>
              <a:gd name="connsiteX272" fmla="*/ 4491553 w 9143994"/>
              <a:gd name="connsiteY272" fmla="*/ 5099783 h 6857995"/>
              <a:gd name="connsiteX273" fmla="*/ 4499881 w 9143994"/>
              <a:gd name="connsiteY273" fmla="*/ 5113032 h 6857995"/>
              <a:gd name="connsiteX274" fmla="*/ 4531490 w 9143994"/>
              <a:gd name="connsiteY274" fmla="*/ 5096250 h 6857995"/>
              <a:gd name="connsiteX275" fmla="*/ 4544045 w 9143994"/>
              <a:gd name="connsiteY275" fmla="*/ 5109247 h 6857995"/>
              <a:gd name="connsiteX276" fmla="*/ 4563603 w 9143994"/>
              <a:gd name="connsiteY276" fmla="*/ 5108300 h 6857995"/>
              <a:gd name="connsiteX277" fmla="*/ 4572562 w 9143994"/>
              <a:gd name="connsiteY277" fmla="*/ 5092086 h 6857995"/>
              <a:gd name="connsiteX278" fmla="*/ 4561394 w 9143994"/>
              <a:gd name="connsiteY278" fmla="*/ 5080036 h 6857995"/>
              <a:gd name="connsiteX279" fmla="*/ 4555338 w 9143994"/>
              <a:gd name="connsiteY279" fmla="*/ 5093474 h 6857995"/>
              <a:gd name="connsiteX280" fmla="*/ 4546001 w 9143994"/>
              <a:gd name="connsiteY280" fmla="*/ 5091771 h 6857995"/>
              <a:gd name="connsiteX281" fmla="*/ 4542846 w 9143994"/>
              <a:gd name="connsiteY281" fmla="*/ 5086976 h 6857995"/>
              <a:gd name="connsiteX282" fmla="*/ 4558492 w 9143994"/>
              <a:gd name="connsiteY282" fmla="*/ 5067544 h 6857995"/>
              <a:gd name="connsiteX283" fmla="*/ 4546757 w 9143994"/>
              <a:gd name="connsiteY283" fmla="*/ 5059027 h 6857995"/>
              <a:gd name="connsiteX284" fmla="*/ 4535149 w 9143994"/>
              <a:gd name="connsiteY284" fmla="*/ 5075178 h 6857995"/>
              <a:gd name="connsiteX285" fmla="*/ 4528777 w 9143994"/>
              <a:gd name="connsiteY285" fmla="*/ 5057576 h 6857995"/>
              <a:gd name="connsiteX286" fmla="*/ 4569849 w 9143994"/>
              <a:gd name="connsiteY286" fmla="*/ 5057576 h 6857995"/>
              <a:gd name="connsiteX287" fmla="*/ 4569849 w 9143994"/>
              <a:gd name="connsiteY287" fmla="*/ 5044705 h 6857995"/>
              <a:gd name="connsiteX288" fmla="*/ 4554833 w 9143994"/>
              <a:gd name="connsiteY288" fmla="*/ 5044705 h 6857995"/>
              <a:gd name="connsiteX289" fmla="*/ 4549597 w 9143994"/>
              <a:gd name="connsiteY289" fmla="*/ 5033538 h 6857995"/>
              <a:gd name="connsiteX290" fmla="*/ 4558997 w 9143994"/>
              <a:gd name="connsiteY290" fmla="*/ 5032276 h 6857995"/>
              <a:gd name="connsiteX291" fmla="*/ 4561268 w 9143994"/>
              <a:gd name="connsiteY291" fmla="*/ 5038081 h 6857995"/>
              <a:gd name="connsiteX292" fmla="*/ 4571300 w 9143994"/>
              <a:gd name="connsiteY292" fmla="*/ 5034043 h 6857995"/>
              <a:gd name="connsiteX293" fmla="*/ 4563793 w 9143994"/>
              <a:gd name="connsiteY293" fmla="*/ 5011520 h 6857995"/>
              <a:gd name="connsiteX294" fmla="*/ 4553761 w 9143994"/>
              <a:gd name="connsiteY294" fmla="*/ 5014674 h 6857995"/>
              <a:gd name="connsiteX295" fmla="*/ 4556284 w 9143994"/>
              <a:gd name="connsiteY295" fmla="*/ 5022372 h 6857995"/>
              <a:gd name="connsiteX296" fmla="*/ 4543540 w 9143994"/>
              <a:gd name="connsiteY296" fmla="*/ 5023759 h 6857995"/>
              <a:gd name="connsiteX297" fmla="*/ 4566631 w 9143994"/>
              <a:gd name="connsiteY297" fmla="*/ 4994675 h 6857995"/>
              <a:gd name="connsiteX298" fmla="*/ 4556284 w 9143994"/>
              <a:gd name="connsiteY298" fmla="*/ 4988618 h 6857995"/>
              <a:gd name="connsiteX299" fmla="*/ 4546253 w 9143994"/>
              <a:gd name="connsiteY299" fmla="*/ 5002814 h 6857995"/>
              <a:gd name="connsiteX300" fmla="*/ 4541521 w 9143994"/>
              <a:gd name="connsiteY300" fmla="*/ 4997325 h 6857995"/>
              <a:gd name="connsiteX301" fmla="*/ 4554959 w 9143994"/>
              <a:gd name="connsiteY301" fmla="*/ 4975369 h 6857995"/>
              <a:gd name="connsiteX302" fmla="*/ 4543161 w 9143994"/>
              <a:gd name="connsiteY302" fmla="*/ 4970259 h 6857995"/>
              <a:gd name="connsiteX303" fmla="*/ 4533951 w 9143994"/>
              <a:gd name="connsiteY303" fmla="*/ 4987735 h 6857995"/>
              <a:gd name="connsiteX304" fmla="*/ 4530039 w 9143994"/>
              <a:gd name="connsiteY304" fmla="*/ 4984139 h 6857995"/>
              <a:gd name="connsiteX305" fmla="*/ 4522153 w 9143994"/>
              <a:gd name="connsiteY305" fmla="*/ 4992971 h 6857995"/>
              <a:gd name="connsiteX306" fmla="*/ 4521395 w 9143994"/>
              <a:gd name="connsiteY306" fmla="*/ 4968492 h 6857995"/>
              <a:gd name="connsiteX307" fmla="*/ 4507642 w 9143994"/>
              <a:gd name="connsiteY307" fmla="*/ 4968492 h 6857995"/>
              <a:gd name="connsiteX308" fmla="*/ 4510859 w 9143994"/>
              <a:gd name="connsiteY308" fmla="*/ 5033286 h 6857995"/>
              <a:gd name="connsiteX309" fmla="*/ 4504045 w 9143994"/>
              <a:gd name="connsiteY309" fmla="*/ 5013791 h 6857995"/>
              <a:gd name="connsiteX310" fmla="*/ 4494518 w 9143994"/>
              <a:gd name="connsiteY310" fmla="*/ 5016252 h 6857995"/>
              <a:gd name="connsiteX311" fmla="*/ 4496726 w 9143994"/>
              <a:gd name="connsiteY311" fmla="*/ 5024959 h 6857995"/>
              <a:gd name="connsiteX312" fmla="*/ 4484740 w 9143994"/>
              <a:gd name="connsiteY312" fmla="*/ 5026031 h 6857995"/>
              <a:gd name="connsiteX313" fmla="*/ 4506947 w 9143994"/>
              <a:gd name="connsiteY313" fmla="*/ 4995243 h 6857995"/>
              <a:gd name="connsiteX314" fmla="*/ 4496411 w 9143994"/>
              <a:gd name="connsiteY314" fmla="*/ 4989438 h 6857995"/>
              <a:gd name="connsiteX315" fmla="*/ 4486443 w 9143994"/>
              <a:gd name="connsiteY315" fmla="*/ 5005526 h 6857995"/>
              <a:gd name="connsiteX316" fmla="*/ 4481964 w 9143994"/>
              <a:gd name="connsiteY316" fmla="*/ 5000290 h 6857995"/>
              <a:gd name="connsiteX317" fmla="*/ 4495339 w 9143994"/>
              <a:gd name="connsiteY317" fmla="*/ 4975748 h 6857995"/>
              <a:gd name="connsiteX318" fmla="*/ 4483604 w 9143994"/>
              <a:gd name="connsiteY318" fmla="*/ 4971269 h 6857995"/>
              <a:gd name="connsiteX319" fmla="*/ 4473383 w 9143994"/>
              <a:gd name="connsiteY319" fmla="*/ 4991520 h 6857995"/>
              <a:gd name="connsiteX320" fmla="*/ 4469345 w 9143994"/>
              <a:gd name="connsiteY320" fmla="*/ 4988303 h 6857995"/>
              <a:gd name="connsiteX321" fmla="*/ 4462090 w 9143994"/>
              <a:gd name="connsiteY321" fmla="*/ 4998839 h 6857995"/>
              <a:gd name="connsiteX322" fmla="*/ 4454519 w 9143994"/>
              <a:gd name="connsiteY322" fmla="*/ 4998839 h 6857995"/>
              <a:gd name="connsiteX323" fmla="*/ 4454519 w 9143994"/>
              <a:gd name="connsiteY323" fmla="*/ 4968303 h 6857995"/>
              <a:gd name="connsiteX324" fmla="*/ 5066500 w 9143994"/>
              <a:gd name="connsiteY324" fmla="*/ 4968177 h 6857995"/>
              <a:gd name="connsiteX325" fmla="*/ 5066500 w 9143994"/>
              <a:gd name="connsiteY325" fmla="*/ 4992783 h 6857995"/>
              <a:gd name="connsiteX326" fmla="*/ 5043093 w 9143994"/>
              <a:gd name="connsiteY326" fmla="*/ 4992783 h 6857995"/>
              <a:gd name="connsiteX327" fmla="*/ 5043093 w 9143994"/>
              <a:gd name="connsiteY327" fmla="*/ 5007609 h 6857995"/>
              <a:gd name="connsiteX328" fmla="*/ 5087320 w 9143994"/>
              <a:gd name="connsiteY328" fmla="*/ 5007609 h 6857995"/>
              <a:gd name="connsiteX329" fmla="*/ 5039497 w 9143994"/>
              <a:gd name="connsiteY329" fmla="*/ 5061362 h 6857995"/>
              <a:gd name="connsiteX330" fmla="*/ 5045870 w 9143994"/>
              <a:gd name="connsiteY330" fmla="*/ 5076503 h 6857995"/>
              <a:gd name="connsiteX331" fmla="*/ 5067951 w 9143994"/>
              <a:gd name="connsiteY331" fmla="*/ 5056882 h 6857995"/>
              <a:gd name="connsiteX332" fmla="*/ 5067951 w 9143994"/>
              <a:gd name="connsiteY332" fmla="*/ 5114105 h 6857995"/>
              <a:gd name="connsiteX333" fmla="*/ 5082020 w 9143994"/>
              <a:gd name="connsiteY333" fmla="*/ 5114105 h 6857995"/>
              <a:gd name="connsiteX334" fmla="*/ 5082020 w 9143994"/>
              <a:gd name="connsiteY334" fmla="*/ 5049501 h 6857995"/>
              <a:gd name="connsiteX335" fmla="*/ 5103724 w 9143994"/>
              <a:gd name="connsiteY335" fmla="*/ 5069375 h 6857995"/>
              <a:gd name="connsiteX336" fmla="*/ 5112367 w 9143994"/>
              <a:gd name="connsiteY336" fmla="*/ 5057451 h 6857995"/>
              <a:gd name="connsiteX337" fmla="*/ 5087131 w 9143994"/>
              <a:gd name="connsiteY337" fmla="*/ 5034611 h 6857995"/>
              <a:gd name="connsiteX338" fmla="*/ 5103155 w 9143994"/>
              <a:gd name="connsiteY338" fmla="*/ 5006473 h 6857995"/>
              <a:gd name="connsiteX339" fmla="*/ 5103155 w 9143994"/>
              <a:gd name="connsiteY339" fmla="*/ 4992971 h 6857995"/>
              <a:gd name="connsiteX340" fmla="*/ 5081516 w 9143994"/>
              <a:gd name="connsiteY340" fmla="*/ 4992971 h 6857995"/>
              <a:gd name="connsiteX341" fmla="*/ 5081516 w 9143994"/>
              <a:gd name="connsiteY341" fmla="*/ 4968177 h 6857995"/>
              <a:gd name="connsiteX342" fmla="*/ 4853947 w 9143994"/>
              <a:gd name="connsiteY342" fmla="*/ 4968177 h 6857995"/>
              <a:gd name="connsiteX343" fmla="*/ 4841960 w 9143994"/>
              <a:gd name="connsiteY343" fmla="*/ 4974424 h 6857995"/>
              <a:gd name="connsiteX344" fmla="*/ 4855903 w 9143994"/>
              <a:gd name="connsiteY344" fmla="*/ 4993666 h 6857995"/>
              <a:gd name="connsiteX345" fmla="*/ 4835524 w 9143994"/>
              <a:gd name="connsiteY345" fmla="*/ 4993729 h 6857995"/>
              <a:gd name="connsiteX346" fmla="*/ 4834957 w 9143994"/>
              <a:gd name="connsiteY346" fmla="*/ 4968240 h 6857995"/>
              <a:gd name="connsiteX347" fmla="*/ 4818995 w 9143994"/>
              <a:gd name="connsiteY347" fmla="*/ 4968240 h 6857995"/>
              <a:gd name="connsiteX348" fmla="*/ 4819626 w 9143994"/>
              <a:gd name="connsiteY348" fmla="*/ 4993603 h 6857995"/>
              <a:gd name="connsiteX349" fmla="*/ 4736787 w 9143994"/>
              <a:gd name="connsiteY349" fmla="*/ 4993603 h 6857995"/>
              <a:gd name="connsiteX350" fmla="*/ 4736787 w 9143994"/>
              <a:gd name="connsiteY350" fmla="*/ 5008997 h 6857995"/>
              <a:gd name="connsiteX351" fmla="*/ 4820761 w 9143994"/>
              <a:gd name="connsiteY351" fmla="*/ 5008997 h 6857995"/>
              <a:gd name="connsiteX352" fmla="*/ 4827386 w 9143994"/>
              <a:gd name="connsiteY352" fmla="*/ 5060920 h 6857995"/>
              <a:gd name="connsiteX353" fmla="*/ 4847007 w 9143994"/>
              <a:gd name="connsiteY353" fmla="*/ 5107986 h 6857995"/>
              <a:gd name="connsiteX354" fmla="*/ 4869909 w 9143994"/>
              <a:gd name="connsiteY354" fmla="*/ 5106345 h 6857995"/>
              <a:gd name="connsiteX355" fmla="*/ 4880571 w 9143994"/>
              <a:gd name="connsiteY355" fmla="*/ 5080794 h 6857995"/>
              <a:gd name="connsiteX356" fmla="*/ 4868900 w 9143994"/>
              <a:gd name="connsiteY356" fmla="*/ 5065210 h 6857995"/>
              <a:gd name="connsiteX357" fmla="*/ 4862338 w 9143994"/>
              <a:gd name="connsiteY357" fmla="*/ 5086914 h 6857995"/>
              <a:gd name="connsiteX358" fmla="*/ 4851486 w 9143994"/>
              <a:gd name="connsiteY358" fmla="*/ 5086535 h 6857995"/>
              <a:gd name="connsiteX359" fmla="*/ 4841203 w 9143994"/>
              <a:gd name="connsiteY359" fmla="*/ 5052467 h 6857995"/>
              <a:gd name="connsiteX360" fmla="*/ 4836408 w 9143994"/>
              <a:gd name="connsiteY360" fmla="*/ 5009186 h 6857995"/>
              <a:gd name="connsiteX361" fmla="*/ 4875335 w 9143994"/>
              <a:gd name="connsiteY361" fmla="*/ 5008997 h 6857995"/>
              <a:gd name="connsiteX362" fmla="*/ 4875335 w 9143994"/>
              <a:gd name="connsiteY362" fmla="*/ 4993729 h 6857995"/>
              <a:gd name="connsiteX363" fmla="*/ 4859373 w 9143994"/>
              <a:gd name="connsiteY363" fmla="*/ 4993729 h 6857995"/>
              <a:gd name="connsiteX364" fmla="*/ 4870162 w 9143994"/>
              <a:gd name="connsiteY364" fmla="*/ 4986663 h 6857995"/>
              <a:gd name="connsiteX365" fmla="*/ 4853947 w 9143994"/>
              <a:gd name="connsiteY365" fmla="*/ 4968177 h 6857995"/>
              <a:gd name="connsiteX366" fmla="*/ 4673255 w 9143994"/>
              <a:gd name="connsiteY366" fmla="*/ 4967988 h 6857995"/>
              <a:gd name="connsiteX367" fmla="*/ 4673255 w 9143994"/>
              <a:gd name="connsiteY367" fmla="*/ 4992656 h 6857995"/>
              <a:gd name="connsiteX368" fmla="*/ 4658239 w 9143994"/>
              <a:gd name="connsiteY368" fmla="*/ 4992656 h 6857995"/>
              <a:gd name="connsiteX369" fmla="*/ 4662718 w 9143994"/>
              <a:gd name="connsiteY369" fmla="*/ 4975622 h 6857995"/>
              <a:gd name="connsiteX370" fmla="*/ 4649028 w 9143994"/>
              <a:gd name="connsiteY370" fmla="*/ 4972341 h 6857995"/>
              <a:gd name="connsiteX371" fmla="*/ 4633128 w 9143994"/>
              <a:gd name="connsiteY371" fmla="*/ 5011457 h 6857995"/>
              <a:gd name="connsiteX372" fmla="*/ 4633128 w 9143994"/>
              <a:gd name="connsiteY372" fmla="*/ 4999155 h 6857995"/>
              <a:gd name="connsiteX373" fmla="*/ 4619501 w 9143994"/>
              <a:gd name="connsiteY373" fmla="*/ 4999155 h 6857995"/>
              <a:gd name="connsiteX374" fmla="*/ 4619501 w 9143994"/>
              <a:gd name="connsiteY374" fmla="*/ 4968303 h 6857995"/>
              <a:gd name="connsiteX375" fmla="*/ 4605242 w 9143994"/>
              <a:gd name="connsiteY375" fmla="*/ 4968303 h 6857995"/>
              <a:gd name="connsiteX376" fmla="*/ 4605242 w 9143994"/>
              <a:gd name="connsiteY376" fmla="*/ 4999091 h 6857995"/>
              <a:gd name="connsiteX377" fmla="*/ 4582214 w 9143994"/>
              <a:gd name="connsiteY377" fmla="*/ 4999091 h 6857995"/>
              <a:gd name="connsiteX378" fmla="*/ 4582214 w 9143994"/>
              <a:gd name="connsiteY378" fmla="*/ 5013035 h 6857995"/>
              <a:gd name="connsiteX379" fmla="*/ 4604107 w 9143994"/>
              <a:gd name="connsiteY379" fmla="*/ 5013035 h 6857995"/>
              <a:gd name="connsiteX380" fmla="*/ 4578492 w 9143994"/>
              <a:gd name="connsiteY380" fmla="*/ 5059469 h 6857995"/>
              <a:gd name="connsiteX381" fmla="*/ 4585117 w 9143994"/>
              <a:gd name="connsiteY381" fmla="*/ 5074737 h 6857995"/>
              <a:gd name="connsiteX382" fmla="*/ 4606126 w 9143994"/>
              <a:gd name="connsiteY382" fmla="*/ 5038334 h 6857995"/>
              <a:gd name="connsiteX383" fmla="*/ 4605242 w 9143994"/>
              <a:gd name="connsiteY383" fmla="*/ 5050636 h 6857995"/>
              <a:gd name="connsiteX384" fmla="*/ 4605242 w 9143994"/>
              <a:gd name="connsiteY384" fmla="*/ 5116061 h 6857995"/>
              <a:gd name="connsiteX385" fmla="*/ 4619501 w 9143994"/>
              <a:gd name="connsiteY385" fmla="*/ 5116061 h 6857995"/>
              <a:gd name="connsiteX386" fmla="*/ 4619501 w 9143994"/>
              <a:gd name="connsiteY386" fmla="*/ 5044642 h 6857995"/>
              <a:gd name="connsiteX387" fmla="*/ 4618618 w 9143994"/>
              <a:gd name="connsiteY387" fmla="*/ 5032466 h 6857995"/>
              <a:gd name="connsiteX388" fmla="*/ 4632750 w 9143994"/>
              <a:gd name="connsiteY388" fmla="*/ 5056188 h 6857995"/>
              <a:gd name="connsiteX389" fmla="*/ 4640321 w 9143994"/>
              <a:gd name="connsiteY389" fmla="*/ 5043318 h 6857995"/>
              <a:gd name="connsiteX390" fmla="*/ 4637293 w 9143994"/>
              <a:gd name="connsiteY390" fmla="*/ 5040353 h 6857995"/>
              <a:gd name="connsiteX391" fmla="*/ 4668586 w 9143994"/>
              <a:gd name="connsiteY391" fmla="*/ 5040353 h 6857995"/>
              <a:gd name="connsiteX392" fmla="*/ 4626631 w 9143994"/>
              <a:gd name="connsiteY392" fmla="*/ 5090887 h 6857995"/>
              <a:gd name="connsiteX393" fmla="*/ 4636220 w 9143994"/>
              <a:gd name="connsiteY393" fmla="*/ 5102938 h 6857995"/>
              <a:gd name="connsiteX394" fmla="*/ 4673255 w 9143994"/>
              <a:gd name="connsiteY394" fmla="*/ 5058144 h 6857995"/>
              <a:gd name="connsiteX395" fmla="*/ 4673255 w 9143994"/>
              <a:gd name="connsiteY395" fmla="*/ 5115809 h 6857995"/>
              <a:gd name="connsiteX396" fmla="*/ 4686820 w 9143994"/>
              <a:gd name="connsiteY396" fmla="*/ 5115809 h 6857995"/>
              <a:gd name="connsiteX397" fmla="*/ 4686820 w 9143994"/>
              <a:gd name="connsiteY397" fmla="*/ 5057450 h 6857995"/>
              <a:gd name="connsiteX398" fmla="*/ 4721961 w 9143994"/>
              <a:gd name="connsiteY398" fmla="*/ 5101424 h 6857995"/>
              <a:gd name="connsiteX399" fmla="*/ 4730730 w 9143994"/>
              <a:gd name="connsiteY399" fmla="*/ 5087418 h 6857995"/>
              <a:gd name="connsiteX400" fmla="*/ 4690983 w 9143994"/>
              <a:gd name="connsiteY400" fmla="*/ 5039974 h 6857995"/>
              <a:gd name="connsiteX401" fmla="*/ 4727386 w 9143994"/>
              <a:gd name="connsiteY401" fmla="*/ 5039974 h 6857995"/>
              <a:gd name="connsiteX402" fmla="*/ 4727386 w 9143994"/>
              <a:gd name="connsiteY402" fmla="*/ 5026473 h 6857995"/>
              <a:gd name="connsiteX403" fmla="*/ 4686820 w 9143994"/>
              <a:gd name="connsiteY403" fmla="*/ 5026473 h 6857995"/>
              <a:gd name="connsiteX404" fmla="*/ 4686820 w 9143994"/>
              <a:gd name="connsiteY404" fmla="*/ 5006157 h 6857995"/>
              <a:gd name="connsiteX405" fmla="*/ 4720257 w 9143994"/>
              <a:gd name="connsiteY405" fmla="*/ 5006157 h 6857995"/>
              <a:gd name="connsiteX406" fmla="*/ 4720257 w 9143994"/>
              <a:gd name="connsiteY406" fmla="*/ 4992656 h 6857995"/>
              <a:gd name="connsiteX407" fmla="*/ 4686820 w 9143994"/>
              <a:gd name="connsiteY407" fmla="*/ 4992656 h 6857995"/>
              <a:gd name="connsiteX408" fmla="*/ 4686820 w 9143994"/>
              <a:gd name="connsiteY408" fmla="*/ 4967988 h 6857995"/>
              <a:gd name="connsiteX409" fmla="*/ 1393204 w 9143994"/>
              <a:gd name="connsiteY409" fmla="*/ 3506395 h 6857995"/>
              <a:gd name="connsiteX410" fmla="*/ 1393204 w 9143994"/>
              <a:gd name="connsiteY410" fmla="*/ 3524395 h 6857995"/>
              <a:gd name="connsiteX411" fmla="*/ 7747194 w 9143994"/>
              <a:gd name="connsiteY411" fmla="*/ 3524395 h 6857995"/>
              <a:gd name="connsiteX412" fmla="*/ 7747194 w 9143994"/>
              <a:gd name="connsiteY412" fmla="*/ 3506395 h 6857995"/>
              <a:gd name="connsiteX413" fmla="*/ 8712617 w 9143994"/>
              <a:gd name="connsiteY413" fmla="*/ 508710 h 6857995"/>
              <a:gd name="connsiteX414" fmla="*/ 8730091 w 9143994"/>
              <a:gd name="connsiteY414" fmla="*/ 520743 h 6857995"/>
              <a:gd name="connsiteX415" fmla="*/ 8712895 w 9143994"/>
              <a:gd name="connsiteY415" fmla="*/ 532628 h 6857995"/>
              <a:gd name="connsiteX416" fmla="*/ 8705634 w 9143994"/>
              <a:gd name="connsiteY416" fmla="*/ 531755 h 6857995"/>
              <a:gd name="connsiteX417" fmla="*/ 8899635 w 9143994"/>
              <a:gd name="connsiteY417" fmla="*/ 505330 h 6857995"/>
              <a:gd name="connsiteX418" fmla="*/ 8902550 w 9143994"/>
              <a:gd name="connsiteY418" fmla="*/ 508691 h 6857995"/>
              <a:gd name="connsiteX419" fmla="*/ 8889329 w 9143994"/>
              <a:gd name="connsiteY419" fmla="*/ 517010 h 6857995"/>
              <a:gd name="connsiteX420" fmla="*/ 8893005 w 9143994"/>
              <a:gd name="connsiteY420" fmla="*/ 509564 h 6857995"/>
              <a:gd name="connsiteX421" fmla="*/ 8899635 w 9143994"/>
              <a:gd name="connsiteY421" fmla="*/ 505330 h 6857995"/>
              <a:gd name="connsiteX422" fmla="*/ 8783387 w 9143994"/>
              <a:gd name="connsiteY422" fmla="*/ 505330 h 6857995"/>
              <a:gd name="connsiteX423" fmla="*/ 8786321 w 9143994"/>
              <a:gd name="connsiteY423" fmla="*/ 508691 h 6857995"/>
              <a:gd name="connsiteX424" fmla="*/ 8773118 w 9143994"/>
              <a:gd name="connsiteY424" fmla="*/ 517010 h 6857995"/>
              <a:gd name="connsiteX425" fmla="*/ 8776758 w 9143994"/>
              <a:gd name="connsiteY425" fmla="*/ 509564 h 6857995"/>
              <a:gd name="connsiteX426" fmla="*/ 8783387 w 9143994"/>
              <a:gd name="connsiteY426" fmla="*/ 505330 h 6857995"/>
              <a:gd name="connsiteX427" fmla="*/ 8632488 w 9143994"/>
              <a:gd name="connsiteY427" fmla="*/ 505330 h 6857995"/>
              <a:gd name="connsiteX428" fmla="*/ 8635385 w 9143994"/>
              <a:gd name="connsiteY428" fmla="*/ 508691 h 6857995"/>
              <a:gd name="connsiteX429" fmla="*/ 8622200 w 9143994"/>
              <a:gd name="connsiteY429" fmla="*/ 517010 h 6857995"/>
              <a:gd name="connsiteX430" fmla="*/ 8625858 w 9143994"/>
              <a:gd name="connsiteY430" fmla="*/ 509564 h 6857995"/>
              <a:gd name="connsiteX431" fmla="*/ 8632488 w 9143994"/>
              <a:gd name="connsiteY431" fmla="*/ 505330 h 6857995"/>
              <a:gd name="connsiteX432" fmla="*/ 8257023 w 9143994"/>
              <a:gd name="connsiteY432" fmla="*/ 505330 h 6857995"/>
              <a:gd name="connsiteX433" fmla="*/ 8259920 w 9143994"/>
              <a:gd name="connsiteY433" fmla="*/ 508691 h 6857995"/>
              <a:gd name="connsiteX434" fmla="*/ 8246699 w 9143994"/>
              <a:gd name="connsiteY434" fmla="*/ 517010 h 6857995"/>
              <a:gd name="connsiteX435" fmla="*/ 8250394 w 9143994"/>
              <a:gd name="connsiteY435" fmla="*/ 509564 h 6857995"/>
              <a:gd name="connsiteX436" fmla="*/ 8257023 w 9143994"/>
              <a:gd name="connsiteY436" fmla="*/ 505330 h 6857995"/>
              <a:gd name="connsiteX437" fmla="*/ 8417542 w 9143994"/>
              <a:gd name="connsiteY437" fmla="*/ 504810 h 6857995"/>
              <a:gd name="connsiteX438" fmla="*/ 8422017 w 9143994"/>
              <a:gd name="connsiteY438" fmla="*/ 507465 h 6857995"/>
              <a:gd name="connsiteX439" fmla="*/ 8422778 w 9143994"/>
              <a:gd name="connsiteY439" fmla="*/ 513148 h 6857995"/>
              <a:gd name="connsiteX440" fmla="*/ 8418693 w 9143994"/>
              <a:gd name="connsiteY440" fmla="*/ 525682 h 6857995"/>
              <a:gd name="connsiteX441" fmla="*/ 8408535 w 9143994"/>
              <a:gd name="connsiteY441" fmla="*/ 532850 h 6857995"/>
              <a:gd name="connsiteX442" fmla="*/ 8404116 w 9143994"/>
              <a:gd name="connsiteY442" fmla="*/ 530139 h 6857995"/>
              <a:gd name="connsiteX443" fmla="*/ 8403317 w 9143994"/>
              <a:gd name="connsiteY443" fmla="*/ 524550 h 6857995"/>
              <a:gd name="connsiteX444" fmla="*/ 8407365 w 9143994"/>
              <a:gd name="connsiteY444" fmla="*/ 511922 h 6857995"/>
              <a:gd name="connsiteX445" fmla="*/ 8417542 w 9143994"/>
              <a:gd name="connsiteY445" fmla="*/ 504810 h 6857995"/>
              <a:gd name="connsiteX446" fmla="*/ 8205361 w 9143994"/>
              <a:gd name="connsiteY446" fmla="*/ 504514 h 6857995"/>
              <a:gd name="connsiteX447" fmla="*/ 8210078 w 9143994"/>
              <a:gd name="connsiteY447" fmla="*/ 505721 h 6857995"/>
              <a:gd name="connsiteX448" fmla="*/ 8208722 w 9143994"/>
              <a:gd name="connsiteY448" fmla="*/ 510474 h 6857995"/>
              <a:gd name="connsiteX449" fmla="*/ 8201220 w 9143994"/>
              <a:gd name="connsiteY449" fmla="*/ 520484 h 6857995"/>
              <a:gd name="connsiteX450" fmla="*/ 8192084 w 9143994"/>
              <a:gd name="connsiteY450" fmla="*/ 527912 h 6857995"/>
              <a:gd name="connsiteX451" fmla="*/ 8190970 w 9143994"/>
              <a:gd name="connsiteY451" fmla="*/ 525256 h 6857995"/>
              <a:gd name="connsiteX452" fmla="*/ 8195463 w 9143994"/>
              <a:gd name="connsiteY452" fmla="*/ 512406 h 6857995"/>
              <a:gd name="connsiteX453" fmla="*/ 8205361 w 9143994"/>
              <a:gd name="connsiteY453" fmla="*/ 504514 h 6857995"/>
              <a:gd name="connsiteX454" fmla="*/ 8097173 w 9143994"/>
              <a:gd name="connsiteY454" fmla="*/ 504513 h 6857995"/>
              <a:gd name="connsiteX455" fmla="*/ 8102001 w 9143994"/>
              <a:gd name="connsiteY455" fmla="*/ 505980 h 6857995"/>
              <a:gd name="connsiteX456" fmla="*/ 8100701 w 9143994"/>
              <a:gd name="connsiteY456" fmla="*/ 510530 h 6857995"/>
              <a:gd name="connsiteX457" fmla="*/ 8093236 w 9143994"/>
              <a:gd name="connsiteY457" fmla="*/ 520483 h 6857995"/>
              <a:gd name="connsiteX458" fmla="*/ 8083543 w 9143994"/>
              <a:gd name="connsiteY458" fmla="*/ 528840 h 6857995"/>
              <a:gd name="connsiteX459" fmla="*/ 8082057 w 9143994"/>
              <a:gd name="connsiteY459" fmla="*/ 526240 h 6857995"/>
              <a:gd name="connsiteX460" fmla="*/ 8086700 w 9143994"/>
              <a:gd name="connsiteY460" fmla="*/ 512795 h 6857995"/>
              <a:gd name="connsiteX461" fmla="*/ 8097173 w 9143994"/>
              <a:gd name="connsiteY461" fmla="*/ 504513 h 6857995"/>
              <a:gd name="connsiteX462" fmla="*/ 8964109 w 9143994"/>
              <a:gd name="connsiteY462" fmla="*/ 495284 h 6857995"/>
              <a:gd name="connsiteX463" fmla="*/ 8950999 w 9143994"/>
              <a:gd name="connsiteY463" fmla="*/ 502415 h 6857995"/>
              <a:gd name="connsiteX464" fmla="*/ 8941751 w 9143994"/>
              <a:gd name="connsiteY464" fmla="*/ 515358 h 6857995"/>
              <a:gd name="connsiteX465" fmla="*/ 8940767 w 9143994"/>
              <a:gd name="connsiteY465" fmla="*/ 515358 h 6857995"/>
              <a:gd name="connsiteX466" fmla="*/ 8947489 w 9143994"/>
              <a:gd name="connsiteY466" fmla="*/ 495451 h 6857995"/>
              <a:gd name="connsiteX467" fmla="*/ 8932058 w 9143994"/>
              <a:gd name="connsiteY467" fmla="*/ 495451 h 6857995"/>
              <a:gd name="connsiteX468" fmla="*/ 8918743 w 9143994"/>
              <a:gd name="connsiteY468" fmla="*/ 541337 h 6857995"/>
              <a:gd name="connsiteX469" fmla="*/ 8934342 w 9143994"/>
              <a:gd name="connsiteY469" fmla="*/ 541337 h 6857995"/>
              <a:gd name="connsiteX470" fmla="*/ 8938409 w 9143994"/>
              <a:gd name="connsiteY470" fmla="*/ 527298 h 6857995"/>
              <a:gd name="connsiteX471" fmla="*/ 8946542 w 9143994"/>
              <a:gd name="connsiteY471" fmla="*/ 516249 h 6857995"/>
              <a:gd name="connsiteX472" fmla="*/ 8957851 w 9143994"/>
              <a:gd name="connsiteY472" fmla="*/ 509081 h 6857995"/>
              <a:gd name="connsiteX473" fmla="*/ 8962642 w 9143994"/>
              <a:gd name="connsiteY473" fmla="*/ 510140 h 6857995"/>
              <a:gd name="connsiteX474" fmla="*/ 8967935 w 9143994"/>
              <a:gd name="connsiteY474" fmla="*/ 496249 h 6857995"/>
              <a:gd name="connsiteX475" fmla="*/ 8964109 w 9143994"/>
              <a:gd name="connsiteY475" fmla="*/ 495284 h 6857995"/>
              <a:gd name="connsiteX476" fmla="*/ 8905949 w 9143994"/>
              <a:gd name="connsiteY476" fmla="*/ 495265 h 6857995"/>
              <a:gd name="connsiteX477" fmla="*/ 8883256 w 9143994"/>
              <a:gd name="connsiteY477" fmla="*/ 504884 h 6857995"/>
              <a:gd name="connsiteX478" fmla="*/ 8871743 w 9143994"/>
              <a:gd name="connsiteY478" fmla="*/ 527298 h 6857995"/>
              <a:gd name="connsiteX479" fmla="*/ 8876460 w 9143994"/>
              <a:gd name="connsiteY479" fmla="*/ 538737 h 6857995"/>
              <a:gd name="connsiteX480" fmla="*/ 8888734 w 9143994"/>
              <a:gd name="connsiteY480" fmla="*/ 542395 h 6857995"/>
              <a:gd name="connsiteX481" fmla="*/ 8912132 w 9143994"/>
              <a:gd name="connsiteY481" fmla="*/ 537437 h 6857995"/>
              <a:gd name="connsiteX482" fmla="*/ 8915382 w 9143994"/>
              <a:gd name="connsiteY482" fmla="*/ 526258 h 6857995"/>
              <a:gd name="connsiteX483" fmla="*/ 8894714 w 9143994"/>
              <a:gd name="connsiteY483" fmla="*/ 532850 h 6857995"/>
              <a:gd name="connsiteX484" fmla="*/ 8887453 w 9143994"/>
              <a:gd name="connsiteY484" fmla="*/ 526017 h 6857995"/>
              <a:gd name="connsiteX485" fmla="*/ 8905874 w 9143994"/>
              <a:gd name="connsiteY485" fmla="*/ 520631 h 6857995"/>
              <a:gd name="connsiteX486" fmla="*/ 8916886 w 9143994"/>
              <a:gd name="connsiteY486" fmla="*/ 505367 h 6857995"/>
              <a:gd name="connsiteX487" fmla="*/ 8913897 w 9143994"/>
              <a:gd name="connsiteY487" fmla="*/ 497828 h 6857995"/>
              <a:gd name="connsiteX488" fmla="*/ 8905949 w 9143994"/>
              <a:gd name="connsiteY488" fmla="*/ 495265 h 6857995"/>
              <a:gd name="connsiteX489" fmla="*/ 8789738 w 9143994"/>
              <a:gd name="connsiteY489" fmla="*/ 495265 h 6857995"/>
              <a:gd name="connsiteX490" fmla="*/ 8767009 w 9143994"/>
              <a:gd name="connsiteY490" fmla="*/ 504884 h 6857995"/>
              <a:gd name="connsiteX491" fmla="*/ 8755495 w 9143994"/>
              <a:gd name="connsiteY491" fmla="*/ 527298 h 6857995"/>
              <a:gd name="connsiteX492" fmla="*/ 8760193 w 9143994"/>
              <a:gd name="connsiteY492" fmla="*/ 538737 h 6857995"/>
              <a:gd name="connsiteX493" fmla="*/ 8772468 w 9143994"/>
              <a:gd name="connsiteY493" fmla="*/ 542395 h 6857995"/>
              <a:gd name="connsiteX494" fmla="*/ 8795885 w 9143994"/>
              <a:gd name="connsiteY494" fmla="*/ 537437 h 6857995"/>
              <a:gd name="connsiteX495" fmla="*/ 8799135 w 9143994"/>
              <a:gd name="connsiteY495" fmla="*/ 526258 h 6857995"/>
              <a:gd name="connsiteX496" fmla="*/ 8778466 w 9143994"/>
              <a:gd name="connsiteY496" fmla="*/ 532850 h 6857995"/>
              <a:gd name="connsiteX497" fmla="*/ 8771205 w 9143994"/>
              <a:gd name="connsiteY497" fmla="*/ 526017 h 6857995"/>
              <a:gd name="connsiteX498" fmla="*/ 8789645 w 9143994"/>
              <a:gd name="connsiteY498" fmla="*/ 520631 h 6857995"/>
              <a:gd name="connsiteX499" fmla="*/ 8800639 w 9143994"/>
              <a:gd name="connsiteY499" fmla="*/ 505367 h 6857995"/>
              <a:gd name="connsiteX500" fmla="*/ 8797630 w 9143994"/>
              <a:gd name="connsiteY500" fmla="*/ 497828 h 6857995"/>
              <a:gd name="connsiteX501" fmla="*/ 8789738 w 9143994"/>
              <a:gd name="connsiteY501" fmla="*/ 495265 h 6857995"/>
              <a:gd name="connsiteX502" fmla="*/ 8638783 w 9143994"/>
              <a:gd name="connsiteY502" fmla="*/ 495265 h 6857995"/>
              <a:gd name="connsiteX503" fmla="*/ 8616072 w 9143994"/>
              <a:gd name="connsiteY503" fmla="*/ 504884 h 6857995"/>
              <a:gd name="connsiteX504" fmla="*/ 8604577 w 9143994"/>
              <a:gd name="connsiteY504" fmla="*/ 527298 h 6857995"/>
              <a:gd name="connsiteX505" fmla="*/ 8609313 w 9143994"/>
              <a:gd name="connsiteY505" fmla="*/ 538737 h 6857995"/>
              <a:gd name="connsiteX506" fmla="*/ 8621532 w 9143994"/>
              <a:gd name="connsiteY506" fmla="*/ 542395 h 6857995"/>
              <a:gd name="connsiteX507" fmla="*/ 8644985 w 9143994"/>
              <a:gd name="connsiteY507" fmla="*/ 537437 h 6857995"/>
              <a:gd name="connsiteX508" fmla="*/ 8648216 w 9143994"/>
              <a:gd name="connsiteY508" fmla="*/ 526258 h 6857995"/>
              <a:gd name="connsiteX509" fmla="*/ 8627567 w 9143994"/>
              <a:gd name="connsiteY509" fmla="*/ 532850 h 6857995"/>
              <a:gd name="connsiteX510" fmla="*/ 8620269 w 9143994"/>
              <a:gd name="connsiteY510" fmla="*/ 526017 h 6857995"/>
              <a:gd name="connsiteX511" fmla="*/ 8638727 w 9143994"/>
              <a:gd name="connsiteY511" fmla="*/ 520631 h 6857995"/>
              <a:gd name="connsiteX512" fmla="*/ 8649684 w 9143994"/>
              <a:gd name="connsiteY512" fmla="*/ 505367 h 6857995"/>
              <a:gd name="connsiteX513" fmla="*/ 8646712 w 9143994"/>
              <a:gd name="connsiteY513" fmla="*/ 497828 h 6857995"/>
              <a:gd name="connsiteX514" fmla="*/ 8638783 w 9143994"/>
              <a:gd name="connsiteY514" fmla="*/ 495265 h 6857995"/>
              <a:gd name="connsiteX515" fmla="*/ 8421646 w 9143994"/>
              <a:gd name="connsiteY515" fmla="*/ 495265 h 6857995"/>
              <a:gd name="connsiteX516" fmla="*/ 8398935 w 9143994"/>
              <a:gd name="connsiteY516" fmla="*/ 504884 h 6857995"/>
              <a:gd name="connsiteX517" fmla="*/ 8387440 w 9143994"/>
              <a:gd name="connsiteY517" fmla="*/ 527298 h 6857995"/>
              <a:gd name="connsiteX518" fmla="*/ 8392138 w 9143994"/>
              <a:gd name="connsiteY518" fmla="*/ 538737 h 6857995"/>
              <a:gd name="connsiteX519" fmla="*/ 8404413 w 9143994"/>
              <a:gd name="connsiteY519" fmla="*/ 542395 h 6857995"/>
              <a:gd name="connsiteX520" fmla="*/ 8427050 w 9143994"/>
              <a:gd name="connsiteY520" fmla="*/ 532609 h 6857995"/>
              <a:gd name="connsiteX521" fmla="*/ 8438637 w 9143994"/>
              <a:gd name="connsiteY521" fmla="*/ 510307 h 6857995"/>
              <a:gd name="connsiteX522" fmla="*/ 8433957 w 9143994"/>
              <a:gd name="connsiteY522" fmla="*/ 498886 h 6857995"/>
              <a:gd name="connsiteX523" fmla="*/ 8421646 w 9143994"/>
              <a:gd name="connsiteY523" fmla="*/ 495265 h 6857995"/>
              <a:gd name="connsiteX524" fmla="*/ 8263337 w 9143994"/>
              <a:gd name="connsiteY524" fmla="*/ 495265 h 6857995"/>
              <a:gd name="connsiteX525" fmla="*/ 8240626 w 9143994"/>
              <a:gd name="connsiteY525" fmla="*/ 504884 h 6857995"/>
              <a:gd name="connsiteX526" fmla="*/ 8229113 w 9143994"/>
              <a:gd name="connsiteY526" fmla="*/ 527298 h 6857995"/>
              <a:gd name="connsiteX527" fmla="*/ 8233830 w 9143994"/>
              <a:gd name="connsiteY527" fmla="*/ 538737 h 6857995"/>
              <a:gd name="connsiteX528" fmla="*/ 8246086 w 9143994"/>
              <a:gd name="connsiteY528" fmla="*/ 542395 h 6857995"/>
              <a:gd name="connsiteX529" fmla="*/ 8269502 w 9143994"/>
              <a:gd name="connsiteY529" fmla="*/ 537437 h 6857995"/>
              <a:gd name="connsiteX530" fmla="*/ 8272771 w 9143994"/>
              <a:gd name="connsiteY530" fmla="*/ 526258 h 6857995"/>
              <a:gd name="connsiteX531" fmla="*/ 8252102 w 9143994"/>
              <a:gd name="connsiteY531" fmla="*/ 532850 h 6857995"/>
              <a:gd name="connsiteX532" fmla="*/ 8244823 w 9143994"/>
              <a:gd name="connsiteY532" fmla="*/ 526017 h 6857995"/>
              <a:gd name="connsiteX533" fmla="*/ 8263263 w 9143994"/>
              <a:gd name="connsiteY533" fmla="*/ 520631 h 6857995"/>
              <a:gd name="connsiteX534" fmla="*/ 8274238 w 9143994"/>
              <a:gd name="connsiteY534" fmla="*/ 505367 h 6857995"/>
              <a:gd name="connsiteX535" fmla="*/ 8271248 w 9143994"/>
              <a:gd name="connsiteY535" fmla="*/ 497828 h 6857995"/>
              <a:gd name="connsiteX536" fmla="*/ 8263337 w 9143994"/>
              <a:gd name="connsiteY536" fmla="*/ 495265 h 6857995"/>
              <a:gd name="connsiteX537" fmla="*/ 8485006 w 9143994"/>
              <a:gd name="connsiteY537" fmla="*/ 495247 h 6857995"/>
              <a:gd name="connsiteX538" fmla="*/ 8471896 w 9143994"/>
              <a:gd name="connsiteY538" fmla="*/ 502378 h 6857995"/>
              <a:gd name="connsiteX539" fmla="*/ 8462611 w 9143994"/>
              <a:gd name="connsiteY539" fmla="*/ 515321 h 6857995"/>
              <a:gd name="connsiteX540" fmla="*/ 8461645 w 9143994"/>
              <a:gd name="connsiteY540" fmla="*/ 515321 h 6857995"/>
              <a:gd name="connsiteX541" fmla="*/ 8468479 w 9143994"/>
              <a:gd name="connsiteY541" fmla="*/ 495358 h 6857995"/>
              <a:gd name="connsiteX542" fmla="*/ 8453047 w 9143994"/>
              <a:gd name="connsiteY542" fmla="*/ 495358 h 6857995"/>
              <a:gd name="connsiteX543" fmla="*/ 8439621 w 9143994"/>
              <a:gd name="connsiteY543" fmla="*/ 541319 h 6857995"/>
              <a:gd name="connsiteX544" fmla="*/ 8455201 w 9143994"/>
              <a:gd name="connsiteY544" fmla="*/ 541319 h 6857995"/>
              <a:gd name="connsiteX545" fmla="*/ 8459287 w 9143994"/>
              <a:gd name="connsiteY545" fmla="*/ 527280 h 6857995"/>
              <a:gd name="connsiteX546" fmla="*/ 8467420 w 9143994"/>
              <a:gd name="connsiteY546" fmla="*/ 516231 h 6857995"/>
              <a:gd name="connsiteX547" fmla="*/ 8478729 w 9143994"/>
              <a:gd name="connsiteY547" fmla="*/ 509063 h 6857995"/>
              <a:gd name="connsiteX548" fmla="*/ 8483855 w 9143994"/>
              <a:gd name="connsiteY548" fmla="*/ 510103 h 6857995"/>
              <a:gd name="connsiteX549" fmla="*/ 8488256 w 9143994"/>
              <a:gd name="connsiteY549" fmla="*/ 495767 h 6857995"/>
              <a:gd name="connsiteX550" fmla="*/ 8485006 w 9143994"/>
              <a:gd name="connsiteY550" fmla="*/ 495247 h 6857995"/>
              <a:gd name="connsiteX551" fmla="*/ 8164210 w 9143994"/>
              <a:gd name="connsiteY551" fmla="*/ 495247 h 6857995"/>
              <a:gd name="connsiteX552" fmla="*/ 8151082 w 9143994"/>
              <a:gd name="connsiteY552" fmla="*/ 502396 h 6857995"/>
              <a:gd name="connsiteX553" fmla="*/ 8141852 w 9143994"/>
              <a:gd name="connsiteY553" fmla="*/ 515358 h 6857995"/>
              <a:gd name="connsiteX554" fmla="*/ 8140849 w 9143994"/>
              <a:gd name="connsiteY554" fmla="*/ 515358 h 6857995"/>
              <a:gd name="connsiteX555" fmla="*/ 8147590 w 9143994"/>
              <a:gd name="connsiteY555" fmla="*/ 495284 h 6857995"/>
              <a:gd name="connsiteX556" fmla="*/ 8132177 w 9143994"/>
              <a:gd name="connsiteY556" fmla="*/ 495284 h 6857995"/>
              <a:gd name="connsiteX557" fmla="*/ 8118807 w 9143994"/>
              <a:gd name="connsiteY557" fmla="*/ 541356 h 6857995"/>
              <a:gd name="connsiteX558" fmla="*/ 8134424 w 9143994"/>
              <a:gd name="connsiteY558" fmla="*/ 541356 h 6857995"/>
              <a:gd name="connsiteX559" fmla="*/ 8138473 w 9143994"/>
              <a:gd name="connsiteY559" fmla="*/ 527317 h 6857995"/>
              <a:gd name="connsiteX560" fmla="*/ 8145399 w 9143994"/>
              <a:gd name="connsiteY560" fmla="*/ 517772 h 6857995"/>
              <a:gd name="connsiteX561" fmla="*/ 8154108 w 9143994"/>
              <a:gd name="connsiteY561" fmla="*/ 509472 h 6857995"/>
              <a:gd name="connsiteX562" fmla="*/ 8154851 w 9143994"/>
              <a:gd name="connsiteY562" fmla="*/ 510753 h 6857995"/>
              <a:gd name="connsiteX563" fmla="*/ 8146105 w 9143994"/>
              <a:gd name="connsiteY563" fmla="*/ 541337 h 6857995"/>
              <a:gd name="connsiteX564" fmla="*/ 8161592 w 9143994"/>
              <a:gd name="connsiteY564" fmla="*/ 541375 h 6857995"/>
              <a:gd name="connsiteX565" fmla="*/ 8171304 w 9143994"/>
              <a:gd name="connsiteY565" fmla="*/ 507187 h 6857995"/>
              <a:gd name="connsiteX566" fmla="*/ 8170320 w 9143994"/>
              <a:gd name="connsiteY566" fmla="*/ 497958 h 6857995"/>
              <a:gd name="connsiteX567" fmla="*/ 8164210 w 9143994"/>
              <a:gd name="connsiteY567" fmla="*/ 495247 h 6857995"/>
              <a:gd name="connsiteX568" fmla="*/ 8217914 w 9143994"/>
              <a:gd name="connsiteY568" fmla="*/ 495229 h 6857995"/>
              <a:gd name="connsiteX569" fmla="*/ 8207460 w 9143994"/>
              <a:gd name="connsiteY569" fmla="*/ 495433 h 6857995"/>
              <a:gd name="connsiteX570" fmla="*/ 8185974 w 9143994"/>
              <a:gd name="connsiteY570" fmla="*/ 506723 h 6857995"/>
              <a:gd name="connsiteX571" fmla="*/ 8174981 w 9143994"/>
              <a:gd name="connsiteY571" fmla="*/ 529249 h 6857995"/>
              <a:gd name="connsiteX572" fmla="*/ 8176875 w 9143994"/>
              <a:gd name="connsiteY572" fmla="*/ 537438 h 6857995"/>
              <a:gd name="connsiteX573" fmla="*/ 8184136 w 9143994"/>
              <a:gd name="connsiteY573" fmla="*/ 540985 h 6857995"/>
              <a:gd name="connsiteX574" fmla="*/ 8205435 w 9143994"/>
              <a:gd name="connsiteY574" fmla="*/ 522378 h 6857995"/>
              <a:gd name="connsiteX575" fmla="*/ 8207292 w 9143994"/>
              <a:gd name="connsiteY575" fmla="*/ 522378 h 6857995"/>
              <a:gd name="connsiteX576" fmla="*/ 8204024 w 9143994"/>
              <a:gd name="connsiteY576" fmla="*/ 532963 h 6857995"/>
              <a:gd name="connsiteX577" fmla="*/ 8198899 w 9143994"/>
              <a:gd name="connsiteY577" fmla="*/ 544235 h 6857995"/>
              <a:gd name="connsiteX578" fmla="*/ 8189911 w 9143994"/>
              <a:gd name="connsiteY578" fmla="*/ 549453 h 6857995"/>
              <a:gd name="connsiteX579" fmla="*/ 8171174 w 9143994"/>
              <a:gd name="connsiteY579" fmla="*/ 543882 h 6857995"/>
              <a:gd name="connsiteX580" fmla="*/ 8172362 w 9143994"/>
              <a:gd name="connsiteY580" fmla="*/ 557178 h 6857995"/>
              <a:gd name="connsiteX581" fmla="*/ 8186717 w 9143994"/>
              <a:gd name="connsiteY581" fmla="*/ 558441 h 6857995"/>
              <a:gd name="connsiteX582" fmla="*/ 8216633 w 9143994"/>
              <a:gd name="connsiteY582" fmla="*/ 538366 h 6857995"/>
              <a:gd name="connsiteX583" fmla="*/ 8228704 w 9143994"/>
              <a:gd name="connsiteY583" fmla="*/ 495229 h 6857995"/>
              <a:gd name="connsiteX584" fmla="*/ 8217914 w 9143994"/>
              <a:gd name="connsiteY584" fmla="*/ 495229 h 6857995"/>
              <a:gd name="connsiteX585" fmla="*/ 8120794 w 9143994"/>
              <a:gd name="connsiteY585" fmla="*/ 495191 h 6857995"/>
              <a:gd name="connsiteX586" fmla="*/ 8110061 w 9143994"/>
              <a:gd name="connsiteY586" fmla="*/ 495265 h 6857995"/>
              <a:gd name="connsiteX587" fmla="*/ 8098603 w 9143994"/>
              <a:gd name="connsiteY587" fmla="*/ 495432 h 6857995"/>
              <a:gd name="connsiteX588" fmla="*/ 8077080 w 9143994"/>
              <a:gd name="connsiteY588" fmla="*/ 507521 h 6857995"/>
              <a:gd name="connsiteX589" fmla="*/ 8066087 w 9143994"/>
              <a:gd name="connsiteY589" fmla="*/ 530492 h 6857995"/>
              <a:gd name="connsiteX590" fmla="*/ 8067963 w 9143994"/>
              <a:gd name="connsiteY590" fmla="*/ 538663 h 6857995"/>
              <a:gd name="connsiteX591" fmla="*/ 8074926 w 9143994"/>
              <a:gd name="connsiteY591" fmla="*/ 542377 h 6857995"/>
              <a:gd name="connsiteX592" fmla="*/ 8088037 w 9143994"/>
              <a:gd name="connsiteY592" fmla="*/ 535246 h 6857995"/>
              <a:gd name="connsiteX593" fmla="*/ 8097284 w 9143994"/>
              <a:gd name="connsiteY593" fmla="*/ 522322 h 6857995"/>
              <a:gd name="connsiteX594" fmla="*/ 8098287 w 9143994"/>
              <a:gd name="connsiteY594" fmla="*/ 522322 h 6857995"/>
              <a:gd name="connsiteX595" fmla="*/ 8091843 w 9143994"/>
              <a:gd name="connsiteY595" fmla="*/ 541337 h 6857995"/>
              <a:gd name="connsiteX596" fmla="*/ 8107331 w 9143994"/>
              <a:gd name="connsiteY596" fmla="*/ 541337 h 6857995"/>
              <a:gd name="connsiteX597" fmla="*/ 8309167 w 9143994"/>
              <a:gd name="connsiteY597" fmla="*/ 495061 h 6857995"/>
              <a:gd name="connsiteX598" fmla="*/ 8295574 w 9143994"/>
              <a:gd name="connsiteY598" fmla="*/ 497939 h 6857995"/>
              <a:gd name="connsiteX599" fmla="*/ 8287626 w 9143994"/>
              <a:gd name="connsiteY599" fmla="*/ 509026 h 6857995"/>
              <a:gd name="connsiteX600" fmla="*/ 8290133 w 9143994"/>
              <a:gd name="connsiteY600" fmla="*/ 517029 h 6857995"/>
              <a:gd name="connsiteX601" fmla="*/ 8295593 w 9143994"/>
              <a:gd name="connsiteY601" fmla="*/ 523027 h 6857995"/>
              <a:gd name="connsiteX602" fmla="*/ 8298248 w 9143994"/>
              <a:gd name="connsiteY602" fmla="*/ 528840 h 6857995"/>
              <a:gd name="connsiteX603" fmla="*/ 8296484 w 9143994"/>
              <a:gd name="connsiteY603" fmla="*/ 531904 h 6857995"/>
              <a:gd name="connsiteX604" fmla="*/ 8292974 w 9143994"/>
              <a:gd name="connsiteY604" fmla="*/ 533111 h 6857995"/>
              <a:gd name="connsiteX605" fmla="*/ 8279455 w 9143994"/>
              <a:gd name="connsiteY605" fmla="*/ 529118 h 6857995"/>
              <a:gd name="connsiteX606" fmla="*/ 8276410 w 9143994"/>
              <a:gd name="connsiteY606" fmla="*/ 539684 h 6857995"/>
              <a:gd name="connsiteX607" fmla="*/ 8292139 w 9143994"/>
              <a:gd name="connsiteY607" fmla="*/ 542136 h 6857995"/>
              <a:gd name="connsiteX608" fmla="*/ 8306159 w 9143994"/>
              <a:gd name="connsiteY608" fmla="*/ 538960 h 6857995"/>
              <a:gd name="connsiteX609" fmla="*/ 8313977 w 9143994"/>
              <a:gd name="connsiteY609" fmla="*/ 527187 h 6857995"/>
              <a:gd name="connsiteX610" fmla="*/ 8311303 w 9143994"/>
              <a:gd name="connsiteY610" fmla="*/ 519090 h 6857995"/>
              <a:gd name="connsiteX611" fmla="*/ 8305361 w 9143994"/>
              <a:gd name="connsiteY611" fmla="*/ 513241 h 6857995"/>
              <a:gd name="connsiteX612" fmla="*/ 8302371 w 9143994"/>
              <a:gd name="connsiteY612" fmla="*/ 508227 h 6857995"/>
              <a:gd name="connsiteX613" fmla="*/ 8308889 w 9143994"/>
              <a:gd name="connsiteY613" fmla="*/ 504086 h 6857995"/>
              <a:gd name="connsiteX614" fmla="*/ 8318489 w 9143994"/>
              <a:gd name="connsiteY614" fmla="*/ 506147 h 6857995"/>
              <a:gd name="connsiteX615" fmla="*/ 8321256 w 9143994"/>
              <a:gd name="connsiteY615" fmla="*/ 496435 h 6857995"/>
              <a:gd name="connsiteX616" fmla="*/ 8309167 w 9143994"/>
              <a:gd name="connsiteY616" fmla="*/ 495061 h 6857995"/>
              <a:gd name="connsiteX617" fmla="*/ 8867936 w 9143994"/>
              <a:gd name="connsiteY617" fmla="*/ 486872 h 6857995"/>
              <a:gd name="connsiteX618" fmla="*/ 8851687 w 9143994"/>
              <a:gd name="connsiteY618" fmla="*/ 489193 h 6857995"/>
              <a:gd name="connsiteX619" fmla="*/ 8842662 w 9143994"/>
              <a:gd name="connsiteY619" fmla="*/ 518849 h 6857995"/>
              <a:gd name="connsiteX620" fmla="*/ 8839449 w 9143994"/>
              <a:gd name="connsiteY620" fmla="*/ 532814 h 6857995"/>
              <a:gd name="connsiteX621" fmla="*/ 8842198 w 9143994"/>
              <a:gd name="connsiteY621" fmla="*/ 540168 h 6857995"/>
              <a:gd name="connsiteX622" fmla="*/ 8849978 w 9143994"/>
              <a:gd name="connsiteY622" fmla="*/ 542396 h 6857995"/>
              <a:gd name="connsiteX623" fmla="*/ 8861733 w 9143994"/>
              <a:gd name="connsiteY623" fmla="*/ 540372 h 6857995"/>
              <a:gd name="connsiteX624" fmla="*/ 8864537 w 9143994"/>
              <a:gd name="connsiteY624" fmla="*/ 530530 h 6857995"/>
              <a:gd name="connsiteX625" fmla="*/ 8859542 w 9143994"/>
              <a:gd name="connsiteY625" fmla="*/ 532405 h 6857995"/>
              <a:gd name="connsiteX626" fmla="*/ 8856404 w 9143994"/>
              <a:gd name="connsiteY626" fmla="*/ 527986 h 6857995"/>
              <a:gd name="connsiteX627" fmla="*/ 8859003 w 9143994"/>
              <a:gd name="connsiteY627" fmla="*/ 516510 h 6857995"/>
              <a:gd name="connsiteX628" fmla="*/ 8862810 w 9143994"/>
              <a:gd name="connsiteY628" fmla="*/ 504365 h 6857995"/>
              <a:gd name="connsiteX629" fmla="*/ 8870313 w 9143994"/>
              <a:gd name="connsiteY629" fmla="*/ 504365 h 6857995"/>
              <a:gd name="connsiteX630" fmla="*/ 8872963 w 9143994"/>
              <a:gd name="connsiteY630" fmla="*/ 495451 h 6857995"/>
              <a:gd name="connsiteX631" fmla="*/ 8872968 w 9143994"/>
              <a:gd name="connsiteY631" fmla="*/ 495451 h 6857995"/>
              <a:gd name="connsiteX632" fmla="*/ 8872968 w 9143994"/>
              <a:gd name="connsiteY632" fmla="*/ 495433 h 6857995"/>
              <a:gd name="connsiteX633" fmla="*/ 8872963 w 9143994"/>
              <a:gd name="connsiteY633" fmla="*/ 495451 h 6857995"/>
              <a:gd name="connsiteX634" fmla="*/ 8865429 w 9143994"/>
              <a:gd name="connsiteY634" fmla="*/ 495451 h 6857995"/>
              <a:gd name="connsiteX635" fmla="*/ 8834844 w 9143994"/>
              <a:gd name="connsiteY635" fmla="*/ 486872 h 6857995"/>
              <a:gd name="connsiteX636" fmla="*/ 8818596 w 9143994"/>
              <a:gd name="connsiteY636" fmla="*/ 489193 h 6857995"/>
              <a:gd name="connsiteX637" fmla="*/ 8809571 w 9143994"/>
              <a:gd name="connsiteY637" fmla="*/ 518849 h 6857995"/>
              <a:gd name="connsiteX638" fmla="*/ 8806358 w 9143994"/>
              <a:gd name="connsiteY638" fmla="*/ 532814 h 6857995"/>
              <a:gd name="connsiteX639" fmla="*/ 8809125 w 9143994"/>
              <a:gd name="connsiteY639" fmla="*/ 540168 h 6857995"/>
              <a:gd name="connsiteX640" fmla="*/ 8816906 w 9143994"/>
              <a:gd name="connsiteY640" fmla="*/ 542396 h 6857995"/>
              <a:gd name="connsiteX641" fmla="*/ 8828642 w 9143994"/>
              <a:gd name="connsiteY641" fmla="*/ 540372 h 6857995"/>
              <a:gd name="connsiteX642" fmla="*/ 8831465 w 9143994"/>
              <a:gd name="connsiteY642" fmla="*/ 530530 h 6857995"/>
              <a:gd name="connsiteX643" fmla="*/ 8826506 w 9143994"/>
              <a:gd name="connsiteY643" fmla="*/ 532405 h 6857995"/>
              <a:gd name="connsiteX644" fmla="*/ 8823331 w 9143994"/>
              <a:gd name="connsiteY644" fmla="*/ 527986 h 6857995"/>
              <a:gd name="connsiteX645" fmla="*/ 8825894 w 9143994"/>
              <a:gd name="connsiteY645" fmla="*/ 516510 h 6857995"/>
              <a:gd name="connsiteX646" fmla="*/ 8829570 w 9143994"/>
              <a:gd name="connsiteY646" fmla="*/ 504365 h 6857995"/>
              <a:gd name="connsiteX647" fmla="*/ 8837110 w 9143994"/>
              <a:gd name="connsiteY647" fmla="*/ 504365 h 6857995"/>
              <a:gd name="connsiteX648" fmla="*/ 8839760 w 9143994"/>
              <a:gd name="connsiteY648" fmla="*/ 495451 h 6857995"/>
              <a:gd name="connsiteX649" fmla="*/ 8839765 w 9143994"/>
              <a:gd name="connsiteY649" fmla="*/ 495451 h 6857995"/>
              <a:gd name="connsiteX650" fmla="*/ 8839765 w 9143994"/>
              <a:gd name="connsiteY650" fmla="*/ 495433 h 6857995"/>
              <a:gd name="connsiteX651" fmla="*/ 8839760 w 9143994"/>
              <a:gd name="connsiteY651" fmla="*/ 495451 h 6857995"/>
              <a:gd name="connsiteX652" fmla="*/ 8832226 w 9143994"/>
              <a:gd name="connsiteY652" fmla="*/ 495451 h 6857995"/>
              <a:gd name="connsiteX653" fmla="*/ 8544559 w 9143994"/>
              <a:gd name="connsiteY653" fmla="*/ 486853 h 6857995"/>
              <a:gd name="connsiteX654" fmla="*/ 8528311 w 9143994"/>
              <a:gd name="connsiteY654" fmla="*/ 489174 h 6857995"/>
              <a:gd name="connsiteX655" fmla="*/ 8519267 w 9143994"/>
              <a:gd name="connsiteY655" fmla="*/ 518830 h 6857995"/>
              <a:gd name="connsiteX656" fmla="*/ 8516073 w 9143994"/>
              <a:gd name="connsiteY656" fmla="*/ 532795 h 6857995"/>
              <a:gd name="connsiteX657" fmla="*/ 8518859 w 9143994"/>
              <a:gd name="connsiteY657" fmla="*/ 540149 h 6857995"/>
              <a:gd name="connsiteX658" fmla="*/ 8526639 w 9143994"/>
              <a:gd name="connsiteY658" fmla="*/ 542377 h 6857995"/>
              <a:gd name="connsiteX659" fmla="*/ 8538338 w 9143994"/>
              <a:gd name="connsiteY659" fmla="*/ 540353 h 6857995"/>
              <a:gd name="connsiteX660" fmla="*/ 8541161 w 9143994"/>
              <a:gd name="connsiteY660" fmla="*/ 530529 h 6857995"/>
              <a:gd name="connsiteX661" fmla="*/ 8536184 w 9143994"/>
              <a:gd name="connsiteY661" fmla="*/ 532405 h 6857995"/>
              <a:gd name="connsiteX662" fmla="*/ 8533065 w 9143994"/>
              <a:gd name="connsiteY662" fmla="*/ 527985 h 6857995"/>
              <a:gd name="connsiteX663" fmla="*/ 8535590 w 9143994"/>
              <a:gd name="connsiteY663" fmla="*/ 516509 h 6857995"/>
              <a:gd name="connsiteX664" fmla="*/ 8539211 w 9143994"/>
              <a:gd name="connsiteY664" fmla="*/ 505219 h 6857995"/>
              <a:gd name="connsiteX665" fmla="*/ 8546713 w 9143994"/>
              <a:gd name="connsiteY665" fmla="*/ 505219 h 6857995"/>
              <a:gd name="connsiteX666" fmla="*/ 8549350 w 9143994"/>
              <a:gd name="connsiteY666" fmla="*/ 496268 h 6857995"/>
              <a:gd name="connsiteX667" fmla="*/ 8549350 w 9143994"/>
              <a:gd name="connsiteY667" fmla="*/ 496249 h 6857995"/>
              <a:gd name="connsiteX668" fmla="*/ 8541811 w 9143994"/>
              <a:gd name="connsiteY668" fmla="*/ 496249 h 6857995"/>
              <a:gd name="connsiteX669" fmla="*/ 8028873 w 9143994"/>
              <a:gd name="connsiteY669" fmla="*/ 477160 h 6857995"/>
              <a:gd name="connsiteX670" fmla="*/ 8010303 w 9143994"/>
              <a:gd name="connsiteY670" fmla="*/ 541375 h 6857995"/>
              <a:gd name="connsiteX671" fmla="*/ 8025902 w 9143994"/>
              <a:gd name="connsiteY671" fmla="*/ 541375 h 6857995"/>
              <a:gd name="connsiteX672" fmla="*/ 8029969 w 9143994"/>
              <a:gd name="connsiteY672" fmla="*/ 527299 h 6857995"/>
              <a:gd name="connsiteX673" fmla="*/ 8036914 w 9143994"/>
              <a:gd name="connsiteY673" fmla="*/ 517791 h 6857995"/>
              <a:gd name="connsiteX674" fmla="*/ 8045604 w 9143994"/>
              <a:gd name="connsiteY674" fmla="*/ 509472 h 6857995"/>
              <a:gd name="connsiteX675" fmla="*/ 8046366 w 9143994"/>
              <a:gd name="connsiteY675" fmla="*/ 510753 h 6857995"/>
              <a:gd name="connsiteX676" fmla="*/ 8037582 w 9143994"/>
              <a:gd name="connsiteY676" fmla="*/ 541338 h 6857995"/>
              <a:gd name="connsiteX677" fmla="*/ 8037582 w 9143994"/>
              <a:gd name="connsiteY677" fmla="*/ 541356 h 6857995"/>
              <a:gd name="connsiteX678" fmla="*/ 8053070 w 9143994"/>
              <a:gd name="connsiteY678" fmla="*/ 541356 h 6857995"/>
              <a:gd name="connsiteX679" fmla="*/ 8062763 w 9143994"/>
              <a:gd name="connsiteY679" fmla="*/ 507188 h 6857995"/>
              <a:gd name="connsiteX680" fmla="*/ 8061779 w 9143994"/>
              <a:gd name="connsiteY680" fmla="*/ 497958 h 6857995"/>
              <a:gd name="connsiteX681" fmla="*/ 8055651 w 9143994"/>
              <a:gd name="connsiteY681" fmla="*/ 495210 h 6857995"/>
              <a:gd name="connsiteX682" fmla="*/ 8042522 w 9143994"/>
              <a:gd name="connsiteY682" fmla="*/ 502378 h 6857995"/>
              <a:gd name="connsiteX683" fmla="*/ 8033274 w 9143994"/>
              <a:gd name="connsiteY683" fmla="*/ 515358 h 6857995"/>
              <a:gd name="connsiteX684" fmla="*/ 8032271 w 9143994"/>
              <a:gd name="connsiteY684" fmla="*/ 515358 h 6857995"/>
              <a:gd name="connsiteX685" fmla="*/ 8044360 w 9143994"/>
              <a:gd name="connsiteY685" fmla="*/ 477160 h 6857995"/>
              <a:gd name="connsiteX686" fmla="*/ 8567029 w 9143994"/>
              <a:gd name="connsiteY686" fmla="*/ 477141 h 6857995"/>
              <a:gd name="connsiteX687" fmla="*/ 8548459 w 9143994"/>
              <a:gd name="connsiteY687" fmla="*/ 541337 h 6857995"/>
              <a:gd name="connsiteX688" fmla="*/ 8564039 w 9143994"/>
              <a:gd name="connsiteY688" fmla="*/ 541337 h 6857995"/>
              <a:gd name="connsiteX689" fmla="*/ 8568125 w 9143994"/>
              <a:gd name="connsiteY689" fmla="*/ 527298 h 6857995"/>
              <a:gd name="connsiteX690" fmla="*/ 8575051 w 9143994"/>
              <a:gd name="connsiteY690" fmla="*/ 517753 h 6857995"/>
              <a:gd name="connsiteX691" fmla="*/ 8583760 w 9143994"/>
              <a:gd name="connsiteY691" fmla="*/ 509453 h 6857995"/>
              <a:gd name="connsiteX692" fmla="*/ 8584503 w 9143994"/>
              <a:gd name="connsiteY692" fmla="*/ 510734 h 6857995"/>
              <a:gd name="connsiteX693" fmla="*/ 8575757 w 9143994"/>
              <a:gd name="connsiteY693" fmla="*/ 541337 h 6857995"/>
              <a:gd name="connsiteX694" fmla="*/ 8575757 w 9143994"/>
              <a:gd name="connsiteY694" fmla="*/ 541356 h 6857995"/>
              <a:gd name="connsiteX695" fmla="*/ 8591244 w 9143994"/>
              <a:gd name="connsiteY695" fmla="*/ 541356 h 6857995"/>
              <a:gd name="connsiteX696" fmla="*/ 8600938 w 9143994"/>
              <a:gd name="connsiteY696" fmla="*/ 507169 h 6857995"/>
              <a:gd name="connsiteX697" fmla="*/ 8599953 w 9143994"/>
              <a:gd name="connsiteY697" fmla="*/ 497958 h 6857995"/>
              <a:gd name="connsiteX698" fmla="*/ 8593825 w 9143994"/>
              <a:gd name="connsiteY698" fmla="*/ 495228 h 6857995"/>
              <a:gd name="connsiteX699" fmla="*/ 8580696 w 9143994"/>
              <a:gd name="connsiteY699" fmla="*/ 502377 h 6857995"/>
              <a:gd name="connsiteX700" fmla="*/ 8571449 w 9143994"/>
              <a:gd name="connsiteY700" fmla="*/ 515358 h 6857995"/>
              <a:gd name="connsiteX701" fmla="*/ 8570446 w 9143994"/>
              <a:gd name="connsiteY701" fmla="*/ 515358 h 6857995"/>
              <a:gd name="connsiteX702" fmla="*/ 8582535 w 9143994"/>
              <a:gd name="connsiteY702" fmla="*/ 477141 h 6857995"/>
              <a:gd name="connsiteX703" fmla="*/ 8388980 w 9143994"/>
              <a:gd name="connsiteY703" fmla="*/ 476213 h 6857995"/>
              <a:gd name="connsiteX704" fmla="*/ 8372769 w 9143994"/>
              <a:gd name="connsiteY704" fmla="*/ 481673 h 6857995"/>
              <a:gd name="connsiteX705" fmla="*/ 8362778 w 9143994"/>
              <a:gd name="connsiteY705" fmla="*/ 496250 h 6857995"/>
              <a:gd name="connsiteX706" fmla="*/ 8346678 w 9143994"/>
              <a:gd name="connsiteY706" fmla="*/ 551588 h 6857995"/>
              <a:gd name="connsiteX707" fmla="*/ 8362351 w 9143994"/>
              <a:gd name="connsiteY707" fmla="*/ 551588 h 6857995"/>
              <a:gd name="connsiteX708" fmla="*/ 8375796 w 9143994"/>
              <a:gd name="connsiteY708" fmla="*/ 505219 h 6857995"/>
              <a:gd name="connsiteX709" fmla="*/ 8387086 w 9143994"/>
              <a:gd name="connsiteY709" fmla="*/ 505219 h 6857995"/>
              <a:gd name="connsiteX710" fmla="*/ 8389760 w 9143994"/>
              <a:gd name="connsiteY710" fmla="*/ 496250 h 6857995"/>
              <a:gd name="connsiteX711" fmla="*/ 8378284 w 9143994"/>
              <a:gd name="connsiteY711" fmla="*/ 496250 h 6857995"/>
              <a:gd name="connsiteX712" fmla="*/ 8380884 w 9143994"/>
              <a:gd name="connsiteY712" fmla="*/ 488618 h 6857995"/>
              <a:gd name="connsiteX713" fmla="*/ 8387439 w 9143994"/>
              <a:gd name="connsiteY713" fmla="*/ 485145 h 6857995"/>
              <a:gd name="connsiteX714" fmla="*/ 8397355 w 9143994"/>
              <a:gd name="connsiteY714" fmla="*/ 487708 h 6857995"/>
              <a:gd name="connsiteX715" fmla="*/ 8400067 w 9143994"/>
              <a:gd name="connsiteY715" fmla="*/ 478144 h 6857995"/>
              <a:gd name="connsiteX716" fmla="*/ 8388980 w 9143994"/>
              <a:gd name="connsiteY716" fmla="*/ 476213 h 6857995"/>
              <a:gd name="connsiteX717" fmla="*/ 8727956 w 9143994"/>
              <a:gd name="connsiteY717" fmla="*/ 475544 h 6857995"/>
              <a:gd name="connsiteX718" fmla="*/ 8738262 w 9143994"/>
              <a:gd name="connsiteY718" fmla="*/ 481988 h 6857995"/>
              <a:gd name="connsiteX719" fmla="*/ 8722626 w 9143994"/>
              <a:gd name="connsiteY719" fmla="*/ 496714 h 6857995"/>
              <a:gd name="connsiteX720" fmla="*/ 8716479 w 9143994"/>
              <a:gd name="connsiteY720" fmla="*/ 496714 h 6857995"/>
              <a:gd name="connsiteX721" fmla="*/ 8722552 w 9143994"/>
              <a:gd name="connsiteY721" fmla="*/ 476398 h 6857995"/>
              <a:gd name="connsiteX722" fmla="*/ 8727956 w 9143994"/>
              <a:gd name="connsiteY722" fmla="*/ 475544 h 6857995"/>
              <a:gd name="connsiteX723" fmla="*/ 8706247 w 9143994"/>
              <a:gd name="connsiteY723" fmla="*/ 465535 h 6857995"/>
              <a:gd name="connsiteX724" fmla="*/ 8683722 w 9143994"/>
              <a:gd name="connsiteY724" fmla="*/ 542043 h 6857995"/>
              <a:gd name="connsiteX725" fmla="*/ 8721196 w 9143994"/>
              <a:gd name="connsiteY725" fmla="*/ 542043 h 6857995"/>
              <a:gd name="connsiteX726" fmla="*/ 8749125 w 9143994"/>
              <a:gd name="connsiteY726" fmla="*/ 520335 h 6857995"/>
              <a:gd name="connsiteX727" fmla="*/ 8733081 w 9143994"/>
              <a:gd name="connsiteY727" fmla="*/ 502656 h 6857995"/>
              <a:gd name="connsiteX728" fmla="*/ 8733099 w 9143994"/>
              <a:gd name="connsiteY728" fmla="*/ 502433 h 6857995"/>
              <a:gd name="connsiteX729" fmla="*/ 8757017 w 9143994"/>
              <a:gd name="connsiteY729" fmla="*/ 480242 h 6857995"/>
              <a:gd name="connsiteX730" fmla="*/ 8730481 w 9143994"/>
              <a:gd name="connsiteY730" fmla="*/ 465535 h 6857995"/>
              <a:gd name="connsiteX731" fmla="*/ 7996116 w 9143994"/>
              <a:gd name="connsiteY731" fmla="*/ 465256 h 6857995"/>
              <a:gd name="connsiteX732" fmla="*/ 7935652 w 9143994"/>
              <a:gd name="connsiteY732" fmla="*/ 516676 h 6857995"/>
              <a:gd name="connsiteX733" fmla="*/ 7965791 w 9143994"/>
              <a:gd name="connsiteY733" fmla="*/ 545441 h 6857995"/>
              <a:gd name="connsiteX734" fmla="*/ 7998642 w 9143994"/>
              <a:gd name="connsiteY734" fmla="*/ 541374 h 6857995"/>
              <a:gd name="connsiteX735" fmla="*/ 8002114 w 9143994"/>
              <a:gd name="connsiteY735" fmla="*/ 529972 h 6857995"/>
              <a:gd name="connsiteX736" fmla="*/ 8000294 w 9143994"/>
              <a:gd name="connsiteY736" fmla="*/ 530455 h 6857995"/>
              <a:gd name="connsiteX737" fmla="*/ 7975838 w 9143994"/>
              <a:gd name="connsiteY737" fmla="*/ 535172 h 6857995"/>
              <a:gd name="connsiteX738" fmla="*/ 7956952 w 9143994"/>
              <a:gd name="connsiteY738" fmla="*/ 514169 h 6857995"/>
              <a:gd name="connsiteX739" fmla="*/ 7993349 w 9143994"/>
              <a:gd name="connsiteY739" fmla="*/ 475525 h 6857995"/>
              <a:gd name="connsiteX740" fmla="*/ 8016450 w 9143994"/>
              <a:gd name="connsiteY740" fmla="*/ 480520 h 6857995"/>
              <a:gd name="connsiteX741" fmla="*/ 8020108 w 9143994"/>
              <a:gd name="connsiteY741" fmla="*/ 468264 h 6857995"/>
              <a:gd name="connsiteX742" fmla="*/ 7996116 w 9143994"/>
              <a:gd name="connsiteY742" fmla="*/ 465256 h 6857995"/>
              <a:gd name="connsiteX743" fmla="*/ 8709367 w 9143994"/>
              <a:gd name="connsiteY743" fmla="*/ 346613 h 6857995"/>
              <a:gd name="connsiteX744" fmla="*/ 8732858 w 9143994"/>
              <a:gd name="connsiteY744" fmla="*/ 346613 h 6857995"/>
              <a:gd name="connsiteX745" fmla="*/ 8746080 w 9143994"/>
              <a:gd name="connsiteY745" fmla="*/ 359780 h 6857995"/>
              <a:gd name="connsiteX746" fmla="*/ 8733452 w 9143994"/>
              <a:gd name="connsiteY746" fmla="*/ 372834 h 6857995"/>
              <a:gd name="connsiteX747" fmla="*/ 8709367 w 9143994"/>
              <a:gd name="connsiteY747" fmla="*/ 372834 h 6857995"/>
              <a:gd name="connsiteX748" fmla="*/ 8771001 w 9143994"/>
              <a:gd name="connsiteY748" fmla="*/ 330012 h 6857995"/>
              <a:gd name="connsiteX749" fmla="*/ 8771001 w 9143994"/>
              <a:gd name="connsiteY749" fmla="*/ 426483 h 6857995"/>
              <a:gd name="connsiteX750" fmla="*/ 8790425 w 9143994"/>
              <a:gd name="connsiteY750" fmla="*/ 426483 h 6857995"/>
              <a:gd name="connsiteX751" fmla="*/ 8790425 w 9143994"/>
              <a:gd name="connsiteY751" fmla="*/ 330012 h 6857995"/>
              <a:gd name="connsiteX752" fmla="*/ 8618041 w 9143994"/>
              <a:gd name="connsiteY752" fmla="*/ 330012 h 6857995"/>
              <a:gd name="connsiteX753" fmla="*/ 8618041 w 9143994"/>
              <a:gd name="connsiteY753" fmla="*/ 346725 h 6857995"/>
              <a:gd name="connsiteX754" fmla="*/ 8641625 w 9143994"/>
              <a:gd name="connsiteY754" fmla="*/ 346725 h 6857995"/>
              <a:gd name="connsiteX755" fmla="*/ 8641625 w 9143994"/>
              <a:gd name="connsiteY755" fmla="*/ 426483 h 6857995"/>
              <a:gd name="connsiteX756" fmla="*/ 8661457 w 9143994"/>
              <a:gd name="connsiteY756" fmla="*/ 426483 h 6857995"/>
              <a:gd name="connsiteX757" fmla="*/ 8661457 w 9143994"/>
              <a:gd name="connsiteY757" fmla="*/ 346725 h 6857995"/>
              <a:gd name="connsiteX758" fmla="*/ 8685041 w 9143994"/>
              <a:gd name="connsiteY758" fmla="*/ 346725 h 6857995"/>
              <a:gd name="connsiteX759" fmla="*/ 8685041 w 9143994"/>
              <a:gd name="connsiteY759" fmla="*/ 330012 h 6857995"/>
              <a:gd name="connsiteX760" fmla="*/ 8661457 w 9143994"/>
              <a:gd name="connsiteY760" fmla="*/ 330012 h 6857995"/>
              <a:gd name="connsiteX761" fmla="*/ 8641625 w 9143994"/>
              <a:gd name="connsiteY761" fmla="*/ 330012 h 6857995"/>
              <a:gd name="connsiteX762" fmla="*/ 8461960 w 9143994"/>
              <a:gd name="connsiteY762" fmla="*/ 330012 h 6857995"/>
              <a:gd name="connsiteX763" fmla="*/ 8461960 w 9143994"/>
              <a:gd name="connsiteY763" fmla="*/ 346725 h 6857995"/>
              <a:gd name="connsiteX764" fmla="*/ 8461960 w 9143994"/>
              <a:gd name="connsiteY764" fmla="*/ 409714 h 6857995"/>
              <a:gd name="connsiteX765" fmla="*/ 8461960 w 9143994"/>
              <a:gd name="connsiteY765" fmla="*/ 426483 h 6857995"/>
              <a:gd name="connsiteX766" fmla="*/ 8481496 w 9143994"/>
              <a:gd name="connsiteY766" fmla="*/ 426483 h 6857995"/>
              <a:gd name="connsiteX767" fmla="*/ 8534736 w 9143994"/>
              <a:gd name="connsiteY767" fmla="*/ 426483 h 6857995"/>
              <a:gd name="connsiteX768" fmla="*/ 8534736 w 9143994"/>
              <a:gd name="connsiteY768" fmla="*/ 409714 h 6857995"/>
              <a:gd name="connsiteX769" fmla="*/ 8481496 w 9143994"/>
              <a:gd name="connsiteY769" fmla="*/ 409714 h 6857995"/>
              <a:gd name="connsiteX770" fmla="*/ 8481496 w 9143994"/>
              <a:gd name="connsiteY770" fmla="*/ 384013 h 6857995"/>
              <a:gd name="connsiteX771" fmla="*/ 8527642 w 9143994"/>
              <a:gd name="connsiteY771" fmla="*/ 384013 h 6857995"/>
              <a:gd name="connsiteX772" fmla="*/ 8527642 w 9143994"/>
              <a:gd name="connsiteY772" fmla="*/ 367319 h 6857995"/>
              <a:gd name="connsiteX773" fmla="*/ 8481496 w 9143994"/>
              <a:gd name="connsiteY773" fmla="*/ 367319 h 6857995"/>
              <a:gd name="connsiteX774" fmla="*/ 8481496 w 9143994"/>
              <a:gd name="connsiteY774" fmla="*/ 346725 h 6857995"/>
              <a:gd name="connsiteX775" fmla="*/ 8533398 w 9143994"/>
              <a:gd name="connsiteY775" fmla="*/ 346725 h 6857995"/>
              <a:gd name="connsiteX776" fmla="*/ 8533398 w 9143994"/>
              <a:gd name="connsiteY776" fmla="*/ 330012 h 6857995"/>
              <a:gd name="connsiteX777" fmla="*/ 8481496 w 9143994"/>
              <a:gd name="connsiteY777" fmla="*/ 330012 h 6857995"/>
              <a:gd name="connsiteX778" fmla="*/ 8391376 w 9143994"/>
              <a:gd name="connsiteY778" fmla="*/ 330012 h 6857995"/>
              <a:gd name="connsiteX779" fmla="*/ 8391376 w 9143994"/>
              <a:gd name="connsiteY779" fmla="*/ 409714 h 6857995"/>
              <a:gd name="connsiteX780" fmla="*/ 8391376 w 9143994"/>
              <a:gd name="connsiteY780" fmla="*/ 426483 h 6857995"/>
              <a:gd name="connsiteX781" fmla="*/ 8410912 w 9143994"/>
              <a:gd name="connsiteY781" fmla="*/ 426483 h 6857995"/>
              <a:gd name="connsiteX782" fmla="*/ 8456389 w 9143994"/>
              <a:gd name="connsiteY782" fmla="*/ 426483 h 6857995"/>
              <a:gd name="connsiteX783" fmla="*/ 8456389 w 9143994"/>
              <a:gd name="connsiteY783" fmla="*/ 409714 h 6857995"/>
              <a:gd name="connsiteX784" fmla="*/ 8410912 w 9143994"/>
              <a:gd name="connsiteY784" fmla="*/ 409714 h 6857995"/>
              <a:gd name="connsiteX785" fmla="*/ 8410912 w 9143994"/>
              <a:gd name="connsiteY785" fmla="*/ 330012 h 6857995"/>
              <a:gd name="connsiteX786" fmla="*/ 8312306 w 9143994"/>
              <a:gd name="connsiteY786" fmla="*/ 330012 h 6857995"/>
              <a:gd name="connsiteX787" fmla="*/ 8312306 w 9143994"/>
              <a:gd name="connsiteY787" fmla="*/ 346725 h 6857995"/>
              <a:gd name="connsiteX788" fmla="*/ 8312306 w 9143994"/>
              <a:gd name="connsiteY788" fmla="*/ 409714 h 6857995"/>
              <a:gd name="connsiteX789" fmla="*/ 8312306 w 9143994"/>
              <a:gd name="connsiteY789" fmla="*/ 426483 h 6857995"/>
              <a:gd name="connsiteX790" fmla="*/ 8331860 w 9143994"/>
              <a:gd name="connsiteY790" fmla="*/ 426483 h 6857995"/>
              <a:gd name="connsiteX791" fmla="*/ 8385100 w 9143994"/>
              <a:gd name="connsiteY791" fmla="*/ 426483 h 6857995"/>
              <a:gd name="connsiteX792" fmla="*/ 8385100 w 9143994"/>
              <a:gd name="connsiteY792" fmla="*/ 409714 h 6857995"/>
              <a:gd name="connsiteX793" fmla="*/ 8331860 w 9143994"/>
              <a:gd name="connsiteY793" fmla="*/ 409714 h 6857995"/>
              <a:gd name="connsiteX794" fmla="*/ 8331860 w 9143994"/>
              <a:gd name="connsiteY794" fmla="*/ 384013 h 6857995"/>
              <a:gd name="connsiteX795" fmla="*/ 8377969 w 9143994"/>
              <a:gd name="connsiteY795" fmla="*/ 384013 h 6857995"/>
              <a:gd name="connsiteX796" fmla="*/ 8377969 w 9143994"/>
              <a:gd name="connsiteY796" fmla="*/ 367319 h 6857995"/>
              <a:gd name="connsiteX797" fmla="*/ 8331860 w 9143994"/>
              <a:gd name="connsiteY797" fmla="*/ 367319 h 6857995"/>
              <a:gd name="connsiteX798" fmla="*/ 8331860 w 9143994"/>
              <a:gd name="connsiteY798" fmla="*/ 346725 h 6857995"/>
              <a:gd name="connsiteX799" fmla="*/ 8383744 w 9143994"/>
              <a:gd name="connsiteY799" fmla="*/ 346725 h 6857995"/>
              <a:gd name="connsiteX800" fmla="*/ 8383744 w 9143994"/>
              <a:gd name="connsiteY800" fmla="*/ 330012 h 6857995"/>
              <a:gd name="connsiteX801" fmla="*/ 8331860 w 9143994"/>
              <a:gd name="connsiteY801" fmla="*/ 330012 h 6857995"/>
              <a:gd name="connsiteX802" fmla="*/ 8689850 w 9143994"/>
              <a:gd name="connsiteY802" fmla="*/ 329883 h 6857995"/>
              <a:gd name="connsiteX803" fmla="*/ 8689850 w 9143994"/>
              <a:gd name="connsiteY803" fmla="*/ 426353 h 6857995"/>
              <a:gd name="connsiteX804" fmla="*/ 8709386 w 9143994"/>
              <a:gd name="connsiteY804" fmla="*/ 426353 h 6857995"/>
              <a:gd name="connsiteX805" fmla="*/ 8709386 w 9143994"/>
              <a:gd name="connsiteY805" fmla="*/ 388340 h 6857995"/>
              <a:gd name="connsiteX806" fmla="*/ 8725950 w 9143994"/>
              <a:gd name="connsiteY806" fmla="*/ 388340 h 6857995"/>
              <a:gd name="connsiteX807" fmla="*/ 8743090 w 9143994"/>
              <a:gd name="connsiteY807" fmla="*/ 400392 h 6857995"/>
              <a:gd name="connsiteX808" fmla="*/ 8746358 w 9143994"/>
              <a:gd name="connsiteY808" fmla="*/ 426353 h 6857995"/>
              <a:gd name="connsiteX809" fmla="*/ 8766005 w 9143994"/>
              <a:gd name="connsiteY809" fmla="*/ 426353 h 6857995"/>
              <a:gd name="connsiteX810" fmla="*/ 8762551 w 9143994"/>
              <a:gd name="connsiteY810" fmla="*/ 401005 h 6857995"/>
              <a:gd name="connsiteX811" fmla="*/ 8748085 w 9143994"/>
              <a:gd name="connsiteY811" fmla="*/ 380169 h 6857995"/>
              <a:gd name="connsiteX812" fmla="*/ 8765225 w 9143994"/>
              <a:gd name="connsiteY812" fmla="*/ 356864 h 6857995"/>
              <a:gd name="connsiteX813" fmla="*/ 8733861 w 9143994"/>
              <a:gd name="connsiteY813" fmla="*/ 329883 h 6857995"/>
              <a:gd name="connsiteX814" fmla="*/ 8709386 w 9143994"/>
              <a:gd name="connsiteY814" fmla="*/ 329883 h 6857995"/>
              <a:gd name="connsiteX815" fmla="*/ 8690017 w 9143994"/>
              <a:gd name="connsiteY815" fmla="*/ 329883 h 6857995"/>
              <a:gd name="connsiteX816" fmla="*/ 8839579 w 9143994"/>
              <a:gd name="connsiteY816" fmla="*/ 327654 h 6857995"/>
              <a:gd name="connsiteX817" fmla="*/ 8795160 w 9143994"/>
              <a:gd name="connsiteY817" fmla="*/ 378108 h 6857995"/>
              <a:gd name="connsiteX818" fmla="*/ 8839579 w 9143994"/>
              <a:gd name="connsiteY818" fmla="*/ 428544 h 6857995"/>
              <a:gd name="connsiteX819" fmla="*/ 8881213 w 9143994"/>
              <a:gd name="connsiteY819" fmla="*/ 394487 h 6857995"/>
              <a:gd name="connsiteX820" fmla="*/ 8860842 w 9143994"/>
              <a:gd name="connsiteY820" fmla="*/ 394487 h 6857995"/>
              <a:gd name="connsiteX821" fmla="*/ 8840136 w 9143994"/>
              <a:gd name="connsiteY821" fmla="*/ 411553 h 6857995"/>
              <a:gd name="connsiteX822" fmla="*/ 8815271 w 9143994"/>
              <a:gd name="connsiteY822" fmla="*/ 377830 h 6857995"/>
              <a:gd name="connsiteX823" fmla="*/ 8840136 w 9143994"/>
              <a:gd name="connsiteY823" fmla="*/ 344070 h 6857995"/>
              <a:gd name="connsiteX824" fmla="*/ 8860842 w 9143994"/>
              <a:gd name="connsiteY824" fmla="*/ 360597 h 6857995"/>
              <a:gd name="connsiteX825" fmla="*/ 8881083 w 9143994"/>
              <a:gd name="connsiteY825" fmla="*/ 360597 h 6857995"/>
              <a:gd name="connsiteX826" fmla="*/ 8839579 w 9143994"/>
              <a:gd name="connsiteY826" fmla="*/ 327654 h 6857995"/>
              <a:gd name="connsiteX827" fmla="*/ 8578171 w 9143994"/>
              <a:gd name="connsiteY827" fmla="*/ 327654 h 6857995"/>
              <a:gd name="connsiteX828" fmla="*/ 8533715 w 9143994"/>
              <a:gd name="connsiteY828" fmla="*/ 378108 h 6857995"/>
              <a:gd name="connsiteX829" fmla="*/ 8578171 w 9143994"/>
              <a:gd name="connsiteY829" fmla="*/ 428544 h 6857995"/>
              <a:gd name="connsiteX830" fmla="*/ 8619768 w 9143994"/>
              <a:gd name="connsiteY830" fmla="*/ 394487 h 6857995"/>
              <a:gd name="connsiteX831" fmla="*/ 8599434 w 9143994"/>
              <a:gd name="connsiteY831" fmla="*/ 394487 h 6857995"/>
              <a:gd name="connsiteX832" fmla="*/ 8578710 w 9143994"/>
              <a:gd name="connsiteY832" fmla="*/ 411553 h 6857995"/>
              <a:gd name="connsiteX833" fmla="*/ 8553826 w 9143994"/>
              <a:gd name="connsiteY833" fmla="*/ 377830 h 6857995"/>
              <a:gd name="connsiteX834" fmla="*/ 8578710 w 9143994"/>
              <a:gd name="connsiteY834" fmla="*/ 344070 h 6857995"/>
              <a:gd name="connsiteX835" fmla="*/ 8599434 w 9143994"/>
              <a:gd name="connsiteY835" fmla="*/ 360597 h 6857995"/>
              <a:gd name="connsiteX836" fmla="*/ 8619638 w 9143994"/>
              <a:gd name="connsiteY836" fmla="*/ 360597 h 6857995"/>
              <a:gd name="connsiteX837" fmla="*/ 8578171 w 9143994"/>
              <a:gd name="connsiteY837" fmla="*/ 327654 h 6857995"/>
              <a:gd name="connsiteX838" fmla="*/ 8693044 w 9143994"/>
              <a:gd name="connsiteY838" fmla="*/ 271350 h 6857995"/>
              <a:gd name="connsiteX839" fmla="*/ 8715588 w 9143994"/>
              <a:gd name="connsiteY839" fmla="*/ 271350 h 6857995"/>
              <a:gd name="connsiteX840" fmla="*/ 8730574 w 9143994"/>
              <a:gd name="connsiteY840" fmla="*/ 285388 h 6857995"/>
              <a:gd name="connsiteX841" fmla="*/ 8715830 w 9143994"/>
              <a:gd name="connsiteY841" fmla="*/ 299334 h 6857995"/>
              <a:gd name="connsiteX842" fmla="*/ 8693044 w 9143994"/>
              <a:gd name="connsiteY842" fmla="*/ 299334 h 6857995"/>
              <a:gd name="connsiteX843" fmla="*/ 8693026 w 9143994"/>
              <a:gd name="connsiteY843" fmla="*/ 232780 h 6857995"/>
              <a:gd name="connsiteX844" fmla="*/ 8717241 w 9143994"/>
              <a:gd name="connsiteY844" fmla="*/ 232780 h 6857995"/>
              <a:gd name="connsiteX845" fmla="*/ 8728476 w 9143994"/>
              <a:gd name="connsiteY845" fmla="*/ 244201 h 6857995"/>
              <a:gd name="connsiteX846" fmla="*/ 8716145 w 9143994"/>
              <a:gd name="connsiteY846" fmla="*/ 256326 h 6857995"/>
              <a:gd name="connsiteX847" fmla="*/ 8693026 w 9143994"/>
              <a:gd name="connsiteY847" fmla="*/ 256326 h 6857995"/>
              <a:gd name="connsiteX848" fmla="*/ 8947341 w 9143994"/>
              <a:gd name="connsiteY848" fmla="*/ 217442 h 6857995"/>
              <a:gd name="connsiteX849" fmla="*/ 8947341 w 9143994"/>
              <a:gd name="connsiteY849" fmla="*/ 313893 h 6857995"/>
              <a:gd name="connsiteX850" fmla="*/ 8966784 w 9143994"/>
              <a:gd name="connsiteY850" fmla="*/ 313893 h 6857995"/>
              <a:gd name="connsiteX851" fmla="*/ 8966784 w 9143994"/>
              <a:gd name="connsiteY851" fmla="*/ 217442 h 6857995"/>
              <a:gd name="connsiteX852" fmla="*/ 8862439 w 9143994"/>
              <a:gd name="connsiteY852" fmla="*/ 217442 h 6857995"/>
              <a:gd name="connsiteX853" fmla="*/ 8862439 w 9143994"/>
              <a:gd name="connsiteY853" fmla="*/ 313893 h 6857995"/>
              <a:gd name="connsiteX854" fmla="*/ 8881566 w 9143994"/>
              <a:gd name="connsiteY854" fmla="*/ 313893 h 6857995"/>
              <a:gd name="connsiteX855" fmla="*/ 8881566 w 9143994"/>
              <a:gd name="connsiteY855" fmla="*/ 271795 h 6857995"/>
              <a:gd name="connsiteX856" fmla="*/ 8920191 w 9143994"/>
              <a:gd name="connsiteY856" fmla="*/ 271795 h 6857995"/>
              <a:gd name="connsiteX857" fmla="*/ 8920191 w 9143994"/>
              <a:gd name="connsiteY857" fmla="*/ 313893 h 6857995"/>
              <a:gd name="connsiteX858" fmla="*/ 8939318 w 9143994"/>
              <a:gd name="connsiteY858" fmla="*/ 313893 h 6857995"/>
              <a:gd name="connsiteX859" fmla="*/ 8939318 w 9143994"/>
              <a:gd name="connsiteY859" fmla="*/ 217442 h 6857995"/>
              <a:gd name="connsiteX860" fmla="*/ 8920191 w 9143994"/>
              <a:gd name="connsiteY860" fmla="*/ 217442 h 6857995"/>
              <a:gd name="connsiteX861" fmla="*/ 8920191 w 9143994"/>
              <a:gd name="connsiteY861" fmla="*/ 255064 h 6857995"/>
              <a:gd name="connsiteX862" fmla="*/ 8881566 w 9143994"/>
              <a:gd name="connsiteY862" fmla="*/ 255064 h 6857995"/>
              <a:gd name="connsiteX863" fmla="*/ 8881566 w 9143994"/>
              <a:gd name="connsiteY863" fmla="*/ 217442 h 6857995"/>
              <a:gd name="connsiteX864" fmla="*/ 8755161 w 9143994"/>
              <a:gd name="connsiteY864" fmla="*/ 217442 h 6857995"/>
              <a:gd name="connsiteX865" fmla="*/ 8755161 w 9143994"/>
              <a:gd name="connsiteY865" fmla="*/ 313893 h 6857995"/>
              <a:gd name="connsiteX866" fmla="*/ 8774604 w 9143994"/>
              <a:gd name="connsiteY866" fmla="*/ 313893 h 6857995"/>
              <a:gd name="connsiteX867" fmla="*/ 8774604 w 9143994"/>
              <a:gd name="connsiteY867" fmla="*/ 217442 h 6857995"/>
              <a:gd name="connsiteX868" fmla="*/ 8673713 w 9143994"/>
              <a:gd name="connsiteY868" fmla="*/ 217442 h 6857995"/>
              <a:gd name="connsiteX869" fmla="*/ 8673713 w 9143994"/>
              <a:gd name="connsiteY869" fmla="*/ 313893 h 6857995"/>
              <a:gd name="connsiteX870" fmla="*/ 8673806 w 9143994"/>
              <a:gd name="connsiteY870" fmla="*/ 313893 h 6857995"/>
              <a:gd name="connsiteX871" fmla="*/ 8693750 w 9143994"/>
              <a:gd name="connsiteY871" fmla="*/ 313893 h 6857995"/>
              <a:gd name="connsiteX872" fmla="*/ 8721605 w 9143994"/>
              <a:gd name="connsiteY872" fmla="*/ 313893 h 6857995"/>
              <a:gd name="connsiteX873" fmla="*/ 8750592 w 9143994"/>
              <a:gd name="connsiteY873" fmla="*/ 287858 h 6857995"/>
              <a:gd name="connsiteX874" fmla="*/ 8731967 w 9143994"/>
              <a:gd name="connsiteY874" fmla="*/ 262623 h 6857995"/>
              <a:gd name="connsiteX875" fmla="*/ 8747250 w 9143994"/>
              <a:gd name="connsiteY875" fmla="*/ 241193 h 6857995"/>
              <a:gd name="connsiteX876" fmla="*/ 8717185 w 9143994"/>
              <a:gd name="connsiteY876" fmla="*/ 217442 h 6857995"/>
              <a:gd name="connsiteX877" fmla="*/ 8693750 w 9143994"/>
              <a:gd name="connsiteY877" fmla="*/ 217442 h 6857995"/>
              <a:gd name="connsiteX878" fmla="*/ 8673806 w 9143994"/>
              <a:gd name="connsiteY878" fmla="*/ 217442 h 6857995"/>
              <a:gd name="connsiteX879" fmla="*/ 8590334 w 9143994"/>
              <a:gd name="connsiteY879" fmla="*/ 217442 h 6857995"/>
              <a:gd name="connsiteX880" fmla="*/ 8590334 w 9143994"/>
              <a:gd name="connsiteY880" fmla="*/ 283811 h 6857995"/>
              <a:gd name="connsiteX881" fmla="*/ 8628384 w 9143994"/>
              <a:gd name="connsiteY881" fmla="*/ 316604 h 6857995"/>
              <a:gd name="connsiteX882" fmla="*/ 8666842 w 9143994"/>
              <a:gd name="connsiteY882" fmla="*/ 283811 h 6857995"/>
              <a:gd name="connsiteX883" fmla="*/ 8666842 w 9143994"/>
              <a:gd name="connsiteY883" fmla="*/ 217442 h 6857995"/>
              <a:gd name="connsiteX884" fmla="*/ 8647418 w 9143994"/>
              <a:gd name="connsiteY884" fmla="*/ 217442 h 6857995"/>
              <a:gd name="connsiteX885" fmla="*/ 8647418 w 9143994"/>
              <a:gd name="connsiteY885" fmla="*/ 285555 h 6857995"/>
              <a:gd name="connsiteX886" fmla="*/ 8628365 w 9143994"/>
              <a:gd name="connsiteY886" fmla="*/ 300783 h 6857995"/>
              <a:gd name="connsiteX887" fmla="*/ 8609442 w 9143994"/>
              <a:gd name="connsiteY887" fmla="*/ 285555 h 6857995"/>
              <a:gd name="connsiteX888" fmla="*/ 8609442 w 9143994"/>
              <a:gd name="connsiteY888" fmla="*/ 217442 h 6857995"/>
              <a:gd name="connsiteX889" fmla="*/ 8440809 w 9143994"/>
              <a:gd name="connsiteY889" fmla="*/ 217442 h 6857995"/>
              <a:gd name="connsiteX890" fmla="*/ 8440809 w 9143994"/>
              <a:gd name="connsiteY890" fmla="*/ 234155 h 6857995"/>
              <a:gd name="connsiteX891" fmla="*/ 8464393 w 9143994"/>
              <a:gd name="connsiteY891" fmla="*/ 234155 h 6857995"/>
              <a:gd name="connsiteX892" fmla="*/ 8464393 w 9143994"/>
              <a:gd name="connsiteY892" fmla="*/ 313893 h 6857995"/>
              <a:gd name="connsiteX893" fmla="*/ 8484225 w 9143994"/>
              <a:gd name="connsiteY893" fmla="*/ 313893 h 6857995"/>
              <a:gd name="connsiteX894" fmla="*/ 8484225 w 9143994"/>
              <a:gd name="connsiteY894" fmla="*/ 234155 h 6857995"/>
              <a:gd name="connsiteX895" fmla="*/ 8507809 w 9143994"/>
              <a:gd name="connsiteY895" fmla="*/ 234155 h 6857995"/>
              <a:gd name="connsiteX896" fmla="*/ 8507809 w 9143994"/>
              <a:gd name="connsiteY896" fmla="*/ 217442 h 6857995"/>
              <a:gd name="connsiteX897" fmla="*/ 8484225 w 9143994"/>
              <a:gd name="connsiteY897" fmla="*/ 217442 h 6857995"/>
              <a:gd name="connsiteX898" fmla="*/ 8464393 w 9143994"/>
              <a:gd name="connsiteY898" fmla="*/ 217442 h 6857995"/>
              <a:gd name="connsiteX899" fmla="*/ 8416223 w 9143994"/>
              <a:gd name="connsiteY899" fmla="*/ 217442 h 6857995"/>
              <a:gd name="connsiteX900" fmla="*/ 8416223 w 9143994"/>
              <a:gd name="connsiteY900" fmla="*/ 313893 h 6857995"/>
              <a:gd name="connsiteX901" fmla="*/ 8435647 w 9143994"/>
              <a:gd name="connsiteY901" fmla="*/ 313893 h 6857995"/>
              <a:gd name="connsiteX902" fmla="*/ 8435647 w 9143994"/>
              <a:gd name="connsiteY902" fmla="*/ 217442 h 6857995"/>
              <a:gd name="connsiteX903" fmla="*/ 8312306 w 9143994"/>
              <a:gd name="connsiteY903" fmla="*/ 217442 h 6857995"/>
              <a:gd name="connsiteX904" fmla="*/ 8312306 w 9143994"/>
              <a:gd name="connsiteY904" fmla="*/ 313893 h 6857995"/>
              <a:gd name="connsiteX905" fmla="*/ 8330523 w 9143994"/>
              <a:gd name="connsiteY905" fmla="*/ 313893 h 6857995"/>
              <a:gd name="connsiteX906" fmla="*/ 8330523 w 9143994"/>
              <a:gd name="connsiteY906" fmla="*/ 242196 h 6857995"/>
              <a:gd name="connsiteX907" fmla="*/ 8350987 w 9143994"/>
              <a:gd name="connsiteY907" fmla="*/ 313893 h 6857995"/>
              <a:gd name="connsiteX908" fmla="*/ 8351823 w 9143994"/>
              <a:gd name="connsiteY908" fmla="*/ 313893 h 6857995"/>
              <a:gd name="connsiteX909" fmla="*/ 8368963 w 9143994"/>
              <a:gd name="connsiteY909" fmla="*/ 313893 h 6857995"/>
              <a:gd name="connsiteX910" fmla="*/ 8369780 w 9143994"/>
              <a:gd name="connsiteY910" fmla="*/ 313893 h 6857995"/>
              <a:gd name="connsiteX911" fmla="*/ 8390244 w 9143994"/>
              <a:gd name="connsiteY911" fmla="*/ 242196 h 6857995"/>
              <a:gd name="connsiteX912" fmla="*/ 8390244 w 9143994"/>
              <a:gd name="connsiteY912" fmla="*/ 313893 h 6857995"/>
              <a:gd name="connsiteX913" fmla="*/ 8408461 w 9143994"/>
              <a:gd name="connsiteY913" fmla="*/ 313893 h 6857995"/>
              <a:gd name="connsiteX914" fmla="*/ 8408461 w 9143994"/>
              <a:gd name="connsiteY914" fmla="*/ 217442 h 6857995"/>
              <a:gd name="connsiteX915" fmla="*/ 8398526 w 9143994"/>
              <a:gd name="connsiteY915" fmla="*/ 217442 h 6857995"/>
              <a:gd name="connsiteX916" fmla="*/ 8389965 w 9143994"/>
              <a:gd name="connsiteY916" fmla="*/ 217442 h 6857995"/>
              <a:gd name="connsiteX917" fmla="*/ 8380588 w 9143994"/>
              <a:gd name="connsiteY917" fmla="*/ 217442 h 6857995"/>
              <a:gd name="connsiteX918" fmla="*/ 8360383 w 9143994"/>
              <a:gd name="connsiteY918" fmla="*/ 285147 h 6857995"/>
              <a:gd name="connsiteX919" fmla="*/ 8340198 w 9143994"/>
              <a:gd name="connsiteY919" fmla="*/ 217442 h 6857995"/>
              <a:gd name="connsiteX920" fmla="*/ 8330839 w 9143994"/>
              <a:gd name="connsiteY920" fmla="*/ 217442 h 6857995"/>
              <a:gd name="connsiteX921" fmla="*/ 8322259 w 9143994"/>
              <a:gd name="connsiteY921" fmla="*/ 217442 h 6857995"/>
              <a:gd name="connsiteX922" fmla="*/ 8817073 w 9143994"/>
              <a:gd name="connsiteY922" fmla="*/ 214507 h 6857995"/>
              <a:gd name="connsiteX923" fmla="*/ 8781029 w 9143994"/>
              <a:gd name="connsiteY923" fmla="*/ 243792 h 6857995"/>
              <a:gd name="connsiteX924" fmla="*/ 8812394 w 9143994"/>
              <a:gd name="connsiteY924" fmla="*/ 273151 h 6857995"/>
              <a:gd name="connsiteX925" fmla="*/ 8836924 w 9143994"/>
              <a:gd name="connsiteY925" fmla="*/ 288118 h 6857995"/>
              <a:gd name="connsiteX926" fmla="*/ 8817686 w 9143994"/>
              <a:gd name="connsiteY926" fmla="*/ 300430 h 6857995"/>
              <a:gd name="connsiteX927" fmla="*/ 8798020 w 9143994"/>
              <a:gd name="connsiteY927" fmla="*/ 284274 h 6857995"/>
              <a:gd name="connsiteX928" fmla="*/ 8779302 w 9143994"/>
              <a:gd name="connsiteY928" fmla="*/ 284274 h 6857995"/>
              <a:gd name="connsiteX929" fmla="*/ 8818522 w 9143994"/>
              <a:gd name="connsiteY929" fmla="*/ 316381 h 6857995"/>
              <a:gd name="connsiteX930" fmla="*/ 8857221 w 9143994"/>
              <a:gd name="connsiteY930" fmla="*/ 285797 h 6857995"/>
              <a:gd name="connsiteX931" fmla="*/ 8829422 w 9143994"/>
              <a:gd name="connsiteY931" fmla="*/ 257459 h 6857995"/>
              <a:gd name="connsiteX932" fmla="*/ 8800565 w 9143994"/>
              <a:gd name="connsiteY932" fmla="*/ 242548 h 6857995"/>
              <a:gd name="connsiteX933" fmla="*/ 8817853 w 9143994"/>
              <a:gd name="connsiteY933" fmla="*/ 230682 h 6857995"/>
              <a:gd name="connsiteX934" fmla="*/ 8835383 w 9143994"/>
              <a:gd name="connsiteY934" fmla="*/ 245408 h 6857995"/>
              <a:gd name="connsiteX935" fmla="*/ 8854269 w 9143994"/>
              <a:gd name="connsiteY935" fmla="*/ 245408 h 6857995"/>
              <a:gd name="connsiteX936" fmla="*/ 8817073 w 9143994"/>
              <a:gd name="connsiteY936" fmla="*/ 214507 h 6857995"/>
              <a:gd name="connsiteX937" fmla="*/ 8545117 w 9143994"/>
              <a:gd name="connsiteY937" fmla="*/ 214507 h 6857995"/>
              <a:gd name="connsiteX938" fmla="*/ 8509035 w 9143994"/>
              <a:gd name="connsiteY938" fmla="*/ 243792 h 6857995"/>
              <a:gd name="connsiteX939" fmla="*/ 8540418 w 9143994"/>
              <a:gd name="connsiteY939" fmla="*/ 273151 h 6857995"/>
              <a:gd name="connsiteX940" fmla="*/ 8564968 w 9143994"/>
              <a:gd name="connsiteY940" fmla="*/ 288118 h 6857995"/>
              <a:gd name="connsiteX941" fmla="*/ 8545692 w 9143994"/>
              <a:gd name="connsiteY941" fmla="*/ 300430 h 6857995"/>
              <a:gd name="connsiteX942" fmla="*/ 8526082 w 9143994"/>
              <a:gd name="connsiteY942" fmla="*/ 284274 h 6857995"/>
              <a:gd name="connsiteX943" fmla="*/ 8507364 w 9143994"/>
              <a:gd name="connsiteY943" fmla="*/ 284274 h 6857995"/>
              <a:gd name="connsiteX944" fmla="*/ 8546565 w 9143994"/>
              <a:gd name="connsiteY944" fmla="*/ 316381 h 6857995"/>
              <a:gd name="connsiteX945" fmla="*/ 8585246 w 9143994"/>
              <a:gd name="connsiteY945" fmla="*/ 285797 h 6857995"/>
              <a:gd name="connsiteX946" fmla="*/ 8557447 w 9143994"/>
              <a:gd name="connsiteY946" fmla="*/ 257459 h 6857995"/>
              <a:gd name="connsiteX947" fmla="*/ 8528571 w 9143994"/>
              <a:gd name="connsiteY947" fmla="*/ 242548 h 6857995"/>
              <a:gd name="connsiteX948" fmla="*/ 8545859 w 9143994"/>
              <a:gd name="connsiteY948" fmla="*/ 230682 h 6857995"/>
              <a:gd name="connsiteX949" fmla="*/ 8563389 w 9143994"/>
              <a:gd name="connsiteY949" fmla="*/ 245408 h 6857995"/>
              <a:gd name="connsiteX950" fmla="*/ 8582294 w 9143994"/>
              <a:gd name="connsiteY950" fmla="*/ 245408 h 6857995"/>
              <a:gd name="connsiteX951" fmla="*/ 8545117 w 9143994"/>
              <a:gd name="connsiteY951" fmla="*/ 214507 h 6857995"/>
              <a:gd name="connsiteX952" fmla="*/ 8107442 w 9143994"/>
              <a:gd name="connsiteY952" fmla="*/ 127322 h 6857995"/>
              <a:gd name="connsiteX953" fmla="*/ 8049894 w 9143994"/>
              <a:gd name="connsiteY953" fmla="*/ 227042 h 6857995"/>
              <a:gd name="connsiteX954" fmla="*/ 8107442 w 9143994"/>
              <a:gd name="connsiteY954" fmla="*/ 326762 h 6857995"/>
              <a:gd name="connsiteX955" fmla="*/ 7992309 w 9143994"/>
              <a:gd name="connsiteY955" fmla="*/ 326762 h 6857995"/>
              <a:gd name="connsiteX956" fmla="*/ 7934724 w 9143994"/>
              <a:gd name="connsiteY956" fmla="*/ 426482 h 6857995"/>
              <a:gd name="connsiteX957" fmla="*/ 8049895 w 9143994"/>
              <a:gd name="connsiteY957" fmla="*/ 426482 h 6857995"/>
              <a:gd name="connsiteX958" fmla="*/ 8107443 w 9143994"/>
              <a:gd name="connsiteY958" fmla="*/ 326763 h 6857995"/>
              <a:gd name="connsiteX959" fmla="*/ 8165009 w 9143994"/>
              <a:gd name="connsiteY959" fmla="*/ 426482 h 6857995"/>
              <a:gd name="connsiteX960" fmla="*/ 8280161 w 9143994"/>
              <a:gd name="connsiteY960" fmla="*/ 426482 h 6857995"/>
              <a:gd name="connsiteX961" fmla="*/ 8222575 w 9143994"/>
              <a:gd name="connsiteY961" fmla="*/ 326762 h 6857995"/>
              <a:gd name="connsiteX962" fmla="*/ 8107443 w 9143994"/>
              <a:gd name="connsiteY962" fmla="*/ 326762 h 6857995"/>
              <a:gd name="connsiteX963" fmla="*/ 8165009 w 9143994"/>
              <a:gd name="connsiteY963" fmla="*/ 227042 h 6857995"/>
              <a:gd name="connsiteX964" fmla="*/ 0 w 9143994"/>
              <a:gd name="connsiteY964" fmla="*/ 0 h 6857995"/>
              <a:gd name="connsiteX965" fmla="*/ 9143994 w 9143994"/>
              <a:gd name="connsiteY965" fmla="*/ 0 h 6857995"/>
              <a:gd name="connsiteX966" fmla="*/ 9143994 w 9143994"/>
              <a:gd name="connsiteY966" fmla="*/ 6857995 h 6857995"/>
              <a:gd name="connsiteX967" fmla="*/ 0 w 9143994"/>
              <a:gd name="connsiteY96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Lst>
            <a:rect l="l" t="t" r="r" b="b"/>
            <a:pathLst>
              <a:path w="9143994" h="6857995">
                <a:moveTo>
                  <a:pt x="4347201" y="5098111"/>
                </a:moveTo>
                <a:lnTo>
                  <a:pt x="4398241" y="5098111"/>
                </a:lnTo>
                <a:cubicBezTo>
                  <a:pt x="4398179" y="5098111"/>
                  <a:pt x="4397738" y="5101517"/>
                  <a:pt x="4397485" y="5102780"/>
                </a:cubicBezTo>
                <a:cubicBezTo>
                  <a:pt x="4396980" y="5104924"/>
                  <a:pt x="4395718" y="5108457"/>
                  <a:pt x="4388968" y="5108457"/>
                </a:cubicBezTo>
                <a:lnTo>
                  <a:pt x="4353132" y="5108457"/>
                </a:lnTo>
                <a:cubicBezTo>
                  <a:pt x="4347958" y="5108457"/>
                  <a:pt x="4347201" y="5106691"/>
                  <a:pt x="4347201" y="5103789"/>
                </a:cubicBezTo>
                <a:close/>
                <a:moveTo>
                  <a:pt x="3960016" y="5091581"/>
                </a:moveTo>
                <a:lnTo>
                  <a:pt x="3960016" y="5106976"/>
                </a:lnTo>
                <a:lnTo>
                  <a:pt x="4103358" y="5106976"/>
                </a:lnTo>
                <a:lnTo>
                  <a:pt x="4103358" y="5091581"/>
                </a:lnTo>
                <a:close/>
                <a:moveTo>
                  <a:pt x="4294268" y="5076786"/>
                </a:moveTo>
                <a:lnTo>
                  <a:pt x="4332817" y="5076786"/>
                </a:lnTo>
                <a:lnTo>
                  <a:pt x="4332817" y="5086944"/>
                </a:lnTo>
                <a:lnTo>
                  <a:pt x="4294268" y="5086944"/>
                </a:lnTo>
                <a:close/>
                <a:moveTo>
                  <a:pt x="4347138" y="5076723"/>
                </a:moveTo>
                <a:lnTo>
                  <a:pt x="4386317" y="5076723"/>
                </a:lnTo>
                <a:lnTo>
                  <a:pt x="4386317" y="5086881"/>
                </a:lnTo>
                <a:lnTo>
                  <a:pt x="4347138" y="5086881"/>
                </a:lnTo>
                <a:close/>
                <a:moveTo>
                  <a:pt x="4168025" y="5076124"/>
                </a:moveTo>
                <a:lnTo>
                  <a:pt x="4214459" y="5076124"/>
                </a:lnTo>
                <a:cubicBezTo>
                  <a:pt x="4209916" y="5080605"/>
                  <a:pt x="4199443" y="5085777"/>
                  <a:pt x="4190170" y="5089437"/>
                </a:cubicBezTo>
                <a:cubicBezTo>
                  <a:pt x="4181464" y="5086787"/>
                  <a:pt x="4172063" y="5081172"/>
                  <a:pt x="4168025" y="5076124"/>
                </a:cubicBezTo>
                <a:close/>
                <a:moveTo>
                  <a:pt x="4347138" y="5058048"/>
                </a:moveTo>
                <a:lnTo>
                  <a:pt x="4386317" y="5058048"/>
                </a:lnTo>
                <a:lnTo>
                  <a:pt x="4386317" y="5066629"/>
                </a:lnTo>
                <a:lnTo>
                  <a:pt x="4347138" y="5066629"/>
                </a:lnTo>
                <a:close/>
                <a:moveTo>
                  <a:pt x="4294268" y="5058048"/>
                </a:moveTo>
                <a:lnTo>
                  <a:pt x="4332817" y="5058048"/>
                </a:lnTo>
                <a:lnTo>
                  <a:pt x="4332817" y="5066692"/>
                </a:lnTo>
                <a:lnTo>
                  <a:pt x="4294268" y="5066629"/>
                </a:lnTo>
                <a:close/>
                <a:moveTo>
                  <a:pt x="4176984" y="5050005"/>
                </a:moveTo>
                <a:cubicBezTo>
                  <a:pt x="4176984" y="5050005"/>
                  <a:pt x="4164240" y="5069563"/>
                  <a:pt x="4117552" y="5079469"/>
                </a:cubicBezTo>
                <a:lnTo>
                  <a:pt x="4124366" y="5091834"/>
                </a:lnTo>
                <a:cubicBezTo>
                  <a:pt x="4124366" y="5091834"/>
                  <a:pt x="4137742" y="5089437"/>
                  <a:pt x="4154586" y="5082244"/>
                </a:cubicBezTo>
                <a:cubicBezTo>
                  <a:pt x="4154586" y="5082244"/>
                  <a:pt x="4160454" y="5086913"/>
                  <a:pt x="4170612" y="5094800"/>
                </a:cubicBezTo>
                <a:cubicBezTo>
                  <a:pt x="4146133" y="5100856"/>
                  <a:pt x="4129666" y="5100288"/>
                  <a:pt x="4116985" y="5100288"/>
                </a:cubicBezTo>
                <a:lnTo>
                  <a:pt x="4124051" y="5114357"/>
                </a:lnTo>
                <a:cubicBezTo>
                  <a:pt x="4145564" y="5113727"/>
                  <a:pt x="4168719" y="5108932"/>
                  <a:pt x="4188971" y="5103128"/>
                </a:cubicBezTo>
                <a:cubicBezTo>
                  <a:pt x="4192567" y="5104200"/>
                  <a:pt x="4203481" y="5107291"/>
                  <a:pt x="4207519" y="5107986"/>
                </a:cubicBezTo>
                <a:cubicBezTo>
                  <a:pt x="4207519" y="5107986"/>
                  <a:pt x="4238874" y="5114042"/>
                  <a:pt x="4253700" y="5113601"/>
                </a:cubicBezTo>
                <a:lnTo>
                  <a:pt x="4260010" y="5098395"/>
                </a:lnTo>
                <a:cubicBezTo>
                  <a:pt x="4248969" y="5098333"/>
                  <a:pt x="4224237" y="5098459"/>
                  <a:pt x="4210736" y="5094421"/>
                </a:cubicBezTo>
                <a:cubicBezTo>
                  <a:pt x="4215279" y="5091897"/>
                  <a:pt x="4233512" y="5079469"/>
                  <a:pt x="4236603" y="5074989"/>
                </a:cubicBezTo>
                <a:lnTo>
                  <a:pt x="4236603" y="5064705"/>
                </a:lnTo>
                <a:lnTo>
                  <a:pt x="4180075" y="5064831"/>
                </a:lnTo>
                <a:cubicBezTo>
                  <a:pt x="4185123" y="5060920"/>
                  <a:pt x="4187457" y="5057891"/>
                  <a:pt x="4191999" y="5052655"/>
                </a:cubicBezTo>
                <a:close/>
                <a:moveTo>
                  <a:pt x="4280640" y="5047260"/>
                </a:moveTo>
                <a:lnTo>
                  <a:pt x="4280640" y="5107006"/>
                </a:lnTo>
                <a:lnTo>
                  <a:pt x="4294331" y="5107006"/>
                </a:lnTo>
                <a:lnTo>
                  <a:pt x="4294331" y="5098048"/>
                </a:lnTo>
                <a:lnTo>
                  <a:pt x="4332880" y="5098048"/>
                </a:lnTo>
                <a:lnTo>
                  <a:pt x="4332880" y="5109026"/>
                </a:lnTo>
                <a:cubicBezTo>
                  <a:pt x="4332880" y="5117353"/>
                  <a:pt x="4337990" y="5120571"/>
                  <a:pt x="4348842" y="5120571"/>
                </a:cubicBezTo>
                <a:lnTo>
                  <a:pt x="4391049" y="5120571"/>
                </a:lnTo>
                <a:cubicBezTo>
                  <a:pt x="4391049" y="5120571"/>
                  <a:pt x="4410986" y="5120003"/>
                  <a:pt x="4412311" y="5105998"/>
                </a:cubicBezTo>
                <a:lnTo>
                  <a:pt x="4413447" y="5094704"/>
                </a:lnTo>
                <a:lnTo>
                  <a:pt x="4400009" y="5089657"/>
                </a:lnTo>
                <a:lnTo>
                  <a:pt x="4400009" y="5047260"/>
                </a:lnTo>
                <a:lnTo>
                  <a:pt x="4399945" y="5047260"/>
                </a:lnTo>
                <a:close/>
                <a:moveTo>
                  <a:pt x="4894577" y="5039658"/>
                </a:moveTo>
                <a:lnTo>
                  <a:pt x="4894577" y="5054043"/>
                </a:lnTo>
                <a:lnTo>
                  <a:pt x="4938488" y="5054043"/>
                </a:lnTo>
                <a:cubicBezTo>
                  <a:pt x="4938488" y="5054043"/>
                  <a:pt x="4927636" y="5079595"/>
                  <a:pt x="4918867" y="5091140"/>
                </a:cubicBezTo>
                <a:cubicBezTo>
                  <a:pt x="4918867" y="5091140"/>
                  <a:pt x="4899624" y="5092402"/>
                  <a:pt x="4898047" y="5092024"/>
                </a:cubicBezTo>
                <a:lnTo>
                  <a:pt x="4900886" y="5107355"/>
                </a:lnTo>
                <a:cubicBezTo>
                  <a:pt x="4900886" y="5107355"/>
                  <a:pt x="4981201" y="5103443"/>
                  <a:pt x="5004923" y="5097639"/>
                </a:cubicBezTo>
                <a:cubicBezTo>
                  <a:pt x="5004923" y="5097639"/>
                  <a:pt x="5014072" y="5107607"/>
                  <a:pt x="5016659" y="5110635"/>
                </a:cubicBezTo>
                <a:lnTo>
                  <a:pt x="5028835" y="5100919"/>
                </a:lnTo>
                <a:cubicBezTo>
                  <a:pt x="5028835" y="5100919"/>
                  <a:pt x="5002589" y="5070446"/>
                  <a:pt x="4987763" y="5059847"/>
                </a:cubicBezTo>
                <a:lnTo>
                  <a:pt x="4976027" y="5068112"/>
                </a:lnTo>
                <a:cubicBezTo>
                  <a:pt x="4976027" y="5068112"/>
                  <a:pt x="4986690" y="5077324"/>
                  <a:pt x="4993757" y="5085588"/>
                </a:cubicBezTo>
                <a:cubicBezTo>
                  <a:pt x="4993757" y="5085588"/>
                  <a:pt x="4968520" y="5089437"/>
                  <a:pt x="4936911" y="5090635"/>
                </a:cubicBezTo>
                <a:cubicBezTo>
                  <a:pt x="4936911" y="5090635"/>
                  <a:pt x="4947384" y="5072655"/>
                  <a:pt x="4956091" y="5054043"/>
                </a:cubicBezTo>
                <a:lnTo>
                  <a:pt x="5028141" y="5054043"/>
                </a:lnTo>
                <a:lnTo>
                  <a:pt x="5028141" y="5039658"/>
                </a:lnTo>
                <a:close/>
                <a:moveTo>
                  <a:pt x="3974463" y="5034737"/>
                </a:moveTo>
                <a:lnTo>
                  <a:pt x="3974463" y="5049689"/>
                </a:lnTo>
                <a:lnTo>
                  <a:pt x="4088783" y="5049689"/>
                </a:lnTo>
                <a:lnTo>
                  <a:pt x="4088783" y="5034737"/>
                </a:lnTo>
                <a:close/>
                <a:moveTo>
                  <a:pt x="4536789" y="5034296"/>
                </a:moveTo>
                <a:lnTo>
                  <a:pt x="4541143" y="5044579"/>
                </a:lnTo>
                <a:lnTo>
                  <a:pt x="4526316" y="5044579"/>
                </a:lnTo>
                <a:cubicBezTo>
                  <a:pt x="4525496" y="5042687"/>
                  <a:pt x="4524802" y="5034674"/>
                  <a:pt x="4524802" y="5034674"/>
                </a:cubicBezTo>
                <a:close/>
                <a:moveTo>
                  <a:pt x="4742717" y="5030005"/>
                </a:moveTo>
                <a:lnTo>
                  <a:pt x="4742717" y="5045084"/>
                </a:lnTo>
                <a:lnTo>
                  <a:pt x="4770603" y="5045084"/>
                </a:lnTo>
                <a:lnTo>
                  <a:pt x="4770603" y="5087291"/>
                </a:lnTo>
                <a:cubicBezTo>
                  <a:pt x="4756345" y="5089815"/>
                  <a:pt x="4746314" y="5090762"/>
                  <a:pt x="4736913" y="5091645"/>
                </a:cubicBezTo>
                <a:lnTo>
                  <a:pt x="4738679" y="5107922"/>
                </a:lnTo>
                <a:cubicBezTo>
                  <a:pt x="4738679" y="5107922"/>
                  <a:pt x="4795020" y="5099090"/>
                  <a:pt x="4817038" y="5092339"/>
                </a:cubicBezTo>
                <a:lnTo>
                  <a:pt x="4817038" y="5076944"/>
                </a:lnTo>
                <a:cubicBezTo>
                  <a:pt x="4817038" y="5076944"/>
                  <a:pt x="4804104" y="5080856"/>
                  <a:pt x="4785809" y="5084389"/>
                </a:cubicBezTo>
                <a:lnTo>
                  <a:pt x="4785809" y="5045084"/>
                </a:lnTo>
                <a:lnTo>
                  <a:pt x="4812433" y="5045084"/>
                </a:lnTo>
                <a:lnTo>
                  <a:pt x="4812433" y="5030005"/>
                </a:lnTo>
                <a:close/>
                <a:moveTo>
                  <a:pt x="4354457" y="5025905"/>
                </a:moveTo>
                <a:lnTo>
                  <a:pt x="4354457" y="5032971"/>
                </a:lnTo>
                <a:lnTo>
                  <a:pt x="4389788" y="5032971"/>
                </a:lnTo>
                <a:lnTo>
                  <a:pt x="4389788" y="5025905"/>
                </a:lnTo>
                <a:close/>
                <a:moveTo>
                  <a:pt x="4291240" y="5025905"/>
                </a:moveTo>
                <a:lnTo>
                  <a:pt x="4291240" y="5032971"/>
                </a:lnTo>
                <a:lnTo>
                  <a:pt x="4326571" y="5032971"/>
                </a:lnTo>
                <a:lnTo>
                  <a:pt x="4326571" y="5025905"/>
                </a:lnTo>
                <a:close/>
                <a:moveTo>
                  <a:pt x="4354457" y="5011520"/>
                </a:moveTo>
                <a:lnTo>
                  <a:pt x="4354457" y="5018586"/>
                </a:lnTo>
                <a:lnTo>
                  <a:pt x="4389788" y="5018586"/>
                </a:lnTo>
                <a:lnTo>
                  <a:pt x="4389788" y="5011520"/>
                </a:lnTo>
                <a:close/>
                <a:moveTo>
                  <a:pt x="4291240" y="5011520"/>
                </a:moveTo>
                <a:lnTo>
                  <a:pt x="4291240" y="5018586"/>
                </a:lnTo>
                <a:lnTo>
                  <a:pt x="4326571" y="5018586"/>
                </a:lnTo>
                <a:lnTo>
                  <a:pt x="4326571" y="5011520"/>
                </a:lnTo>
                <a:close/>
                <a:moveTo>
                  <a:pt x="4653571" y="5006157"/>
                </a:moveTo>
                <a:lnTo>
                  <a:pt x="4673317" y="5006157"/>
                </a:lnTo>
                <a:lnTo>
                  <a:pt x="4673317" y="5026473"/>
                </a:lnTo>
                <a:lnTo>
                  <a:pt x="4635463" y="5026473"/>
                </a:lnTo>
                <a:lnTo>
                  <a:pt x="4635463" y="5038397"/>
                </a:lnTo>
                <a:cubicBezTo>
                  <a:pt x="4629469" y="5030195"/>
                  <a:pt x="4623665" y="5023003"/>
                  <a:pt x="4619943" y="5013035"/>
                </a:cubicBezTo>
                <a:lnTo>
                  <a:pt x="4633192" y="5013035"/>
                </a:lnTo>
                <a:lnTo>
                  <a:pt x="4633192" y="5012530"/>
                </a:lnTo>
                <a:lnTo>
                  <a:pt x="4644801" y="5022119"/>
                </a:lnTo>
                <a:cubicBezTo>
                  <a:pt x="4650415" y="5013350"/>
                  <a:pt x="4653571" y="5006157"/>
                  <a:pt x="4653571" y="5006157"/>
                </a:cubicBezTo>
                <a:close/>
                <a:moveTo>
                  <a:pt x="4467074" y="5003066"/>
                </a:moveTo>
                <a:cubicBezTo>
                  <a:pt x="4469913" y="5004833"/>
                  <a:pt x="4478493" y="5016125"/>
                  <a:pt x="4478493" y="5016125"/>
                </a:cubicBezTo>
                <a:cubicBezTo>
                  <a:pt x="4476790" y="5020101"/>
                  <a:pt x="4471112" y="5026346"/>
                  <a:pt x="4471112" y="5026346"/>
                </a:cubicBezTo>
                <a:lnTo>
                  <a:pt x="4467579" y="5026346"/>
                </a:lnTo>
                <a:lnTo>
                  <a:pt x="4467579" y="5031899"/>
                </a:lnTo>
                <a:cubicBezTo>
                  <a:pt x="4461395" y="5027608"/>
                  <a:pt x="4455213" y="5012908"/>
                  <a:pt x="4455213" y="5012908"/>
                </a:cubicBezTo>
                <a:lnTo>
                  <a:pt x="4467074" y="5012908"/>
                </a:lnTo>
                <a:close/>
                <a:moveTo>
                  <a:pt x="4180328" y="4996694"/>
                </a:moveTo>
                <a:lnTo>
                  <a:pt x="4180328" y="5004833"/>
                </a:lnTo>
                <a:lnTo>
                  <a:pt x="4128089" y="5004833"/>
                </a:lnTo>
                <a:lnTo>
                  <a:pt x="4128089" y="5016504"/>
                </a:lnTo>
                <a:lnTo>
                  <a:pt x="4180328" y="5016504"/>
                </a:lnTo>
                <a:lnTo>
                  <a:pt x="4180328" y="5024707"/>
                </a:lnTo>
                <a:lnTo>
                  <a:pt x="4116480" y="5024707"/>
                </a:lnTo>
                <a:lnTo>
                  <a:pt x="4116480" y="5036189"/>
                </a:lnTo>
                <a:lnTo>
                  <a:pt x="4159130" y="5036189"/>
                </a:lnTo>
                <a:cubicBezTo>
                  <a:pt x="4159130" y="5036126"/>
                  <a:pt x="4153388" y="5048996"/>
                  <a:pt x="4114903" y="5055431"/>
                </a:cubicBezTo>
                <a:lnTo>
                  <a:pt x="4121654" y="5068491"/>
                </a:lnTo>
                <a:cubicBezTo>
                  <a:pt x="4121654" y="5068491"/>
                  <a:pt x="4155218" y="5065589"/>
                  <a:pt x="4177615" y="5036189"/>
                </a:cubicBezTo>
                <a:lnTo>
                  <a:pt x="4198371" y="5036189"/>
                </a:lnTo>
                <a:lnTo>
                  <a:pt x="4198433" y="5049249"/>
                </a:lnTo>
                <a:cubicBezTo>
                  <a:pt x="4198433" y="5056189"/>
                  <a:pt x="4202030" y="5058144"/>
                  <a:pt x="4209411" y="5058144"/>
                </a:cubicBezTo>
                <a:lnTo>
                  <a:pt x="4242913" y="5058144"/>
                </a:lnTo>
                <a:cubicBezTo>
                  <a:pt x="4251304" y="5058144"/>
                  <a:pt x="4256919" y="5052782"/>
                  <a:pt x="4256919" y="5047356"/>
                </a:cubicBezTo>
                <a:lnTo>
                  <a:pt x="4257486" y="5043381"/>
                </a:lnTo>
                <a:lnTo>
                  <a:pt x="4242408" y="5038839"/>
                </a:lnTo>
                <a:lnTo>
                  <a:pt x="4241651" y="5043886"/>
                </a:lnTo>
                <a:cubicBezTo>
                  <a:pt x="4241209" y="5046851"/>
                  <a:pt x="4237929" y="5047230"/>
                  <a:pt x="4236540" y="5047230"/>
                </a:cubicBezTo>
                <a:lnTo>
                  <a:pt x="4217424" y="5047230"/>
                </a:lnTo>
                <a:cubicBezTo>
                  <a:pt x="4213323" y="5047230"/>
                  <a:pt x="4212629" y="5045779"/>
                  <a:pt x="4212629" y="5043633"/>
                </a:cubicBezTo>
                <a:lnTo>
                  <a:pt x="4212629" y="5036126"/>
                </a:lnTo>
                <a:lnTo>
                  <a:pt x="4258811" y="5036126"/>
                </a:lnTo>
                <a:lnTo>
                  <a:pt x="4258811" y="5024643"/>
                </a:lnTo>
                <a:lnTo>
                  <a:pt x="4194838" y="5024643"/>
                </a:lnTo>
                <a:lnTo>
                  <a:pt x="4194838" y="5016442"/>
                </a:lnTo>
                <a:lnTo>
                  <a:pt x="4248086" y="5016442"/>
                </a:lnTo>
                <a:lnTo>
                  <a:pt x="4248086" y="5005149"/>
                </a:lnTo>
                <a:lnTo>
                  <a:pt x="4194838" y="5005149"/>
                </a:lnTo>
                <a:lnTo>
                  <a:pt x="4194838" y="4996694"/>
                </a:lnTo>
                <a:close/>
                <a:moveTo>
                  <a:pt x="4522215" y="4993918"/>
                </a:moveTo>
                <a:cubicBezTo>
                  <a:pt x="4529786" y="5000416"/>
                  <a:pt x="4538051" y="5012592"/>
                  <a:pt x="4538051" y="5012592"/>
                </a:cubicBezTo>
                <a:cubicBezTo>
                  <a:pt x="4534013" y="5019091"/>
                  <a:pt x="4528462" y="5023759"/>
                  <a:pt x="4528462" y="5023759"/>
                </a:cubicBezTo>
                <a:lnTo>
                  <a:pt x="4523666" y="5023759"/>
                </a:lnTo>
                <a:lnTo>
                  <a:pt x="4523666" y="5023696"/>
                </a:lnTo>
                <a:cubicBezTo>
                  <a:pt x="4522657" y="5014674"/>
                  <a:pt x="4522215" y="4993918"/>
                  <a:pt x="4522215" y="4993918"/>
                </a:cubicBezTo>
                <a:close/>
                <a:moveTo>
                  <a:pt x="4961769" y="4982814"/>
                </a:moveTo>
                <a:cubicBezTo>
                  <a:pt x="4974009" y="4996947"/>
                  <a:pt x="4998362" y="5010574"/>
                  <a:pt x="4998362" y="5010574"/>
                </a:cubicBezTo>
                <a:lnTo>
                  <a:pt x="4925555" y="5010574"/>
                </a:lnTo>
                <a:cubicBezTo>
                  <a:pt x="4943095" y="5001236"/>
                  <a:pt x="4961769" y="4982814"/>
                  <a:pt x="4961769" y="4982814"/>
                </a:cubicBezTo>
                <a:close/>
                <a:moveTo>
                  <a:pt x="3969354" y="4980921"/>
                </a:moveTo>
                <a:lnTo>
                  <a:pt x="3969354" y="4995747"/>
                </a:lnTo>
                <a:lnTo>
                  <a:pt x="4093958" y="4995747"/>
                </a:lnTo>
                <a:lnTo>
                  <a:pt x="4093958" y="4980921"/>
                </a:lnTo>
                <a:close/>
                <a:moveTo>
                  <a:pt x="4278370" y="4974044"/>
                </a:moveTo>
                <a:lnTo>
                  <a:pt x="4278370" y="4985906"/>
                </a:lnTo>
                <a:lnTo>
                  <a:pt x="4332880" y="4985906"/>
                </a:lnTo>
                <a:lnTo>
                  <a:pt x="4332880" y="4993097"/>
                </a:lnTo>
                <a:lnTo>
                  <a:pt x="4271492" y="4993097"/>
                </a:lnTo>
                <a:lnTo>
                  <a:pt x="4271492" y="5029817"/>
                </a:lnTo>
                <a:lnTo>
                  <a:pt x="4284931" y="5029817"/>
                </a:lnTo>
                <a:lnTo>
                  <a:pt x="4284931" y="5004706"/>
                </a:lnTo>
                <a:lnTo>
                  <a:pt x="4332880" y="5004706"/>
                </a:lnTo>
                <a:lnTo>
                  <a:pt x="4332880" y="5035053"/>
                </a:lnTo>
                <a:lnTo>
                  <a:pt x="4347139" y="5035053"/>
                </a:lnTo>
                <a:lnTo>
                  <a:pt x="4347139" y="5004706"/>
                </a:lnTo>
                <a:lnTo>
                  <a:pt x="4396854" y="5004706"/>
                </a:lnTo>
                <a:lnTo>
                  <a:pt x="4396854" y="5029817"/>
                </a:lnTo>
                <a:lnTo>
                  <a:pt x="4410292" y="5029817"/>
                </a:lnTo>
                <a:lnTo>
                  <a:pt x="4410292" y="4993097"/>
                </a:lnTo>
                <a:lnTo>
                  <a:pt x="4347139" y="4993097"/>
                </a:lnTo>
                <a:lnTo>
                  <a:pt x="4347139" y="4985906"/>
                </a:lnTo>
                <a:lnTo>
                  <a:pt x="4402721" y="4985906"/>
                </a:lnTo>
                <a:lnTo>
                  <a:pt x="4402721" y="4974044"/>
                </a:lnTo>
                <a:close/>
                <a:moveTo>
                  <a:pt x="5136152" y="4970006"/>
                </a:moveTo>
                <a:lnTo>
                  <a:pt x="5136152" y="5006724"/>
                </a:lnTo>
                <a:lnTo>
                  <a:pt x="5108015" y="5006724"/>
                </a:lnTo>
                <a:lnTo>
                  <a:pt x="5108015" y="5021235"/>
                </a:lnTo>
                <a:lnTo>
                  <a:pt x="5136152" y="5021235"/>
                </a:lnTo>
                <a:lnTo>
                  <a:pt x="5136152" y="5093222"/>
                </a:lnTo>
                <a:lnTo>
                  <a:pt x="5099055" y="5093222"/>
                </a:lnTo>
                <a:lnTo>
                  <a:pt x="5099055" y="5107606"/>
                </a:lnTo>
                <a:lnTo>
                  <a:pt x="5185489" y="5107606"/>
                </a:lnTo>
                <a:lnTo>
                  <a:pt x="5185489" y="5093222"/>
                </a:lnTo>
                <a:lnTo>
                  <a:pt x="5151168" y="5093222"/>
                </a:lnTo>
                <a:lnTo>
                  <a:pt x="5151168" y="5021235"/>
                </a:lnTo>
                <a:lnTo>
                  <a:pt x="5181074" y="5021235"/>
                </a:lnTo>
                <a:lnTo>
                  <a:pt x="5181074" y="5006724"/>
                </a:lnTo>
                <a:lnTo>
                  <a:pt x="5151168" y="5006724"/>
                </a:lnTo>
                <a:lnTo>
                  <a:pt x="5151168" y="4970006"/>
                </a:lnTo>
                <a:close/>
                <a:moveTo>
                  <a:pt x="4151684" y="4969439"/>
                </a:moveTo>
                <a:lnTo>
                  <a:pt x="4151684" y="4979218"/>
                </a:lnTo>
                <a:lnTo>
                  <a:pt x="4117237" y="4979218"/>
                </a:lnTo>
                <a:lnTo>
                  <a:pt x="4117237" y="4991331"/>
                </a:lnTo>
                <a:lnTo>
                  <a:pt x="4151874" y="4991331"/>
                </a:lnTo>
                <a:lnTo>
                  <a:pt x="4151874" y="5000668"/>
                </a:lnTo>
                <a:lnTo>
                  <a:pt x="4166574" y="5000668"/>
                </a:lnTo>
                <a:lnTo>
                  <a:pt x="4166574" y="4991331"/>
                </a:lnTo>
                <a:lnTo>
                  <a:pt x="4209916" y="4991331"/>
                </a:lnTo>
                <a:lnTo>
                  <a:pt x="4209916" y="5000668"/>
                </a:lnTo>
                <a:lnTo>
                  <a:pt x="4224427" y="5000668"/>
                </a:lnTo>
                <a:lnTo>
                  <a:pt x="4224427" y="4991331"/>
                </a:lnTo>
                <a:lnTo>
                  <a:pt x="4259820" y="4991331"/>
                </a:lnTo>
                <a:lnTo>
                  <a:pt x="4259820" y="4979218"/>
                </a:lnTo>
                <a:lnTo>
                  <a:pt x="4224427" y="4979092"/>
                </a:lnTo>
                <a:lnTo>
                  <a:pt x="4224427" y="4969439"/>
                </a:lnTo>
                <a:lnTo>
                  <a:pt x="4209916" y="4969439"/>
                </a:lnTo>
                <a:lnTo>
                  <a:pt x="4209916" y="4979029"/>
                </a:lnTo>
                <a:lnTo>
                  <a:pt x="4166574" y="4979029"/>
                </a:lnTo>
                <a:lnTo>
                  <a:pt x="4166574" y="4969439"/>
                </a:lnTo>
                <a:close/>
                <a:moveTo>
                  <a:pt x="4953504" y="4968303"/>
                </a:moveTo>
                <a:cubicBezTo>
                  <a:pt x="4953504" y="4968303"/>
                  <a:pt x="4934388" y="4996063"/>
                  <a:pt x="4888142" y="5010195"/>
                </a:cubicBezTo>
                <a:cubicBezTo>
                  <a:pt x="4888142" y="5010195"/>
                  <a:pt x="4894136" y="5024264"/>
                  <a:pt x="4895524" y="5025211"/>
                </a:cubicBezTo>
                <a:cubicBezTo>
                  <a:pt x="4895524" y="5025211"/>
                  <a:pt x="4911107" y="5018775"/>
                  <a:pt x="4919183" y="5014422"/>
                </a:cubicBezTo>
                <a:lnTo>
                  <a:pt x="4919183" y="5024075"/>
                </a:lnTo>
                <a:lnTo>
                  <a:pt x="5003346" y="5024075"/>
                </a:lnTo>
                <a:lnTo>
                  <a:pt x="5003346" y="5012845"/>
                </a:lnTo>
                <a:cubicBezTo>
                  <a:pt x="5003346" y="5012845"/>
                  <a:pt x="5011044" y="5016819"/>
                  <a:pt x="5027826" y="5022246"/>
                </a:cubicBezTo>
                <a:lnTo>
                  <a:pt x="5034513" y="5008366"/>
                </a:lnTo>
                <a:cubicBezTo>
                  <a:pt x="5034451" y="5008428"/>
                  <a:pt x="4994640" y="4998776"/>
                  <a:pt x="4968646" y="4968303"/>
                </a:cubicBezTo>
                <a:close/>
                <a:moveTo>
                  <a:pt x="4440765" y="4968303"/>
                </a:moveTo>
                <a:lnTo>
                  <a:pt x="4440765" y="4998776"/>
                </a:lnTo>
                <a:lnTo>
                  <a:pt x="4425182" y="4998776"/>
                </a:lnTo>
                <a:lnTo>
                  <a:pt x="4425182" y="5012845"/>
                </a:lnTo>
                <a:lnTo>
                  <a:pt x="4440765" y="5012845"/>
                </a:lnTo>
                <a:cubicBezTo>
                  <a:pt x="4440765" y="5012845"/>
                  <a:pt x="4434583" y="5037829"/>
                  <a:pt x="4420765" y="5057198"/>
                </a:cubicBezTo>
                <a:lnTo>
                  <a:pt x="4426885" y="5074547"/>
                </a:lnTo>
                <a:cubicBezTo>
                  <a:pt x="4426885" y="5074547"/>
                  <a:pt x="4434267" y="5063821"/>
                  <a:pt x="4440765" y="5045147"/>
                </a:cubicBezTo>
                <a:cubicBezTo>
                  <a:pt x="4441080" y="5044453"/>
                  <a:pt x="4441649" y="5042372"/>
                  <a:pt x="4441649" y="5042372"/>
                </a:cubicBezTo>
                <a:cubicBezTo>
                  <a:pt x="4441649" y="5042372"/>
                  <a:pt x="4440954" y="5050258"/>
                  <a:pt x="4440765" y="5053853"/>
                </a:cubicBezTo>
                <a:lnTo>
                  <a:pt x="4440765" y="5116060"/>
                </a:lnTo>
                <a:lnTo>
                  <a:pt x="4454519" y="5115998"/>
                </a:lnTo>
                <a:lnTo>
                  <a:pt x="4454519" y="5044138"/>
                </a:lnTo>
                <a:cubicBezTo>
                  <a:pt x="4454519" y="5041614"/>
                  <a:pt x="4453635" y="5031394"/>
                  <a:pt x="4453635" y="5031394"/>
                </a:cubicBezTo>
                <a:cubicBezTo>
                  <a:pt x="4454898" y="5035179"/>
                  <a:pt x="4454582" y="5035053"/>
                  <a:pt x="4462405" y="5047734"/>
                </a:cubicBezTo>
                <a:lnTo>
                  <a:pt x="4468209" y="5038207"/>
                </a:lnTo>
                <a:lnTo>
                  <a:pt x="4498051" y="5035305"/>
                </a:lnTo>
                <a:lnTo>
                  <a:pt x="4500259" y="5041172"/>
                </a:lnTo>
                <a:lnTo>
                  <a:pt x="4511553" y="5036693"/>
                </a:lnTo>
                <a:cubicBezTo>
                  <a:pt x="4512121" y="5040416"/>
                  <a:pt x="4512500" y="5044705"/>
                  <a:pt x="4512500" y="5044705"/>
                </a:cubicBezTo>
                <a:lnTo>
                  <a:pt x="4464613" y="5044705"/>
                </a:lnTo>
                <a:lnTo>
                  <a:pt x="4464613" y="5057576"/>
                </a:lnTo>
                <a:lnTo>
                  <a:pt x="4477295" y="5057576"/>
                </a:lnTo>
                <a:cubicBezTo>
                  <a:pt x="4477421" y="5085399"/>
                  <a:pt x="4459756" y="5101360"/>
                  <a:pt x="4459756" y="5101360"/>
                </a:cubicBezTo>
                <a:lnTo>
                  <a:pt x="4469787" y="5113726"/>
                </a:lnTo>
                <a:cubicBezTo>
                  <a:pt x="4483036" y="5101487"/>
                  <a:pt x="4488525" y="5078711"/>
                  <a:pt x="4488525" y="5078711"/>
                </a:cubicBezTo>
                <a:cubicBezTo>
                  <a:pt x="4495528" y="5081298"/>
                  <a:pt x="4504991" y="5090383"/>
                  <a:pt x="4504991" y="5090383"/>
                </a:cubicBezTo>
                <a:lnTo>
                  <a:pt x="4512247" y="5078206"/>
                </a:lnTo>
                <a:cubicBezTo>
                  <a:pt x="4507515" y="5073286"/>
                  <a:pt x="4491301" y="5063885"/>
                  <a:pt x="4491301" y="5063885"/>
                </a:cubicBezTo>
                <a:lnTo>
                  <a:pt x="4491616" y="5057576"/>
                </a:lnTo>
                <a:lnTo>
                  <a:pt x="4514960" y="5057576"/>
                </a:lnTo>
                <a:cubicBezTo>
                  <a:pt x="4518620" y="5073475"/>
                  <a:pt x="4524108" y="5083569"/>
                  <a:pt x="4524108" y="5083569"/>
                </a:cubicBezTo>
                <a:cubicBezTo>
                  <a:pt x="4514582" y="5092465"/>
                  <a:pt x="4491553" y="5099783"/>
                  <a:pt x="4491553" y="5099783"/>
                </a:cubicBezTo>
                <a:lnTo>
                  <a:pt x="4499881" y="5113032"/>
                </a:lnTo>
                <a:cubicBezTo>
                  <a:pt x="4513824" y="5109310"/>
                  <a:pt x="4531490" y="5096250"/>
                  <a:pt x="4531490" y="5096250"/>
                </a:cubicBezTo>
                <a:cubicBezTo>
                  <a:pt x="4535717" y="5102054"/>
                  <a:pt x="4544045" y="5109247"/>
                  <a:pt x="4544045" y="5109247"/>
                </a:cubicBezTo>
                <a:cubicBezTo>
                  <a:pt x="4556915" y="5118395"/>
                  <a:pt x="4563603" y="5108300"/>
                  <a:pt x="4563603" y="5108300"/>
                </a:cubicBezTo>
                <a:cubicBezTo>
                  <a:pt x="4567641" y="5103064"/>
                  <a:pt x="4572562" y="5092086"/>
                  <a:pt x="4572562" y="5092086"/>
                </a:cubicBezTo>
                <a:lnTo>
                  <a:pt x="4561394" y="5080036"/>
                </a:lnTo>
                <a:cubicBezTo>
                  <a:pt x="4559124" y="5086976"/>
                  <a:pt x="4555338" y="5093474"/>
                  <a:pt x="4555338" y="5093474"/>
                </a:cubicBezTo>
                <a:cubicBezTo>
                  <a:pt x="4550985" y="5098458"/>
                  <a:pt x="4546001" y="5091771"/>
                  <a:pt x="4546001" y="5091771"/>
                </a:cubicBezTo>
                <a:cubicBezTo>
                  <a:pt x="4543099" y="5088553"/>
                  <a:pt x="4542846" y="5086976"/>
                  <a:pt x="4542846" y="5086976"/>
                </a:cubicBezTo>
                <a:cubicBezTo>
                  <a:pt x="4550101" y="5079910"/>
                  <a:pt x="4558492" y="5067544"/>
                  <a:pt x="4558492" y="5067544"/>
                </a:cubicBezTo>
                <a:lnTo>
                  <a:pt x="4546757" y="5059027"/>
                </a:lnTo>
                <a:cubicBezTo>
                  <a:pt x="4544802" y="5064264"/>
                  <a:pt x="4535149" y="5075178"/>
                  <a:pt x="4535149" y="5075178"/>
                </a:cubicBezTo>
                <a:cubicBezTo>
                  <a:pt x="4530733" y="5068806"/>
                  <a:pt x="4528777" y="5057576"/>
                  <a:pt x="4528777" y="5057576"/>
                </a:cubicBezTo>
                <a:lnTo>
                  <a:pt x="4569849" y="5057576"/>
                </a:lnTo>
                <a:lnTo>
                  <a:pt x="4569849" y="5044705"/>
                </a:lnTo>
                <a:lnTo>
                  <a:pt x="4554833" y="5044705"/>
                </a:lnTo>
                <a:cubicBezTo>
                  <a:pt x="4551426" y="5038396"/>
                  <a:pt x="4549597" y="5033538"/>
                  <a:pt x="4549597" y="5033538"/>
                </a:cubicBezTo>
                <a:lnTo>
                  <a:pt x="4558997" y="5032276"/>
                </a:lnTo>
                <a:cubicBezTo>
                  <a:pt x="4559943" y="5034296"/>
                  <a:pt x="4561268" y="5038081"/>
                  <a:pt x="4561268" y="5038081"/>
                </a:cubicBezTo>
                <a:lnTo>
                  <a:pt x="4571300" y="5034043"/>
                </a:lnTo>
                <a:cubicBezTo>
                  <a:pt x="4568524" y="5022434"/>
                  <a:pt x="4568019" y="5022372"/>
                  <a:pt x="4563793" y="5011520"/>
                </a:cubicBezTo>
                <a:lnTo>
                  <a:pt x="4553761" y="5014674"/>
                </a:lnTo>
                <a:lnTo>
                  <a:pt x="4556284" y="5022372"/>
                </a:lnTo>
                <a:lnTo>
                  <a:pt x="4543540" y="5023759"/>
                </a:lnTo>
                <a:cubicBezTo>
                  <a:pt x="4547326" y="5019911"/>
                  <a:pt x="4563793" y="4998839"/>
                  <a:pt x="4566631" y="4994675"/>
                </a:cubicBezTo>
                <a:lnTo>
                  <a:pt x="4556284" y="4988618"/>
                </a:lnTo>
                <a:cubicBezTo>
                  <a:pt x="4555590" y="4989943"/>
                  <a:pt x="4547515" y="5001173"/>
                  <a:pt x="4546253" y="5002814"/>
                </a:cubicBezTo>
                <a:lnTo>
                  <a:pt x="4541521" y="4997325"/>
                </a:lnTo>
                <a:cubicBezTo>
                  <a:pt x="4548019" y="4988429"/>
                  <a:pt x="4554959" y="4975369"/>
                  <a:pt x="4554959" y="4975369"/>
                </a:cubicBezTo>
                <a:lnTo>
                  <a:pt x="4543161" y="4970259"/>
                </a:lnTo>
                <a:cubicBezTo>
                  <a:pt x="4541963" y="4973161"/>
                  <a:pt x="4537484" y="4983067"/>
                  <a:pt x="4533951" y="4987735"/>
                </a:cubicBezTo>
                <a:cubicBezTo>
                  <a:pt x="4533003" y="4986726"/>
                  <a:pt x="4530039" y="4984139"/>
                  <a:pt x="4530039" y="4984139"/>
                </a:cubicBezTo>
                <a:lnTo>
                  <a:pt x="4522153" y="4992971"/>
                </a:lnTo>
                <a:lnTo>
                  <a:pt x="4521395" y="4968492"/>
                </a:lnTo>
                <a:lnTo>
                  <a:pt x="4507642" y="4968492"/>
                </a:lnTo>
                <a:cubicBezTo>
                  <a:pt x="4507642" y="5000227"/>
                  <a:pt x="4510859" y="5033286"/>
                  <a:pt x="4510859" y="5033286"/>
                </a:cubicBezTo>
                <a:cubicBezTo>
                  <a:pt x="4506568" y="5023129"/>
                  <a:pt x="4504045" y="5013791"/>
                  <a:pt x="4504045" y="5013791"/>
                </a:cubicBezTo>
                <a:lnTo>
                  <a:pt x="4494518" y="5016252"/>
                </a:lnTo>
                <a:lnTo>
                  <a:pt x="4496726" y="5024959"/>
                </a:lnTo>
                <a:lnTo>
                  <a:pt x="4484740" y="5026031"/>
                </a:lnTo>
                <a:cubicBezTo>
                  <a:pt x="4491932" y="5017703"/>
                  <a:pt x="4506947" y="4995243"/>
                  <a:pt x="4506947" y="4995243"/>
                </a:cubicBezTo>
                <a:lnTo>
                  <a:pt x="4496411" y="4989438"/>
                </a:lnTo>
                <a:cubicBezTo>
                  <a:pt x="4493383" y="4994044"/>
                  <a:pt x="4486443" y="5005526"/>
                  <a:pt x="4486443" y="5005526"/>
                </a:cubicBezTo>
                <a:lnTo>
                  <a:pt x="4481964" y="5000290"/>
                </a:lnTo>
                <a:cubicBezTo>
                  <a:pt x="4489093" y="4989438"/>
                  <a:pt x="4495339" y="4975748"/>
                  <a:pt x="4495339" y="4975748"/>
                </a:cubicBezTo>
                <a:lnTo>
                  <a:pt x="4483604" y="4971269"/>
                </a:lnTo>
                <a:cubicBezTo>
                  <a:pt x="4478431" y="4983382"/>
                  <a:pt x="4473383" y="4991520"/>
                  <a:pt x="4473383" y="4991520"/>
                </a:cubicBezTo>
                <a:cubicBezTo>
                  <a:pt x="4472563" y="4990259"/>
                  <a:pt x="4469345" y="4988303"/>
                  <a:pt x="4469345" y="4988303"/>
                </a:cubicBezTo>
                <a:lnTo>
                  <a:pt x="4462090" y="4998839"/>
                </a:lnTo>
                <a:lnTo>
                  <a:pt x="4454519" y="4998839"/>
                </a:lnTo>
                <a:lnTo>
                  <a:pt x="4454519" y="4968303"/>
                </a:lnTo>
                <a:close/>
                <a:moveTo>
                  <a:pt x="5066500" y="4968177"/>
                </a:moveTo>
                <a:lnTo>
                  <a:pt x="5066500" y="4992783"/>
                </a:lnTo>
                <a:lnTo>
                  <a:pt x="5043093" y="4992783"/>
                </a:lnTo>
                <a:lnTo>
                  <a:pt x="5043093" y="5007609"/>
                </a:lnTo>
                <a:lnTo>
                  <a:pt x="5087320" y="5007609"/>
                </a:lnTo>
                <a:cubicBezTo>
                  <a:pt x="5087320" y="5007609"/>
                  <a:pt x="5075143" y="5036000"/>
                  <a:pt x="5039497" y="5061362"/>
                </a:cubicBezTo>
                <a:lnTo>
                  <a:pt x="5045870" y="5076503"/>
                </a:lnTo>
                <a:cubicBezTo>
                  <a:pt x="5045870" y="5076503"/>
                  <a:pt x="5062967" y="5062561"/>
                  <a:pt x="5067951" y="5056882"/>
                </a:cubicBezTo>
                <a:lnTo>
                  <a:pt x="5067951" y="5114105"/>
                </a:lnTo>
                <a:lnTo>
                  <a:pt x="5082020" y="5114105"/>
                </a:lnTo>
                <a:lnTo>
                  <a:pt x="5082020" y="5049501"/>
                </a:lnTo>
                <a:cubicBezTo>
                  <a:pt x="5082020" y="5049501"/>
                  <a:pt x="5095269" y="5063948"/>
                  <a:pt x="5103724" y="5069375"/>
                </a:cubicBezTo>
                <a:lnTo>
                  <a:pt x="5112367" y="5057451"/>
                </a:lnTo>
                <a:cubicBezTo>
                  <a:pt x="5112367" y="5057451"/>
                  <a:pt x="5089718" y="5040353"/>
                  <a:pt x="5087131" y="5034611"/>
                </a:cubicBezTo>
                <a:cubicBezTo>
                  <a:pt x="5087131" y="5034611"/>
                  <a:pt x="5101642" y="5013287"/>
                  <a:pt x="5103155" y="5006473"/>
                </a:cubicBezTo>
                <a:lnTo>
                  <a:pt x="5103155" y="4992971"/>
                </a:lnTo>
                <a:lnTo>
                  <a:pt x="5081516" y="4992971"/>
                </a:lnTo>
                <a:lnTo>
                  <a:pt x="5081516" y="4968177"/>
                </a:lnTo>
                <a:close/>
                <a:moveTo>
                  <a:pt x="4853947" y="4968177"/>
                </a:moveTo>
                <a:lnTo>
                  <a:pt x="4841960" y="4974424"/>
                </a:lnTo>
                <a:cubicBezTo>
                  <a:pt x="4841960" y="4974424"/>
                  <a:pt x="4855587" y="4989628"/>
                  <a:pt x="4855903" y="4993666"/>
                </a:cubicBezTo>
                <a:lnTo>
                  <a:pt x="4835524" y="4993729"/>
                </a:lnTo>
                <a:cubicBezTo>
                  <a:pt x="4835336" y="4986726"/>
                  <a:pt x="4834578" y="4975180"/>
                  <a:pt x="4834957" y="4968240"/>
                </a:cubicBezTo>
                <a:lnTo>
                  <a:pt x="4818995" y="4968240"/>
                </a:lnTo>
                <a:cubicBezTo>
                  <a:pt x="4818995" y="4968240"/>
                  <a:pt x="4819121" y="4981174"/>
                  <a:pt x="4819626" y="4993603"/>
                </a:cubicBezTo>
                <a:lnTo>
                  <a:pt x="4736787" y="4993603"/>
                </a:lnTo>
                <a:lnTo>
                  <a:pt x="4736787" y="5008997"/>
                </a:lnTo>
                <a:lnTo>
                  <a:pt x="4820761" y="5008997"/>
                </a:lnTo>
                <a:cubicBezTo>
                  <a:pt x="4821897" y="5025211"/>
                  <a:pt x="4824484" y="5052403"/>
                  <a:pt x="4827386" y="5060920"/>
                </a:cubicBezTo>
                <a:cubicBezTo>
                  <a:pt x="4827386" y="5060920"/>
                  <a:pt x="4832686" y="5094233"/>
                  <a:pt x="4847007" y="5107986"/>
                </a:cubicBezTo>
                <a:cubicBezTo>
                  <a:pt x="4847007" y="5107986"/>
                  <a:pt x="4858426" y="5120540"/>
                  <a:pt x="4869909" y="5106345"/>
                </a:cubicBezTo>
                <a:cubicBezTo>
                  <a:pt x="4869909" y="5106345"/>
                  <a:pt x="4875587" y="5098648"/>
                  <a:pt x="4880571" y="5080794"/>
                </a:cubicBezTo>
                <a:lnTo>
                  <a:pt x="4868900" y="5065210"/>
                </a:lnTo>
                <a:cubicBezTo>
                  <a:pt x="4869026" y="5065147"/>
                  <a:pt x="4866250" y="5077513"/>
                  <a:pt x="4862338" y="5086914"/>
                </a:cubicBezTo>
                <a:cubicBezTo>
                  <a:pt x="4862338" y="5086914"/>
                  <a:pt x="4857922" y="5100289"/>
                  <a:pt x="4851486" y="5086535"/>
                </a:cubicBezTo>
                <a:cubicBezTo>
                  <a:pt x="4851486" y="5086535"/>
                  <a:pt x="4844610" y="5072970"/>
                  <a:pt x="4841203" y="5052467"/>
                </a:cubicBezTo>
                <a:cubicBezTo>
                  <a:pt x="4841203" y="5052467"/>
                  <a:pt x="4837606" y="5027735"/>
                  <a:pt x="4836408" y="5009186"/>
                </a:cubicBezTo>
                <a:lnTo>
                  <a:pt x="4875335" y="5008997"/>
                </a:lnTo>
                <a:lnTo>
                  <a:pt x="4875335" y="4993729"/>
                </a:lnTo>
                <a:lnTo>
                  <a:pt x="4859373" y="4993729"/>
                </a:lnTo>
                <a:lnTo>
                  <a:pt x="4870162" y="4986663"/>
                </a:lnTo>
                <a:cubicBezTo>
                  <a:pt x="4867638" y="4982372"/>
                  <a:pt x="4857039" y="4969943"/>
                  <a:pt x="4853947" y="4968177"/>
                </a:cubicBezTo>
                <a:close/>
                <a:moveTo>
                  <a:pt x="4673255" y="4967988"/>
                </a:moveTo>
                <a:lnTo>
                  <a:pt x="4673255" y="4992656"/>
                </a:lnTo>
                <a:lnTo>
                  <a:pt x="4658239" y="4992656"/>
                </a:lnTo>
                <a:cubicBezTo>
                  <a:pt x="4659059" y="4989502"/>
                  <a:pt x="4662718" y="4975622"/>
                  <a:pt x="4662718" y="4975622"/>
                </a:cubicBezTo>
                <a:lnTo>
                  <a:pt x="4649028" y="4972341"/>
                </a:lnTo>
                <a:cubicBezTo>
                  <a:pt x="4644611" y="4997830"/>
                  <a:pt x="4635589" y="5008808"/>
                  <a:pt x="4633128" y="5011457"/>
                </a:cubicBezTo>
                <a:lnTo>
                  <a:pt x="4633128" y="4999155"/>
                </a:lnTo>
                <a:lnTo>
                  <a:pt x="4619501" y="4999155"/>
                </a:lnTo>
                <a:lnTo>
                  <a:pt x="4619501" y="4968303"/>
                </a:lnTo>
                <a:lnTo>
                  <a:pt x="4605242" y="4968303"/>
                </a:lnTo>
                <a:lnTo>
                  <a:pt x="4605242" y="4999091"/>
                </a:lnTo>
                <a:lnTo>
                  <a:pt x="4582214" y="4999091"/>
                </a:lnTo>
                <a:lnTo>
                  <a:pt x="4582214" y="5013035"/>
                </a:lnTo>
                <a:lnTo>
                  <a:pt x="4604107" y="5013035"/>
                </a:lnTo>
                <a:cubicBezTo>
                  <a:pt x="4604107" y="5013035"/>
                  <a:pt x="4597735" y="5036694"/>
                  <a:pt x="4578492" y="5059469"/>
                </a:cubicBezTo>
                <a:lnTo>
                  <a:pt x="4585117" y="5074737"/>
                </a:lnTo>
                <a:cubicBezTo>
                  <a:pt x="4599186" y="5056125"/>
                  <a:pt x="4604296" y="5043823"/>
                  <a:pt x="4606126" y="5038334"/>
                </a:cubicBezTo>
                <a:cubicBezTo>
                  <a:pt x="4606126" y="5038334"/>
                  <a:pt x="4605306" y="5047544"/>
                  <a:pt x="4605242" y="5050636"/>
                </a:cubicBezTo>
                <a:lnTo>
                  <a:pt x="4605242" y="5116061"/>
                </a:lnTo>
                <a:lnTo>
                  <a:pt x="4619501" y="5116061"/>
                </a:lnTo>
                <a:lnTo>
                  <a:pt x="4619501" y="5044642"/>
                </a:lnTo>
                <a:cubicBezTo>
                  <a:pt x="4619438" y="5041614"/>
                  <a:pt x="4618618" y="5032466"/>
                  <a:pt x="4618618" y="5032466"/>
                </a:cubicBezTo>
                <a:cubicBezTo>
                  <a:pt x="4618618" y="5032466"/>
                  <a:pt x="4619375" y="5037955"/>
                  <a:pt x="4632750" y="5056188"/>
                </a:cubicBezTo>
                <a:lnTo>
                  <a:pt x="4640321" y="5043318"/>
                </a:lnTo>
                <a:lnTo>
                  <a:pt x="4637293" y="5040353"/>
                </a:lnTo>
                <a:lnTo>
                  <a:pt x="4668586" y="5040353"/>
                </a:lnTo>
                <a:cubicBezTo>
                  <a:pt x="4657040" y="5068743"/>
                  <a:pt x="4626631" y="5090887"/>
                  <a:pt x="4626631" y="5090887"/>
                </a:cubicBezTo>
                <a:lnTo>
                  <a:pt x="4636220" y="5102938"/>
                </a:lnTo>
                <a:cubicBezTo>
                  <a:pt x="4658113" y="5087544"/>
                  <a:pt x="4673255" y="5058144"/>
                  <a:pt x="4673255" y="5058144"/>
                </a:cubicBezTo>
                <a:lnTo>
                  <a:pt x="4673255" y="5115809"/>
                </a:lnTo>
                <a:lnTo>
                  <a:pt x="4686820" y="5115809"/>
                </a:lnTo>
                <a:lnTo>
                  <a:pt x="4686820" y="5057450"/>
                </a:lnTo>
                <a:cubicBezTo>
                  <a:pt x="4693696" y="5068743"/>
                  <a:pt x="4702592" y="5085462"/>
                  <a:pt x="4721961" y="5101424"/>
                </a:cubicBezTo>
                <a:lnTo>
                  <a:pt x="4730730" y="5087418"/>
                </a:lnTo>
                <a:cubicBezTo>
                  <a:pt x="4709343" y="5071015"/>
                  <a:pt x="4695337" y="5049690"/>
                  <a:pt x="4690983" y="5039974"/>
                </a:cubicBezTo>
                <a:lnTo>
                  <a:pt x="4727386" y="5039974"/>
                </a:lnTo>
                <a:lnTo>
                  <a:pt x="4727386" y="5026473"/>
                </a:lnTo>
                <a:lnTo>
                  <a:pt x="4686820" y="5026473"/>
                </a:lnTo>
                <a:lnTo>
                  <a:pt x="4686820" y="5006157"/>
                </a:lnTo>
                <a:lnTo>
                  <a:pt x="4720257" y="5006157"/>
                </a:lnTo>
                <a:lnTo>
                  <a:pt x="4720257" y="4992656"/>
                </a:lnTo>
                <a:lnTo>
                  <a:pt x="4686820" y="4992656"/>
                </a:lnTo>
                <a:lnTo>
                  <a:pt x="4686820" y="4967988"/>
                </a:lnTo>
                <a:close/>
                <a:moveTo>
                  <a:pt x="1393204" y="3506395"/>
                </a:moveTo>
                <a:lnTo>
                  <a:pt x="1393204" y="3524395"/>
                </a:lnTo>
                <a:lnTo>
                  <a:pt x="7747194" y="3524395"/>
                </a:lnTo>
                <a:lnTo>
                  <a:pt x="7747194" y="3506395"/>
                </a:lnTo>
                <a:close/>
                <a:moveTo>
                  <a:pt x="8712617" y="508710"/>
                </a:moveTo>
                <a:cubicBezTo>
                  <a:pt x="8720992" y="508710"/>
                  <a:pt x="8731038" y="510716"/>
                  <a:pt x="8730091" y="520743"/>
                </a:cubicBezTo>
                <a:cubicBezTo>
                  <a:pt x="8729255" y="529917"/>
                  <a:pt x="8720992" y="532628"/>
                  <a:pt x="8712895" y="532628"/>
                </a:cubicBezTo>
                <a:cubicBezTo>
                  <a:pt x="8710333" y="532628"/>
                  <a:pt x="8707993" y="532554"/>
                  <a:pt x="8705634" y="531755"/>
                </a:cubicBezTo>
                <a:close/>
                <a:moveTo>
                  <a:pt x="8899635" y="505330"/>
                </a:moveTo>
                <a:cubicBezTo>
                  <a:pt x="8901807" y="505330"/>
                  <a:pt x="8902773" y="506426"/>
                  <a:pt x="8902550" y="508691"/>
                </a:cubicBezTo>
                <a:cubicBezTo>
                  <a:pt x="8902030" y="514262"/>
                  <a:pt x="8897611" y="517010"/>
                  <a:pt x="8889329" y="517010"/>
                </a:cubicBezTo>
                <a:cubicBezTo>
                  <a:pt x="8890034" y="514336"/>
                  <a:pt x="8891260" y="511885"/>
                  <a:pt x="8893005" y="509564"/>
                </a:cubicBezTo>
                <a:cubicBezTo>
                  <a:pt x="8895085" y="506760"/>
                  <a:pt x="8897332" y="505330"/>
                  <a:pt x="8899635" y="505330"/>
                </a:cubicBezTo>
                <a:close/>
                <a:moveTo>
                  <a:pt x="8783387" y="505330"/>
                </a:moveTo>
                <a:cubicBezTo>
                  <a:pt x="8785541" y="505330"/>
                  <a:pt x="8786563" y="506426"/>
                  <a:pt x="8786321" y="508691"/>
                </a:cubicBezTo>
                <a:cubicBezTo>
                  <a:pt x="8785764" y="514262"/>
                  <a:pt x="8781345" y="517010"/>
                  <a:pt x="8773118" y="517010"/>
                </a:cubicBezTo>
                <a:cubicBezTo>
                  <a:pt x="8773787" y="514336"/>
                  <a:pt x="8775012" y="511885"/>
                  <a:pt x="8776758" y="509564"/>
                </a:cubicBezTo>
                <a:cubicBezTo>
                  <a:pt x="8778875" y="506760"/>
                  <a:pt x="8781066" y="505330"/>
                  <a:pt x="8783387" y="505330"/>
                </a:cubicBezTo>
                <a:close/>
                <a:moveTo>
                  <a:pt x="8632488" y="505330"/>
                </a:moveTo>
                <a:cubicBezTo>
                  <a:pt x="8634660" y="505330"/>
                  <a:pt x="8635626" y="506426"/>
                  <a:pt x="8635385" y="508691"/>
                </a:cubicBezTo>
                <a:cubicBezTo>
                  <a:pt x="8634902" y="514262"/>
                  <a:pt x="8630464" y="517010"/>
                  <a:pt x="8622200" y="517010"/>
                </a:cubicBezTo>
                <a:cubicBezTo>
                  <a:pt x="8622906" y="514336"/>
                  <a:pt x="8624131" y="511885"/>
                  <a:pt x="8625858" y="509564"/>
                </a:cubicBezTo>
                <a:cubicBezTo>
                  <a:pt x="8627994" y="506760"/>
                  <a:pt x="8630167" y="505330"/>
                  <a:pt x="8632488" y="505330"/>
                </a:cubicBezTo>
                <a:close/>
                <a:moveTo>
                  <a:pt x="8257023" y="505330"/>
                </a:moveTo>
                <a:cubicBezTo>
                  <a:pt x="8259159" y="505330"/>
                  <a:pt x="8260143" y="506426"/>
                  <a:pt x="8259920" y="508691"/>
                </a:cubicBezTo>
                <a:cubicBezTo>
                  <a:pt x="8259400" y="514262"/>
                  <a:pt x="8254999" y="517010"/>
                  <a:pt x="8246699" y="517010"/>
                </a:cubicBezTo>
                <a:cubicBezTo>
                  <a:pt x="8247404" y="514336"/>
                  <a:pt x="8248630" y="511885"/>
                  <a:pt x="8250394" y="509564"/>
                </a:cubicBezTo>
                <a:cubicBezTo>
                  <a:pt x="8252492" y="506760"/>
                  <a:pt x="8254702" y="505330"/>
                  <a:pt x="8257023" y="505330"/>
                </a:cubicBezTo>
                <a:close/>
                <a:moveTo>
                  <a:pt x="8417542" y="504810"/>
                </a:moveTo>
                <a:cubicBezTo>
                  <a:pt x="8419622" y="504810"/>
                  <a:pt x="8421126" y="505664"/>
                  <a:pt x="8422017" y="507465"/>
                </a:cubicBezTo>
                <a:cubicBezTo>
                  <a:pt x="8422760" y="508932"/>
                  <a:pt x="8423001" y="510808"/>
                  <a:pt x="8422778" y="513148"/>
                </a:cubicBezTo>
                <a:cubicBezTo>
                  <a:pt x="8422351" y="517549"/>
                  <a:pt x="8420996" y="521746"/>
                  <a:pt x="8418693" y="525682"/>
                </a:cubicBezTo>
                <a:cubicBezTo>
                  <a:pt x="8415852" y="530455"/>
                  <a:pt x="8412472" y="532850"/>
                  <a:pt x="8408535" y="532850"/>
                </a:cubicBezTo>
                <a:cubicBezTo>
                  <a:pt x="8406511" y="532850"/>
                  <a:pt x="8405026" y="531941"/>
                  <a:pt x="8404116" y="530139"/>
                </a:cubicBezTo>
                <a:cubicBezTo>
                  <a:pt x="8403354" y="528654"/>
                  <a:pt x="8403094" y="526778"/>
                  <a:pt x="8403317" y="524550"/>
                </a:cubicBezTo>
                <a:cubicBezTo>
                  <a:pt x="8403726" y="520019"/>
                  <a:pt x="8405081" y="515840"/>
                  <a:pt x="8407365" y="511922"/>
                </a:cubicBezTo>
                <a:cubicBezTo>
                  <a:pt x="8410169" y="507187"/>
                  <a:pt x="8413549" y="504810"/>
                  <a:pt x="8417542" y="504810"/>
                </a:cubicBezTo>
                <a:close/>
                <a:moveTo>
                  <a:pt x="8205361" y="504514"/>
                </a:moveTo>
                <a:cubicBezTo>
                  <a:pt x="8207051" y="504514"/>
                  <a:pt x="8208611" y="504904"/>
                  <a:pt x="8210078" y="505721"/>
                </a:cubicBezTo>
                <a:lnTo>
                  <a:pt x="8208722" y="510474"/>
                </a:lnTo>
                <a:cubicBezTo>
                  <a:pt x="8208184" y="512331"/>
                  <a:pt x="8205677" y="515674"/>
                  <a:pt x="8201220" y="520484"/>
                </a:cubicBezTo>
                <a:cubicBezTo>
                  <a:pt x="8196652" y="525423"/>
                  <a:pt x="8193606" y="527912"/>
                  <a:pt x="8192084" y="527912"/>
                </a:cubicBezTo>
                <a:cubicBezTo>
                  <a:pt x="8191174" y="527912"/>
                  <a:pt x="8190765" y="527020"/>
                  <a:pt x="8190970" y="525256"/>
                </a:cubicBezTo>
                <a:cubicBezTo>
                  <a:pt x="8191359" y="521171"/>
                  <a:pt x="8192845" y="516881"/>
                  <a:pt x="8195463" y="512406"/>
                </a:cubicBezTo>
                <a:cubicBezTo>
                  <a:pt x="8198509" y="507150"/>
                  <a:pt x="8201814" y="504514"/>
                  <a:pt x="8205361" y="504514"/>
                </a:cubicBezTo>
                <a:close/>
                <a:moveTo>
                  <a:pt x="8097173" y="504513"/>
                </a:moveTo>
                <a:cubicBezTo>
                  <a:pt x="8098751" y="504513"/>
                  <a:pt x="8100367" y="504996"/>
                  <a:pt x="8102001" y="505980"/>
                </a:cubicBezTo>
                <a:lnTo>
                  <a:pt x="8100701" y="510530"/>
                </a:lnTo>
                <a:cubicBezTo>
                  <a:pt x="8100200" y="511960"/>
                  <a:pt x="8097730" y="515284"/>
                  <a:pt x="8093236" y="520483"/>
                </a:cubicBezTo>
                <a:cubicBezTo>
                  <a:pt x="8088408" y="526054"/>
                  <a:pt x="8085177" y="528840"/>
                  <a:pt x="8083543" y="528840"/>
                </a:cubicBezTo>
                <a:cubicBezTo>
                  <a:pt x="8082373" y="528840"/>
                  <a:pt x="8081871" y="527967"/>
                  <a:pt x="8082057" y="526240"/>
                </a:cubicBezTo>
                <a:cubicBezTo>
                  <a:pt x="8082447" y="521950"/>
                  <a:pt x="8084007" y="517475"/>
                  <a:pt x="8086700" y="512795"/>
                </a:cubicBezTo>
                <a:cubicBezTo>
                  <a:pt x="8089931" y="507261"/>
                  <a:pt x="8093422" y="504513"/>
                  <a:pt x="8097173" y="504513"/>
                </a:cubicBezTo>
                <a:close/>
                <a:moveTo>
                  <a:pt x="8964109" y="495284"/>
                </a:moveTo>
                <a:cubicBezTo>
                  <a:pt x="8959987" y="495284"/>
                  <a:pt x="8955586" y="497642"/>
                  <a:pt x="8950999" y="502415"/>
                </a:cubicBezTo>
                <a:cubicBezTo>
                  <a:pt x="8947396" y="506147"/>
                  <a:pt x="8944314" y="510418"/>
                  <a:pt x="8941751" y="515358"/>
                </a:cubicBezTo>
                <a:lnTo>
                  <a:pt x="8940767" y="515358"/>
                </a:lnTo>
                <a:lnTo>
                  <a:pt x="8947489" y="495451"/>
                </a:lnTo>
                <a:lnTo>
                  <a:pt x="8932058" y="495451"/>
                </a:lnTo>
                <a:lnTo>
                  <a:pt x="8918743" y="541337"/>
                </a:lnTo>
                <a:lnTo>
                  <a:pt x="8934342" y="541337"/>
                </a:lnTo>
                <a:lnTo>
                  <a:pt x="8938409" y="527298"/>
                </a:lnTo>
                <a:cubicBezTo>
                  <a:pt x="8939244" y="524513"/>
                  <a:pt x="8941937" y="520799"/>
                  <a:pt x="8946542" y="516249"/>
                </a:cubicBezTo>
                <a:cubicBezTo>
                  <a:pt x="8951352" y="511458"/>
                  <a:pt x="8955121" y="509081"/>
                  <a:pt x="8957851" y="509081"/>
                </a:cubicBezTo>
                <a:cubicBezTo>
                  <a:pt x="8959040" y="509081"/>
                  <a:pt x="8961417" y="509471"/>
                  <a:pt x="8962642" y="510140"/>
                </a:cubicBezTo>
                <a:lnTo>
                  <a:pt x="8967935" y="496249"/>
                </a:lnTo>
                <a:cubicBezTo>
                  <a:pt x="8966932" y="495562"/>
                  <a:pt x="8965632" y="495265"/>
                  <a:pt x="8964109" y="495284"/>
                </a:cubicBezTo>
                <a:close/>
                <a:moveTo>
                  <a:pt x="8905949" y="495265"/>
                </a:moveTo>
                <a:cubicBezTo>
                  <a:pt x="8897666" y="495265"/>
                  <a:pt x="8890090" y="498459"/>
                  <a:pt x="8883256" y="504884"/>
                </a:cubicBezTo>
                <a:cubicBezTo>
                  <a:pt x="8876404" y="511291"/>
                  <a:pt x="8872541" y="518774"/>
                  <a:pt x="8871743" y="527298"/>
                </a:cubicBezTo>
                <a:cubicBezTo>
                  <a:pt x="8871279" y="532201"/>
                  <a:pt x="8872838" y="535989"/>
                  <a:pt x="8876460" y="538737"/>
                </a:cubicBezTo>
                <a:cubicBezTo>
                  <a:pt x="8879616" y="541151"/>
                  <a:pt x="8883683" y="542395"/>
                  <a:pt x="8888734" y="542395"/>
                </a:cubicBezTo>
                <a:cubicBezTo>
                  <a:pt x="8894955" y="542395"/>
                  <a:pt x="8902792" y="540724"/>
                  <a:pt x="8912132" y="537437"/>
                </a:cubicBezTo>
                <a:lnTo>
                  <a:pt x="8915382" y="526258"/>
                </a:lnTo>
                <a:cubicBezTo>
                  <a:pt x="8907211" y="530641"/>
                  <a:pt x="8900322" y="532850"/>
                  <a:pt x="8894714" y="532850"/>
                </a:cubicBezTo>
                <a:cubicBezTo>
                  <a:pt x="8889477" y="532850"/>
                  <a:pt x="8887082" y="530566"/>
                  <a:pt x="8887453" y="526017"/>
                </a:cubicBezTo>
                <a:cubicBezTo>
                  <a:pt x="8893767" y="526017"/>
                  <a:pt x="8899932" y="524215"/>
                  <a:pt x="8905874" y="520631"/>
                </a:cubicBezTo>
                <a:cubicBezTo>
                  <a:pt x="8912634" y="516509"/>
                  <a:pt x="8916292" y="511439"/>
                  <a:pt x="8916886" y="505367"/>
                </a:cubicBezTo>
                <a:cubicBezTo>
                  <a:pt x="8917183" y="502192"/>
                  <a:pt x="8916162" y="499722"/>
                  <a:pt x="8913897" y="497828"/>
                </a:cubicBezTo>
                <a:cubicBezTo>
                  <a:pt x="8911780" y="496101"/>
                  <a:pt x="8909124" y="495265"/>
                  <a:pt x="8905949" y="495265"/>
                </a:cubicBezTo>
                <a:close/>
                <a:moveTo>
                  <a:pt x="8789738" y="495265"/>
                </a:moveTo>
                <a:cubicBezTo>
                  <a:pt x="8781437" y="495265"/>
                  <a:pt x="8773842" y="498459"/>
                  <a:pt x="8767009" y="504884"/>
                </a:cubicBezTo>
                <a:cubicBezTo>
                  <a:pt x="8760156" y="511291"/>
                  <a:pt x="8756312" y="518774"/>
                  <a:pt x="8755495" y="527298"/>
                </a:cubicBezTo>
                <a:cubicBezTo>
                  <a:pt x="8755012" y="532201"/>
                  <a:pt x="8756609" y="535989"/>
                  <a:pt x="8760193" y="538737"/>
                </a:cubicBezTo>
                <a:cubicBezTo>
                  <a:pt x="8763350" y="541151"/>
                  <a:pt x="8767417" y="542395"/>
                  <a:pt x="8772468" y="542395"/>
                </a:cubicBezTo>
                <a:cubicBezTo>
                  <a:pt x="8778745" y="542395"/>
                  <a:pt x="8786526" y="540724"/>
                  <a:pt x="8795885" y="537437"/>
                </a:cubicBezTo>
                <a:lnTo>
                  <a:pt x="8799135" y="526258"/>
                </a:lnTo>
                <a:cubicBezTo>
                  <a:pt x="8790964" y="530641"/>
                  <a:pt x="8784074" y="532850"/>
                  <a:pt x="8778466" y="532850"/>
                </a:cubicBezTo>
                <a:cubicBezTo>
                  <a:pt x="8773267" y="532850"/>
                  <a:pt x="8770815" y="530566"/>
                  <a:pt x="8771205" y="526017"/>
                </a:cubicBezTo>
                <a:cubicBezTo>
                  <a:pt x="8777556" y="526017"/>
                  <a:pt x="8783703" y="524215"/>
                  <a:pt x="8789645" y="520631"/>
                </a:cubicBezTo>
                <a:cubicBezTo>
                  <a:pt x="8796368" y="516509"/>
                  <a:pt x="8800044" y="511439"/>
                  <a:pt x="8800639" y="505367"/>
                </a:cubicBezTo>
                <a:cubicBezTo>
                  <a:pt x="8800917" y="502192"/>
                  <a:pt x="8799914" y="499722"/>
                  <a:pt x="8797630" y="497828"/>
                </a:cubicBezTo>
                <a:cubicBezTo>
                  <a:pt x="8795513" y="496101"/>
                  <a:pt x="8792877" y="495265"/>
                  <a:pt x="8789738" y="495265"/>
                </a:cubicBezTo>
                <a:close/>
                <a:moveTo>
                  <a:pt x="8638783" y="495265"/>
                </a:moveTo>
                <a:cubicBezTo>
                  <a:pt x="8630501" y="495265"/>
                  <a:pt x="8622943" y="498459"/>
                  <a:pt x="8616072" y="504884"/>
                </a:cubicBezTo>
                <a:cubicBezTo>
                  <a:pt x="8609257" y="511291"/>
                  <a:pt x="8605394" y="518774"/>
                  <a:pt x="8604577" y="527298"/>
                </a:cubicBezTo>
                <a:cubicBezTo>
                  <a:pt x="8604132" y="532201"/>
                  <a:pt x="8605691" y="535989"/>
                  <a:pt x="8609313" y="538737"/>
                </a:cubicBezTo>
                <a:cubicBezTo>
                  <a:pt x="8612432" y="541151"/>
                  <a:pt x="8616536" y="542395"/>
                  <a:pt x="8621532" y="542395"/>
                </a:cubicBezTo>
                <a:cubicBezTo>
                  <a:pt x="8627808" y="542395"/>
                  <a:pt x="8635626" y="540724"/>
                  <a:pt x="8644985" y="537437"/>
                </a:cubicBezTo>
                <a:lnTo>
                  <a:pt x="8648216" y="526258"/>
                </a:lnTo>
                <a:cubicBezTo>
                  <a:pt x="8640064" y="530641"/>
                  <a:pt x="8633193" y="532850"/>
                  <a:pt x="8627567" y="532850"/>
                </a:cubicBezTo>
                <a:cubicBezTo>
                  <a:pt x="8622349" y="532850"/>
                  <a:pt x="8619916" y="530566"/>
                  <a:pt x="8620269" y="526017"/>
                </a:cubicBezTo>
                <a:cubicBezTo>
                  <a:pt x="8626620" y="526017"/>
                  <a:pt x="8632766" y="524215"/>
                  <a:pt x="8638727" y="520631"/>
                </a:cubicBezTo>
                <a:cubicBezTo>
                  <a:pt x="8645450" y="516509"/>
                  <a:pt x="8649126" y="511439"/>
                  <a:pt x="8649684" y="505367"/>
                </a:cubicBezTo>
                <a:cubicBezTo>
                  <a:pt x="8649981" y="502192"/>
                  <a:pt x="8649015" y="499722"/>
                  <a:pt x="8646712" y="497828"/>
                </a:cubicBezTo>
                <a:cubicBezTo>
                  <a:pt x="8644595" y="496101"/>
                  <a:pt x="8641921" y="495265"/>
                  <a:pt x="8638783" y="495265"/>
                </a:cubicBezTo>
                <a:close/>
                <a:moveTo>
                  <a:pt x="8421646" y="495265"/>
                </a:moveTo>
                <a:cubicBezTo>
                  <a:pt x="8413382" y="495265"/>
                  <a:pt x="8405806" y="498459"/>
                  <a:pt x="8398935" y="504884"/>
                </a:cubicBezTo>
                <a:cubicBezTo>
                  <a:pt x="8392082" y="511291"/>
                  <a:pt x="8388257" y="518774"/>
                  <a:pt x="8387440" y="527298"/>
                </a:cubicBezTo>
                <a:cubicBezTo>
                  <a:pt x="8386994" y="532201"/>
                  <a:pt x="8388536" y="535989"/>
                  <a:pt x="8392138" y="538737"/>
                </a:cubicBezTo>
                <a:cubicBezTo>
                  <a:pt x="8395314" y="541151"/>
                  <a:pt x="8399417" y="542395"/>
                  <a:pt x="8404413" y="542395"/>
                </a:cubicBezTo>
                <a:cubicBezTo>
                  <a:pt x="8412584" y="542395"/>
                  <a:pt x="8420160" y="539109"/>
                  <a:pt x="8427050" y="532609"/>
                </a:cubicBezTo>
                <a:cubicBezTo>
                  <a:pt x="8433976" y="526091"/>
                  <a:pt x="8437839" y="518682"/>
                  <a:pt x="8438637" y="510307"/>
                </a:cubicBezTo>
                <a:cubicBezTo>
                  <a:pt x="8439120" y="505441"/>
                  <a:pt x="8437523" y="501653"/>
                  <a:pt x="8433957" y="498886"/>
                </a:cubicBezTo>
                <a:cubicBezTo>
                  <a:pt x="8430782" y="496453"/>
                  <a:pt x="8426678" y="495265"/>
                  <a:pt x="8421646" y="495265"/>
                </a:cubicBezTo>
                <a:close/>
                <a:moveTo>
                  <a:pt x="8263337" y="495265"/>
                </a:moveTo>
                <a:cubicBezTo>
                  <a:pt x="8255055" y="495265"/>
                  <a:pt x="8247478" y="498459"/>
                  <a:pt x="8240626" y="504884"/>
                </a:cubicBezTo>
                <a:cubicBezTo>
                  <a:pt x="8233792" y="511291"/>
                  <a:pt x="8229948" y="518774"/>
                  <a:pt x="8229113" y="527298"/>
                </a:cubicBezTo>
                <a:cubicBezTo>
                  <a:pt x="8228649" y="532201"/>
                  <a:pt x="8230208" y="535989"/>
                  <a:pt x="8233830" y="538737"/>
                </a:cubicBezTo>
                <a:cubicBezTo>
                  <a:pt x="8236986" y="541151"/>
                  <a:pt x="8241035" y="542395"/>
                  <a:pt x="8246086" y="542395"/>
                </a:cubicBezTo>
                <a:cubicBezTo>
                  <a:pt x="8252344" y="542395"/>
                  <a:pt x="8260162" y="540724"/>
                  <a:pt x="8269502" y="537437"/>
                </a:cubicBezTo>
                <a:lnTo>
                  <a:pt x="8272771" y="526258"/>
                </a:lnTo>
                <a:cubicBezTo>
                  <a:pt x="8264581" y="530641"/>
                  <a:pt x="8257692" y="532850"/>
                  <a:pt x="8252102" y="532850"/>
                </a:cubicBezTo>
                <a:cubicBezTo>
                  <a:pt x="8246884" y="532850"/>
                  <a:pt x="8244452" y="530566"/>
                  <a:pt x="8244823" y="526017"/>
                </a:cubicBezTo>
                <a:cubicBezTo>
                  <a:pt x="8251155" y="526017"/>
                  <a:pt x="8257302" y="524215"/>
                  <a:pt x="8263263" y="520631"/>
                </a:cubicBezTo>
                <a:cubicBezTo>
                  <a:pt x="8270004" y="516509"/>
                  <a:pt x="8273643" y="511439"/>
                  <a:pt x="8274238" y="505367"/>
                </a:cubicBezTo>
                <a:cubicBezTo>
                  <a:pt x="8274535" y="502192"/>
                  <a:pt x="8273551" y="499722"/>
                  <a:pt x="8271248" y="497828"/>
                </a:cubicBezTo>
                <a:cubicBezTo>
                  <a:pt x="8269112" y="496101"/>
                  <a:pt x="8266494" y="495265"/>
                  <a:pt x="8263337" y="495265"/>
                </a:cubicBezTo>
                <a:close/>
                <a:moveTo>
                  <a:pt x="8485006" y="495247"/>
                </a:moveTo>
                <a:cubicBezTo>
                  <a:pt x="8480921" y="495247"/>
                  <a:pt x="8476538" y="497605"/>
                  <a:pt x="8471896" y="502378"/>
                </a:cubicBezTo>
                <a:cubicBezTo>
                  <a:pt x="8468330" y="506110"/>
                  <a:pt x="8465210" y="510381"/>
                  <a:pt x="8462611" y="515321"/>
                </a:cubicBezTo>
                <a:lnTo>
                  <a:pt x="8461645" y="515321"/>
                </a:lnTo>
                <a:lnTo>
                  <a:pt x="8468479" y="495358"/>
                </a:lnTo>
                <a:lnTo>
                  <a:pt x="8453047" y="495358"/>
                </a:lnTo>
                <a:lnTo>
                  <a:pt x="8439621" y="541319"/>
                </a:lnTo>
                <a:lnTo>
                  <a:pt x="8455201" y="541319"/>
                </a:lnTo>
                <a:lnTo>
                  <a:pt x="8459287" y="527280"/>
                </a:lnTo>
                <a:cubicBezTo>
                  <a:pt x="8460085" y="524495"/>
                  <a:pt x="8462815" y="520781"/>
                  <a:pt x="8467420" y="516231"/>
                </a:cubicBezTo>
                <a:cubicBezTo>
                  <a:pt x="8472267" y="511440"/>
                  <a:pt x="8476037" y="509063"/>
                  <a:pt x="8478729" y="509063"/>
                </a:cubicBezTo>
                <a:cubicBezTo>
                  <a:pt x="8479936" y="509063"/>
                  <a:pt x="8482852" y="509007"/>
                  <a:pt x="8483855" y="510103"/>
                </a:cubicBezTo>
                <a:lnTo>
                  <a:pt x="8488256" y="495767"/>
                </a:lnTo>
                <a:cubicBezTo>
                  <a:pt x="8487253" y="495136"/>
                  <a:pt x="8486529" y="495266"/>
                  <a:pt x="8485006" y="495247"/>
                </a:cubicBezTo>
                <a:close/>
                <a:moveTo>
                  <a:pt x="8164210" y="495247"/>
                </a:moveTo>
                <a:cubicBezTo>
                  <a:pt x="8160106" y="495247"/>
                  <a:pt x="8155743" y="497624"/>
                  <a:pt x="8151082" y="502396"/>
                </a:cubicBezTo>
                <a:cubicBezTo>
                  <a:pt x="8147498" y="506073"/>
                  <a:pt x="8144452" y="510437"/>
                  <a:pt x="8141852" y="515358"/>
                </a:cubicBezTo>
                <a:lnTo>
                  <a:pt x="8140849" y="515358"/>
                </a:lnTo>
                <a:lnTo>
                  <a:pt x="8147590" y="495284"/>
                </a:lnTo>
                <a:lnTo>
                  <a:pt x="8132177" y="495284"/>
                </a:lnTo>
                <a:lnTo>
                  <a:pt x="8118807" y="541356"/>
                </a:lnTo>
                <a:lnTo>
                  <a:pt x="8134424" y="541356"/>
                </a:lnTo>
                <a:lnTo>
                  <a:pt x="8138473" y="527317"/>
                </a:lnTo>
                <a:cubicBezTo>
                  <a:pt x="8138955" y="525683"/>
                  <a:pt x="8141258" y="522508"/>
                  <a:pt x="8145399" y="517772"/>
                </a:cubicBezTo>
                <a:cubicBezTo>
                  <a:pt x="8149559" y="513056"/>
                  <a:pt x="8153031" y="509843"/>
                  <a:pt x="8154108" y="509472"/>
                </a:cubicBezTo>
                <a:cubicBezTo>
                  <a:pt x="8155204" y="509063"/>
                  <a:pt x="8154851" y="510753"/>
                  <a:pt x="8154851" y="510753"/>
                </a:cubicBezTo>
                <a:cubicBezTo>
                  <a:pt x="8154201" y="516082"/>
                  <a:pt x="8146105" y="541337"/>
                  <a:pt x="8146105" y="541337"/>
                </a:cubicBezTo>
                <a:lnTo>
                  <a:pt x="8161592" y="541375"/>
                </a:lnTo>
                <a:lnTo>
                  <a:pt x="8171304" y="507187"/>
                </a:lnTo>
                <a:cubicBezTo>
                  <a:pt x="8172753" y="501691"/>
                  <a:pt x="8171286" y="499221"/>
                  <a:pt x="8170320" y="497958"/>
                </a:cubicBezTo>
                <a:cubicBezTo>
                  <a:pt x="8168871" y="496138"/>
                  <a:pt x="8166810" y="495247"/>
                  <a:pt x="8164210" y="495247"/>
                </a:cubicBezTo>
                <a:close/>
                <a:moveTo>
                  <a:pt x="8217914" y="495229"/>
                </a:moveTo>
                <a:cubicBezTo>
                  <a:pt x="8213272" y="495154"/>
                  <a:pt x="8207460" y="495433"/>
                  <a:pt x="8207460" y="495433"/>
                </a:cubicBezTo>
                <a:cubicBezTo>
                  <a:pt x="8199994" y="495433"/>
                  <a:pt x="8192827" y="499203"/>
                  <a:pt x="8185974" y="506723"/>
                </a:cubicBezTo>
                <a:cubicBezTo>
                  <a:pt x="8179400" y="513910"/>
                  <a:pt x="8175761" y="521449"/>
                  <a:pt x="8174981" y="529249"/>
                </a:cubicBezTo>
                <a:cubicBezTo>
                  <a:pt x="8174684" y="532554"/>
                  <a:pt x="8175297" y="535265"/>
                  <a:pt x="8176875" y="537438"/>
                </a:cubicBezTo>
                <a:cubicBezTo>
                  <a:pt x="8178565" y="539796"/>
                  <a:pt x="8180979" y="540985"/>
                  <a:pt x="8184136" y="540985"/>
                </a:cubicBezTo>
                <a:cubicBezTo>
                  <a:pt x="8191731" y="540985"/>
                  <a:pt x="8198787" y="534782"/>
                  <a:pt x="8205435" y="522378"/>
                </a:cubicBezTo>
                <a:lnTo>
                  <a:pt x="8207292" y="522378"/>
                </a:lnTo>
                <a:cubicBezTo>
                  <a:pt x="8206215" y="525906"/>
                  <a:pt x="8205138" y="529434"/>
                  <a:pt x="8204024" y="532963"/>
                </a:cubicBezTo>
                <a:cubicBezTo>
                  <a:pt x="8202427" y="537958"/>
                  <a:pt x="8200719" y="541709"/>
                  <a:pt x="8198899" y="544235"/>
                </a:cubicBezTo>
                <a:cubicBezTo>
                  <a:pt x="8196392" y="547707"/>
                  <a:pt x="8193402" y="549453"/>
                  <a:pt x="8189911" y="549453"/>
                </a:cubicBezTo>
                <a:cubicBezTo>
                  <a:pt x="8184674" y="549453"/>
                  <a:pt x="8178416" y="547614"/>
                  <a:pt x="8171174" y="543882"/>
                </a:cubicBezTo>
                <a:lnTo>
                  <a:pt x="8172362" y="557178"/>
                </a:lnTo>
                <a:cubicBezTo>
                  <a:pt x="8176206" y="558032"/>
                  <a:pt x="8181016" y="558441"/>
                  <a:pt x="8186717" y="558441"/>
                </a:cubicBezTo>
                <a:cubicBezTo>
                  <a:pt x="8202966" y="558441"/>
                  <a:pt x="8212938" y="551737"/>
                  <a:pt x="8216633" y="538366"/>
                </a:cubicBezTo>
                <a:lnTo>
                  <a:pt x="8228704" y="495229"/>
                </a:lnTo>
                <a:cubicBezTo>
                  <a:pt x="8226345" y="495229"/>
                  <a:pt x="8222687" y="495303"/>
                  <a:pt x="8217914" y="495229"/>
                </a:cubicBezTo>
                <a:close/>
                <a:moveTo>
                  <a:pt x="8120794" y="495191"/>
                </a:moveTo>
                <a:cubicBezTo>
                  <a:pt x="8118287" y="495191"/>
                  <a:pt x="8115130" y="495377"/>
                  <a:pt x="8110061" y="495265"/>
                </a:cubicBezTo>
                <a:cubicBezTo>
                  <a:pt x="8105214" y="495154"/>
                  <a:pt x="8100998" y="495432"/>
                  <a:pt x="8098603" y="495432"/>
                </a:cubicBezTo>
                <a:cubicBezTo>
                  <a:pt x="8091212" y="495432"/>
                  <a:pt x="8084026" y="499481"/>
                  <a:pt x="8077080" y="507521"/>
                </a:cubicBezTo>
                <a:cubicBezTo>
                  <a:pt x="8070470" y="515135"/>
                  <a:pt x="8066830" y="522767"/>
                  <a:pt x="8066087" y="530492"/>
                </a:cubicBezTo>
                <a:cubicBezTo>
                  <a:pt x="8065771" y="533612"/>
                  <a:pt x="8066403" y="536323"/>
                  <a:pt x="8067963" y="538663"/>
                </a:cubicBezTo>
                <a:cubicBezTo>
                  <a:pt x="8069652" y="541114"/>
                  <a:pt x="8071955" y="542377"/>
                  <a:pt x="8074926" y="542377"/>
                </a:cubicBezTo>
                <a:cubicBezTo>
                  <a:pt x="8079030" y="542377"/>
                  <a:pt x="8083394" y="539982"/>
                  <a:pt x="8088037" y="535246"/>
                </a:cubicBezTo>
                <a:cubicBezTo>
                  <a:pt x="8091658" y="531495"/>
                  <a:pt x="8094759" y="527187"/>
                  <a:pt x="8097284" y="522322"/>
                </a:cubicBezTo>
                <a:lnTo>
                  <a:pt x="8098287" y="522322"/>
                </a:lnTo>
                <a:lnTo>
                  <a:pt x="8091843" y="541337"/>
                </a:lnTo>
                <a:lnTo>
                  <a:pt x="8107331" y="541337"/>
                </a:lnTo>
                <a:close/>
                <a:moveTo>
                  <a:pt x="8309167" y="495061"/>
                </a:moveTo>
                <a:cubicBezTo>
                  <a:pt x="8303838" y="495061"/>
                  <a:pt x="8299344" y="496008"/>
                  <a:pt x="8295574" y="497939"/>
                </a:cubicBezTo>
                <a:cubicBezTo>
                  <a:pt x="8290746" y="500353"/>
                  <a:pt x="8288109" y="504049"/>
                  <a:pt x="8287626" y="509026"/>
                </a:cubicBezTo>
                <a:cubicBezTo>
                  <a:pt x="8287366" y="511737"/>
                  <a:pt x="8288202" y="514429"/>
                  <a:pt x="8290133" y="517029"/>
                </a:cubicBezTo>
                <a:cubicBezTo>
                  <a:pt x="8291934" y="519035"/>
                  <a:pt x="8293773" y="521059"/>
                  <a:pt x="8295593" y="523027"/>
                </a:cubicBezTo>
                <a:cubicBezTo>
                  <a:pt x="8297524" y="525256"/>
                  <a:pt x="8298397" y="527187"/>
                  <a:pt x="8298248" y="528840"/>
                </a:cubicBezTo>
                <a:cubicBezTo>
                  <a:pt x="8298137" y="530121"/>
                  <a:pt x="8297543" y="531124"/>
                  <a:pt x="8296484" y="531904"/>
                </a:cubicBezTo>
                <a:cubicBezTo>
                  <a:pt x="8295426" y="532702"/>
                  <a:pt x="8294237" y="533111"/>
                  <a:pt x="8292974" y="533111"/>
                </a:cubicBezTo>
                <a:cubicBezTo>
                  <a:pt x="8289687" y="533111"/>
                  <a:pt x="8285175" y="531792"/>
                  <a:pt x="8279455" y="529118"/>
                </a:cubicBezTo>
                <a:lnTo>
                  <a:pt x="8276410" y="539684"/>
                </a:lnTo>
                <a:cubicBezTo>
                  <a:pt x="8282612" y="541319"/>
                  <a:pt x="8287868" y="542136"/>
                  <a:pt x="8292139" y="542136"/>
                </a:cubicBezTo>
                <a:cubicBezTo>
                  <a:pt x="8297654" y="542136"/>
                  <a:pt x="8302334" y="541077"/>
                  <a:pt x="8306159" y="538960"/>
                </a:cubicBezTo>
                <a:cubicBezTo>
                  <a:pt x="8310857" y="536342"/>
                  <a:pt x="8313494" y="532461"/>
                  <a:pt x="8313977" y="527187"/>
                </a:cubicBezTo>
                <a:cubicBezTo>
                  <a:pt x="8314274" y="524439"/>
                  <a:pt x="8313383" y="521746"/>
                  <a:pt x="8311303" y="519090"/>
                </a:cubicBezTo>
                <a:cubicBezTo>
                  <a:pt x="8310764" y="518440"/>
                  <a:pt x="8308777" y="516491"/>
                  <a:pt x="8305361" y="513241"/>
                </a:cubicBezTo>
                <a:cubicBezTo>
                  <a:pt x="8303244" y="511161"/>
                  <a:pt x="8302259" y="509508"/>
                  <a:pt x="8302371" y="508227"/>
                </a:cubicBezTo>
                <a:cubicBezTo>
                  <a:pt x="8302631" y="505497"/>
                  <a:pt x="8304822" y="504086"/>
                  <a:pt x="8308889" y="504086"/>
                </a:cubicBezTo>
                <a:cubicBezTo>
                  <a:pt x="8311693" y="504086"/>
                  <a:pt x="8314887" y="504810"/>
                  <a:pt x="8318489" y="506147"/>
                </a:cubicBezTo>
                <a:lnTo>
                  <a:pt x="8321256" y="496435"/>
                </a:lnTo>
                <a:cubicBezTo>
                  <a:pt x="8313977" y="495488"/>
                  <a:pt x="8309966" y="495061"/>
                  <a:pt x="8309167" y="495061"/>
                </a:cubicBezTo>
                <a:close/>
                <a:moveTo>
                  <a:pt x="8867936" y="486872"/>
                </a:moveTo>
                <a:lnTo>
                  <a:pt x="8851687" y="489193"/>
                </a:lnTo>
                <a:cubicBezTo>
                  <a:pt x="8851687" y="489193"/>
                  <a:pt x="8844073" y="514300"/>
                  <a:pt x="8842662" y="518849"/>
                </a:cubicBezTo>
                <a:cubicBezTo>
                  <a:pt x="8840879" y="524513"/>
                  <a:pt x="8839784" y="529174"/>
                  <a:pt x="8839449" y="532814"/>
                </a:cubicBezTo>
                <a:cubicBezTo>
                  <a:pt x="8839115" y="536027"/>
                  <a:pt x="8840025" y="538515"/>
                  <a:pt x="8842198" y="540168"/>
                </a:cubicBezTo>
                <a:cubicBezTo>
                  <a:pt x="8844110" y="541653"/>
                  <a:pt x="8846673" y="542396"/>
                  <a:pt x="8849978" y="542396"/>
                </a:cubicBezTo>
                <a:cubicBezTo>
                  <a:pt x="8852838" y="542396"/>
                  <a:pt x="8856719" y="541709"/>
                  <a:pt x="8861733" y="540372"/>
                </a:cubicBezTo>
                <a:lnTo>
                  <a:pt x="8864537" y="530530"/>
                </a:lnTo>
                <a:cubicBezTo>
                  <a:pt x="8862606" y="531793"/>
                  <a:pt x="8860953" y="532405"/>
                  <a:pt x="8859542" y="532405"/>
                </a:cubicBezTo>
                <a:cubicBezTo>
                  <a:pt x="8857184" y="532405"/>
                  <a:pt x="8856144" y="530901"/>
                  <a:pt x="8856404" y="527986"/>
                </a:cubicBezTo>
                <a:cubicBezTo>
                  <a:pt x="8856701" y="524903"/>
                  <a:pt x="8857574" y="521096"/>
                  <a:pt x="8859003" y="516510"/>
                </a:cubicBezTo>
                <a:cubicBezTo>
                  <a:pt x="8860210" y="512777"/>
                  <a:pt x="8861566" y="508116"/>
                  <a:pt x="8862810" y="504365"/>
                </a:cubicBezTo>
                <a:lnTo>
                  <a:pt x="8870313" y="504365"/>
                </a:lnTo>
                <a:lnTo>
                  <a:pt x="8872963" y="495451"/>
                </a:lnTo>
                <a:lnTo>
                  <a:pt x="8872968" y="495451"/>
                </a:lnTo>
                <a:lnTo>
                  <a:pt x="8872968" y="495433"/>
                </a:lnTo>
                <a:lnTo>
                  <a:pt x="8872963" y="495451"/>
                </a:lnTo>
                <a:lnTo>
                  <a:pt x="8865429" y="495451"/>
                </a:lnTo>
                <a:close/>
                <a:moveTo>
                  <a:pt x="8834844" y="486872"/>
                </a:moveTo>
                <a:lnTo>
                  <a:pt x="8818596" y="489193"/>
                </a:lnTo>
                <a:cubicBezTo>
                  <a:pt x="8818596" y="489193"/>
                  <a:pt x="8811019" y="514300"/>
                  <a:pt x="8809571" y="518849"/>
                </a:cubicBezTo>
                <a:cubicBezTo>
                  <a:pt x="8807788" y="524513"/>
                  <a:pt x="8806729" y="529174"/>
                  <a:pt x="8806358" y="532814"/>
                </a:cubicBezTo>
                <a:cubicBezTo>
                  <a:pt x="8806061" y="536027"/>
                  <a:pt x="8806989" y="538515"/>
                  <a:pt x="8809125" y="540168"/>
                </a:cubicBezTo>
                <a:cubicBezTo>
                  <a:pt x="8811075" y="541653"/>
                  <a:pt x="8813656" y="542396"/>
                  <a:pt x="8816906" y="542396"/>
                </a:cubicBezTo>
                <a:cubicBezTo>
                  <a:pt x="8819766" y="542396"/>
                  <a:pt x="8823684" y="541709"/>
                  <a:pt x="8828642" y="540372"/>
                </a:cubicBezTo>
                <a:lnTo>
                  <a:pt x="8831465" y="530530"/>
                </a:lnTo>
                <a:cubicBezTo>
                  <a:pt x="8829533" y="531793"/>
                  <a:pt x="8827899" y="532405"/>
                  <a:pt x="8826506" y="532405"/>
                </a:cubicBezTo>
                <a:cubicBezTo>
                  <a:pt x="8824111" y="532405"/>
                  <a:pt x="8823052" y="530901"/>
                  <a:pt x="8823331" y="527986"/>
                </a:cubicBezTo>
                <a:cubicBezTo>
                  <a:pt x="8823628" y="524903"/>
                  <a:pt x="8824482" y="521096"/>
                  <a:pt x="8825894" y="516510"/>
                </a:cubicBezTo>
                <a:cubicBezTo>
                  <a:pt x="8827119" y="512777"/>
                  <a:pt x="8828363" y="508116"/>
                  <a:pt x="8829570" y="504365"/>
                </a:cubicBezTo>
                <a:lnTo>
                  <a:pt x="8837110" y="504365"/>
                </a:lnTo>
                <a:lnTo>
                  <a:pt x="8839760" y="495451"/>
                </a:lnTo>
                <a:lnTo>
                  <a:pt x="8839765" y="495451"/>
                </a:lnTo>
                <a:lnTo>
                  <a:pt x="8839765" y="495433"/>
                </a:lnTo>
                <a:lnTo>
                  <a:pt x="8839760" y="495451"/>
                </a:lnTo>
                <a:lnTo>
                  <a:pt x="8832226" y="495451"/>
                </a:lnTo>
                <a:close/>
                <a:moveTo>
                  <a:pt x="8544559" y="486853"/>
                </a:moveTo>
                <a:lnTo>
                  <a:pt x="8528311" y="489174"/>
                </a:lnTo>
                <a:cubicBezTo>
                  <a:pt x="8528311" y="489174"/>
                  <a:pt x="8520753" y="514281"/>
                  <a:pt x="8519267" y="518830"/>
                </a:cubicBezTo>
                <a:cubicBezTo>
                  <a:pt x="8517484" y="524494"/>
                  <a:pt x="8516407" y="529155"/>
                  <a:pt x="8516073" y="532795"/>
                </a:cubicBezTo>
                <a:cubicBezTo>
                  <a:pt x="8515757" y="536008"/>
                  <a:pt x="8516686" y="538496"/>
                  <a:pt x="8518859" y="540149"/>
                </a:cubicBezTo>
                <a:cubicBezTo>
                  <a:pt x="8520771" y="541634"/>
                  <a:pt x="8523352" y="542377"/>
                  <a:pt x="8526639" y="542377"/>
                </a:cubicBezTo>
                <a:cubicBezTo>
                  <a:pt x="8529443" y="542377"/>
                  <a:pt x="8533380" y="541690"/>
                  <a:pt x="8538338" y="540353"/>
                </a:cubicBezTo>
                <a:lnTo>
                  <a:pt x="8541161" y="530529"/>
                </a:lnTo>
                <a:cubicBezTo>
                  <a:pt x="8539267" y="531792"/>
                  <a:pt x="8537596" y="532405"/>
                  <a:pt x="8536184" y="532405"/>
                </a:cubicBezTo>
                <a:cubicBezTo>
                  <a:pt x="8533807" y="532405"/>
                  <a:pt x="8532767" y="530901"/>
                  <a:pt x="8533065" y="527985"/>
                </a:cubicBezTo>
                <a:cubicBezTo>
                  <a:pt x="8533325" y="524903"/>
                  <a:pt x="8534197" y="521096"/>
                  <a:pt x="8535590" y="516509"/>
                </a:cubicBezTo>
                <a:cubicBezTo>
                  <a:pt x="8536797" y="512777"/>
                  <a:pt x="8537986" y="509007"/>
                  <a:pt x="8539211" y="505219"/>
                </a:cubicBezTo>
                <a:lnTo>
                  <a:pt x="8546713" y="505219"/>
                </a:lnTo>
                <a:lnTo>
                  <a:pt x="8549350" y="496268"/>
                </a:lnTo>
                <a:lnTo>
                  <a:pt x="8549350" y="496249"/>
                </a:lnTo>
                <a:lnTo>
                  <a:pt x="8541811" y="496249"/>
                </a:lnTo>
                <a:close/>
                <a:moveTo>
                  <a:pt x="8028873" y="477160"/>
                </a:moveTo>
                <a:lnTo>
                  <a:pt x="8010303" y="541375"/>
                </a:lnTo>
                <a:lnTo>
                  <a:pt x="8025902" y="541375"/>
                </a:lnTo>
                <a:lnTo>
                  <a:pt x="8029969" y="527299"/>
                </a:lnTo>
                <a:cubicBezTo>
                  <a:pt x="8030433" y="525720"/>
                  <a:pt x="8032735" y="522508"/>
                  <a:pt x="8036914" y="517791"/>
                </a:cubicBezTo>
                <a:cubicBezTo>
                  <a:pt x="8041055" y="513056"/>
                  <a:pt x="8044323" y="509973"/>
                  <a:pt x="8045604" y="509472"/>
                </a:cubicBezTo>
                <a:cubicBezTo>
                  <a:pt x="8046904" y="508933"/>
                  <a:pt x="8046366" y="510753"/>
                  <a:pt x="8046366" y="510753"/>
                </a:cubicBezTo>
                <a:cubicBezTo>
                  <a:pt x="8045363" y="515525"/>
                  <a:pt x="8037582" y="541338"/>
                  <a:pt x="8037582" y="541338"/>
                </a:cubicBezTo>
                <a:lnTo>
                  <a:pt x="8037582" y="541356"/>
                </a:lnTo>
                <a:lnTo>
                  <a:pt x="8053070" y="541356"/>
                </a:lnTo>
                <a:lnTo>
                  <a:pt x="8062763" y="507188"/>
                </a:lnTo>
                <a:cubicBezTo>
                  <a:pt x="8064193" y="501691"/>
                  <a:pt x="8062744" y="499202"/>
                  <a:pt x="8061779" y="497958"/>
                </a:cubicBezTo>
                <a:cubicBezTo>
                  <a:pt x="8060349" y="496120"/>
                  <a:pt x="8058269" y="495210"/>
                  <a:pt x="8055651" y="495210"/>
                </a:cubicBezTo>
                <a:cubicBezTo>
                  <a:pt x="8051547" y="495210"/>
                  <a:pt x="8047201" y="497605"/>
                  <a:pt x="8042522" y="502378"/>
                </a:cubicBezTo>
                <a:cubicBezTo>
                  <a:pt x="8038919" y="506092"/>
                  <a:pt x="8035874" y="510437"/>
                  <a:pt x="8033274" y="515358"/>
                </a:cubicBezTo>
                <a:lnTo>
                  <a:pt x="8032271" y="515358"/>
                </a:lnTo>
                <a:cubicBezTo>
                  <a:pt x="8036821" y="502694"/>
                  <a:pt x="8040869" y="489992"/>
                  <a:pt x="8044360" y="477160"/>
                </a:cubicBezTo>
                <a:close/>
                <a:moveTo>
                  <a:pt x="8567029" y="477141"/>
                </a:moveTo>
                <a:lnTo>
                  <a:pt x="8548459" y="541337"/>
                </a:lnTo>
                <a:lnTo>
                  <a:pt x="8564039" y="541337"/>
                </a:lnTo>
                <a:lnTo>
                  <a:pt x="8568125" y="527298"/>
                </a:lnTo>
                <a:cubicBezTo>
                  <a:pt x="8568607" y="525664"/>
                  <a:pt x="8570891" y="522489"/>
                  <a:pt x="8575051" y="517753"/>
                </a:cubicBezTo>
                <a:cubicBezTo>
                  <a:pt x="8579229" y="513055"/>
                  <a:pt x="8582461" y="509954"/>
                  <a:pt x="8583760" y="509453"/>
                </a:cubicBezTo>
                <a:cubicBezTo>
                  <a:pt x="8585079" y="508914"/>
                  <a:pt x="8584503" y="510734"/>
                  <a:pt x="8584503" y="510734"/>
                </a:cubicBezTo>
                <a:cubicBezTo>
                  <a:pt x="8583519" y="515488"/>
                  <a:pt x="8575757" y="541337"/>
                  <a:pt x="8575757" y="541337"/>
                </a:cubicBezTo>
                <a:lnTo>
                  <a:pt x="8575757" y="541356"/>
                </a:lnTo>
                <a:lnTo>
                  <a:pt x="8591244" y="541356"/>
                </a:lnTo>
                <a:lnTo>
                  <a:pt x="8600938" y="507169"/>
                </a:lnTo>
                <a:cubicBezTo>
                  <a:pt x="8602367" y="501690"/>
                  <a:pt x="8600919" y="499221"/>
                  <a:pt x="8599953" y="497958"/>
                </a:cubicBezTo>
                <a:cubicBezTo>
                  <a:pt x="8598468" y="496138"/>
                  <a:pt x="8596425" y="495228"/>
                  <a:pt x="8593825" y="495228"/>
                </a:cubicBezTo>
                <a:cubicBezTo>
                  <a:pt x="8589740" y="495228"/>
                  <a:pt x="8585357" y="497624"/>
                  <a:pt x="8580696" y="502377"/>
                </a:cubicBezTo>
                <a:cubicBezTo>
                  <a:pt x="8577094" y="506073"/>
                  <a:pt x="8574048" y="510418"/>
                  <a:pt x="8571449" y="515358"/>
                </a:cubicBezTo>
                <a:lnTo>
                  <a:pt x="8570446" y="515358"/>
                </a:lnTo>
                <a:cubicBezTo>
                  <a:pt x="8575014" y="502675"/>
                  <a:pt x="8579062" y="489936"/>
                  <a:pt x="8582535" y="477141"/>
                </a:cubicBezTo>
                <a:close/>
                <a:moveTo>
                  <a:pt x="8388980" y="476213"/>
                </a:moveTo>
                <a:cubicBezTo>
                  <a:pt x="8382852" y="476213"/>
                  <a:pt x="8377448" y="478033"/>
                  <a:pt x="8372769" y="481673"/>
                </a:cubicBezTo>
                <a:cubicBezTo>
                  <a:pt x="8368275" y="485219"/>
                  <a:pt x="8364932" y="490085"/>
                  <a:pt x="8362778" y="496250"/>
                </a:cubicBezTo>
                <a:lnTo>
                  <a:pt x="8346678" y="551588"/>
                </a:lnTo>
                <a:lnTo>
                  <a:pt x="8362351" y="551588"/>
                </a:lnTo>
                <a:lnTo>
                  <a:pt x="8375796" y="505219"/>
                </a:lnTo>
                <a:lnTo>
                  <a:pt x="8387086" y="505219"/>
                </a:lnTo>
                <a:lnTo>
                  <a:pt x="8389760" y="496250"/>
                </a:lnTo>
                <a:lnTo>
                  <a:pt x="8378284" y="496250"/>
                </a:lnTo>
                <a:cubicBezTo>
                  <a:pt x="8379380" y="492239"/>
                  <a:pt x="8380215" y="489732"/>
                  <a:pt x="8380884" y="488618"/>
                </a:cubicBezTo>
                <a:cubicBezTo>
                  <a:pt x="8382314" y="486315"/>
                  <a:pt x="8384486" y="485145"/>
                  <a:pt x="8387439" y="485145"/>
                </a:cubicBezTo>
                <a:cubicBezTo>
                  <a:pt x="8390466" y="485145"/>
                  <a:pt x="8393771" y="486018"/>
                  <a:pt x="8397355" y="487708"/>
                </a:cubicBezTo>
                <a:lnTo>
                  <a:pt x="8400067" y="478144"/>
                </a:lnTo>
                <a:cubicBezTo>
                  <a:pt x="8396650" y="476882"/>
                  <a:pt x="8392954" y="476232"/>
                  <a:pt x="8388980" y="476213"/>
                </a:cubicBezTo>
                <a:close/>
                <a:moveTo>
                  <a:pt x="8727956" y="475544"/>
                </a:moveTo>
                <a:cubicBezTo>
                  <a:pt x="8732672" y="475544"/>
                  <a:pt x="8738819" y="476138"/>
                  <a:pt x="8738262" y="481988"/>
                </a:cubicBezTo>
                <a:cubicBezTo>
                  <a:pt x="8737222" y="492814"/>
                  <a:pt x="8726730" y="496714"/>
                  <a:pt x="8722626" y="496714"/>
                </a:cubicBezTo>
                <a:lnTo>
                  <a:pt x="8716479" y="496714"/>
                </a:lnTo>
                <a:lnTo>
                  <a:pt x="8722552" y="476398"/>
                </a:lnTo>
                <a:cubicBezTo>
                  <a:pt x="8724093" y="475916"/>
                  <a:pt x="8726229" y="475544"/>
                  <a:pt x="8727956" y="475544"/>
                </a:cubicBezTo>
                <a:close/>
                <a:moveTo>
                  <a:pt x="8706247" y="465535"/>
                </a:moveTo>
                <a:lnTo>
                  <a:pt x="8683722" y="542043"/>
                </a:lnTo>
                <a:lnTo>
                  <a:pt x="8721196" y="542043"/>
                </a:lnTo>
                <a:cubicBezTo>
                  <a:pt x="8729831" y="542043"/>
                  <a:pt x="8747547" y="536751"/>
                  <a:pt x="8749125" y="520335"/>
                </a:cubicBezTo>
                <a:cubicBezTo>
                  <a:pt x="8750072" y="510381"/>
                  <a:pt x="8741697" y="504977"/>
                  <a:pt x="8733081" y="502656"/>
                </a:cubicBezTo>
                <a:lnTo>
                  <a:pt x="8733099" y="502433"/>
                </a:lnTo>
                <a:cubicBezTo>
                  <a:pt x="8743851" y="499815"/>
                  <a:pt x="8755940" y="491700"/>
                  <a:pt x="8757017" y="480242"/>
                </a:cubicBezTo>
                <a:cubicBezTo>
                  <a:pt x="8758429" y="465424"/>
                  <a:pt x="8741474" y="465535"/>
                  <a:pt x="8730481" y="465535"/>
                </a:cubicBezTo>
                <a:close/>
                <a:moveTo>
                  <a:pt x="7996116" y="465256"/>
                </a:moveTo>
                <a:cubicBezTo>
                  <a:pt x="7959886" y="465275"/>
                  <a:pt x="7937714" y="495135"/>
                  <a:pt x="7935652" y="516676"/>
                </a:cubicBezTo>
                <a:cubicBezTo>
                  <a:pt x="7933907" y="534707"/>
                  <a:pt x="7945197" y="545441"/>
                  <a:pt x="7965791" y="545441"/>
                </a:cubicBezTo>
                <a:cubicBezTo>
                  <a:pt x="7977305" y="545441"/>
                  <a:pt x="7988354" y="543510"/>
                  <a:pt x="7998642" y="541374"/>
                </a:cubicBezTo>
                <a:cubicBezTo>
                  <a:pt x="7999032" y="540037"/>
                  <a:pt x="8001186" y="532980"/>
                  <a:pt x="8002114" y="529972"/>
                </a:cubicBezTo>
                <a:cubicBezTo>
                  <a:pt x="8001223" y="530195"/>
                  <a:pt x="8000294" y="530455"/>
                  <a:pt x="8000294" y="530455"/>
                </a:cubicBezTo>
                <a:cubicBezTo>
                  <a:pt x="7992346" y="532665"/>
                  <a:pt x="7983396" y="535172"/>
                  <a:pt x="7975838" y="535172"/>
                </a:cubicBezTo>
                <a:cubicBezTo>
                  <a:pt x="7963340" y="535172"/>
                  <a:pt x="7955745" y="526741"/>
                  <a:pt x="7956952" y="514169"/>
                </a:cubicBezTo>
                <a:cubicBezTo>
                  <a:pt x="7958735" y="495469"/>
                  <a:pt x="7973795" y="475525"/>
                  <a:pt x="7993349" y="475525"/>
                </a:cubicBezTo>
                <a:cubicBezTo>
                  <a:pt x="8000666" y="475525"/>
                  <a:pt x="8008428" y="477234"/>
                  <a:pt x="8016450" y="480520"/>
                </a:cubicBezTo>
                <a:cubicBezTo>
                  <a:pt x="8017063" y="478459"/>
                  <a:pt x="8019421" y="470567"/>
                  <a:pt x="8020108" y="468264"/>
                </a:cubicBezTo>
                <a:cubicBezTo>
                  <a:pt x="8012105" y="466314"/>
                  <a:pt x="8004045" y="465256"/>
                  <a:pt x="7996116" y="465256"/>
                </a:cubicBezTo>
                <a:close/>
                <a:moveTo>
                  <a:pt x="8709367" y="346613"/>
                </a:moveTo>
                <a:lnTo>
                  <a:pt x="8732858" y="346613"/>
                </a:lnTo>
                <a:cubicBezTo>
                  <a:pt x="8740787" y="346613"/>
                  <a:pt x="8746080" y="352147"/>
                  <a:pt x="8746080" y="359780"/>
                </a:cubicBezTo>
                <a:cubicBezTo>
                  <a:pt x="8746080" y="365109"/>
                  <a:pt x="8741400" y="372834"/>
                  <a:pt x="8733452" y="372834"/>
                </a:cubicBezTo>
                <a:lnTo>
                  <a:pt x="8709367" y="372834"/>
                </a:lnTo>
                <a:close/>
                <a:moveTo>
                  <a:pt x="8771001" y="330012"/>
                </a:moveTo>
                <a:lnTo>
                  <a:pt x="8771001" y="426483"/>
                </a:lnTo>
                <a:lnTo>
                  <a:pt x="8790425" y="426483"/>
                </a:lnTo>
                <a:lnTo>
                  <a:pt x="8790425" y="330012"/>
                </a:lnTo>
                <a:close/>
                <a:moveTo>
                  <a:pt x="8618041" y="330012"/>
                </a:moveTo>
                <a:lnTo>
                  <a:pt x="8618041" y="346725"/>
                </a:lnTo>
                <a:lnTo>
                  <a:pt x="8641625" y="346725"/>
                </a:lnTo>
                <a:lnTo>
                  <a:pt x="8641625" y="426483"/>
                </a:lnTo>
                <a:lnTo>
                  <a:pt x="8661457" y="426483"/>
                </a:lnTo>
                <a:lnTo>
                  <a:pt x="8661457" y="346725"/>
                </a:lnTo>
                <a:lnTo>
                  <a:pt x="8685041" y="346725"/>
                </a:lnTo>
                <a:lnTo>
                  <a:pt x="8685041" y="330012"/>
                </a:lnTo>
                <a:lnTo>
                  <a:pt x="8661457" y="330012"/>
                </a:lnTo>
                <a:lnTo>
                  <a:pt x="8641625" y="330012"/>
                </a:lnTo>
                <a:close/>
                <a:moveTo>
                  <a:pt x="8461960" y="330012"/>
                </a:moveTo>
                <a:lnTo>
                  <a:pt x="8461960" y="346725"/>
                </a:lnTo>
                <a:lnTo>
                  <a:pt x="8461960" y="409714"/>
                </a:lnTo>
                <a:lnTo>
                  <a:pt x="8461960" y="426483"/>
                </a:lnTo>
                <a:lnTo>
                  <a:pt x="8481496" y="426483"/>
                </a:lnTo>
                <a:lnTo>
                  <a:pt x="8534736" y="426483"/>
                </a:lnTo>
                <a:lnTo>
                  <a:pt x="8534736" y="409714"/>
                </a:lnTo>
                <a:lnTo>
                  <a:pt x="8481496" y="409714"/>
                </a:lnTo>
                <a:lnTo>
                  <a:pt x="8481496" y="384013"/>
                </a:lnTo>
                <a:lnTo>
                  <a:pt x="8527642" y="384013"/>
                </a:lnTo>
                <a:lnTo>
                  <a:pt x="8527642" y="367319"/>
                </a:lnTo>
                <a:lnTo>
                  <a:pt x="8481496" y="367319"/>
                </a:lnTo>
                <a:lnTo>
                  <a:pt x="8481496" y="346725"/>
                </a:lnTo>
                <a:lnTo>
                  <a:pt x="8533398" y="346725"/>
                </a:lnTo>
                <a:lnTo>
                  <a:pt x="8533398" y="330012"/>
                </a:lnTo>
                <a:lnTo>
                  <a:pt x="8481496" y="330012"/>
                </a:lnTo>
                <a:close/>
                <a:moveTo>
                  <a:pt x="8391376" y="330012"/>
                </a:moveTo>
                <a:lnTo>
                  <a:pt x="8391376" y="409714"/>
                </a:lnTo>
                <a:lnTo>
                  <a:pt x="8391376" y="426483"/>
                </a:lnTo>
                <a:lnTo>
                  <a:pt x="8410912" y="426483"/>
                </a:lnTo>
                <a:lnTo>
                  <a:pt x="8456389" y="426483"/>
                </a:lnTo>
                <a:lnTo>
                  <a:pt x="8456389" y="409714"/>
                </a:lnTo>
                <a:lnTo>
                  <a:pt x="8410912" y="409714"/>
                </a:lnTo>
                <a:lnTo>
                  <a:pt x="8410912" y="330012"/>
                </a:lnTo>
                <a:close/>
                <a:moveTo>
                  <a:pt x="8312306" y="330012"/>
                </a:moveTo>
                <a:lnTo>
                  <a:pt x="8312306" y="346725"/>
                </a:lnTo>
                <a:lnTo>
                  <a:pt x="8312306" y="409714"/>
                </a:lnTo>
                <a:lnTo>
                  <a:pt x="8312306" y="426483"/>
                </a:lnTo>
                <a:lnTo>
                  <a:pt x="8331860" y="426483"/>
                </a:lnTo>
                <a:lnTo>
                  <a:pt x="8385100" y="426483"/>
                </a:lnTo>
                <a:lnTo>
                  <a:pt x="8385100" y="409714"/>
                </a:lnTo>
                <a:lnTo>
                  <a:pt x="8331860" y="409714"/>
                </a:lnTo>
                <a:lnTo>
                  <a:pt x="8331860" y="384013"/>
                </a:lnTo>
                <a:lnTo>
                  <a:pt x="8377969" y="384013"/>
                </a:lnTo>
                <a:lnTo>
                  <a:pt x="8377969" y="367319"/>
                </a:lnTo>
                <a:lnTo>
                  <a:pt x="8331860" y="367319"/>
                </a:lnTo>
                <a:lnTo>
                  <a:pt x="8331860" y="346725"/>
                </a:lnTo>
                <a:lnTo>
                  <a:pt x="8383744" y="346725"/>
                </a:lnTo>
                <a:lnTo>
                  <a:pt x="8383744" y="330012"/>
                </a:lnTo>
                <a:lnTo>
                  <a:pt x="8331860" y="330012"/>
                </a:lnTo>
                <a:close/>
                <a:moveTo>
                  <a:pt x="8689850" y="329883"/>
                </a:moveTo>
                <a:lnTo>
                  <a:pt x="8689850" y="426353"/>
                </a:lnTo>
                <a:lnTo>
                  <a:pt x="8709386" y="426353"/>
                </a:lnTo>
                <a:lnTo>
                  <a:pt x="8709386" y="388340"/>
                </a:lnTo>
                <a:lnTo>
                  <a:pt x="8725950" y="388340"/>
                </a:lnTo>
                <a:cubicBezTo>
                  <a:pt x="8735959" y="388340"/>
                  <a:pt x="8741437" y="393521"/>
                  <a:pt x="8743090" y="400392"/>
                </a:cubicBezTo>
                <a:cubicBezTo>
                  <a:pt x="8744873" y="408006"/>
                  <a:pt x="8744427" y="419315"/>
                  <a:pt x="8746358" y="426353"/>
                </a:cubicBezTo>
                <a:lnTo>
                  <a:pt x="8766005" y="426353"/>
                </a:lnTo>
                <a:cubicBezTo>
                  <a:pt x="8764111" y="418962"/>
                  <a:pt x="8762997" y="408915"/>
                  <a:pt x="8762551" y="401005"/>
                </a:cubicBezTo>
                <a:cubicBezTo>
                  <a:pt x="8761827" y="387894"/>
                  <a:pt x="8754938" y="382713"/>
                  <a:pt x="8748085" y="380169"/>
                </a:cubicBezTo>
                <a:cubicBezTo>
                  <a:pt x="8756330" y="377662"/>
                  <a:pt x="8765225" y="370234"/>
                  <a:pt x="8765225" y="356864"/>
                </a:cubicBezTo>
                <a:cubicBezTo>
                  <a:pt x="8765225" y="339668"/>
                  <a:pt x="8753601" y="329883"/>
                  <a:pt x="8733861" y="329883"/>
                </a:cubicBezTo>
                <a:lnTo>
                  <a:pt x="8709386" y="329883"/>
                </a:lnTo>
                <a:lnTo>
                  <a:pt x="8690017" y="329883"/>
                </a:lnTo>
                <a:close/>
                <a:moveTo>
                  <a:pt x="8839579" y="327654"/>
                </a:moveTo>
                <a:cubicBezTo>
                  <a:pt x="8810090" y="327654"/>
                  <a:pt x="8795160" y="350254"/>
                  <a:pt x="8795160" y="378108"/>
                </a:cubicBezTo>
                <a:cubicBezTo>
                  <a:pt x="8795160" y="405963"/>
                  <a:pt x="8810684" y="428544"/>
                  <a:pt x="8839579" y="428544"/>
                </a:cubicBezTo>
                <a:cubicBezTo>
                  <a:pt x="8862736" y="428544"/>
                  <a:pt x="8878335" y="415062"/>
                  <a:pt x="8881213" y="394487"/>
                </a:cubicBezTo>
                <a:lnTo>
                  <a:pt x="8860842" y="394487"/>
                </a:lnTo>
                <a:cubicBezTo>
                  <a:pt x="8858205" y="404181"/>
                  <a:pt x="8851854" y="411553"/>
                  <a:pt x="8840136" y="411553"/>
                </a:cubicBezTo>
                <a:cubicBezTo>
                  <a:pt x="8824445" y="411553"/>
                  <a:pt x="8815271" y="396177"/>
                  <a:pt x="8815271" y="377830"/>
                </a:cubicBezTo>
                <a:cubicBezTo>
                  <a:pt x="8815271" y="359483"/>
                  <a:pt x="8824110" y="344070"/>
                  <a:pt x="8840136" y="344070"/>
                </a:cubicBezTo>
                <a:cubicBezTo>
                  <a:pt x="8852095" y="344070"/>
                  <a:pt x="8858205" y="351498"/>
                  <a:pt x="8860842" y="360597"/>
                </a:cubicBezTo>
                <a:lnTo>
                  <a:pt x="8881083" y="360597"/>
                </a:lnTo>
                <a:cubicBezTo>
                  <a:pt x="8877778" y="341693"/>
                  <a:pt x="8862977" y="327654"/>
                  <a:pt x="8839579" y="327654"/>
                </a:cubicBezTo>
                <a:close/>
                <a:moveTo>
                  <a:pt x="8578171" y="327654"/>
                </a:moveTo>
                <a:cubicBezTo>
                  <a:pt x="8548664" y="327654"/>
                  <a:pt x="8533715" y="350254"/>
                  <a:pt x="8533715" y="378108"/>
                </a:cubicBezTo>
                <a:cubicBezTo>
                  <a:pt x="8533715" y="405963"/>
                  <a:pt x="8549258" y="428544"/>
                  <a:pt x="8578171" y="428544"/>
                </a:cubicBezTo>
                <a:cubicBezTo>
                  <a:pt x="8601291" y="428544"/>
                  <a:pt x="8616908" y="415062"/>
                  <a:pt x="8619768" y="394487"/>
                </a:cubicBezTo>
                <a:lnTo>
                  <a:pt x="8599434" y="394487"/>
                </a:lnTo>
                <a:cubicBezTo>
                  <a:pt x="8596778" y="404181"/>
                  <a:pt x="8590428" y="411553"/>
                  <a:pt x="8578710" y="411553"/>
                </a:cubicBezTo>
                <a:cubicBezTo>
                  <a:pt x="8563000" y="411553"/>
                  <a:pt x="8553826" y="396177"/>
                  <a:pt x="8553826" y="377830"/>
                </a:cubicBezTo>
                <a:cubicBezTo>
                  <a:pt x="8553826" y="359483"/>
                  <a:pt x="8562703" y="344070"/>
                  <a:pt x="8578710" y="344070"/>
                </a:cubicBezTo>
                <a:cubicBezTo>
                  <a:pt x="8590632" y="344070"/>
                  <a:pt x="8596778" y="351498"/>
                  <a:pt x="8599434" y="360597"/>
                </a:cubicBezTo>
                <a:lnTo>
                  <a:pt x="8619638" y="360597"/>
                </a:lnTo>
                <a:cubicBezTo>
                  <a:pt x="8616333" y="341693"/>
                  <a:pt x="8601569" y="327654"/>
                  <a:pt x="8578171" y="327654"/>
                </a:cubicBezTo>
                <a:close/>
                <a:moveTo>
                  <a:pt x="8693044" y="271350"/>
                </a:moveTo>
                <a:lnTo>
                  <a:pt x="8715588" y="271350"/>
                </a:lnTo>
                <a:cubicBezTo>
                  <a:pt x="8723685" y="271350"/>
                  <a:pt x="8730574" y="276029"/>
                  <a:pt x="8730574" y="285388"/>
                </a:cubicBezTo>
                <a:cubicBezTo>
                  <a:pt x="8730574" y="293299"/>
                  <a:pt x="8724335" y="299334"/>
                  <a:pt x="8715830" y="299334"/>
                </a:cubicBezTo>
                <a:lnTo>
                  <a:pt x="8693044" y="299334"/>
                </a:lnTo>
                <a:close/>
                <a:moveTo>
                  <a:pt x="8693026" y="232780"/>
                </a:moveTo>
                <a:lnTo>
                  <a:pt x="8717241" y="232780"/>
                </a:lnTo>
                <a:cubicBezTo>
                  <a:pt x="8722570" y="232780"/>
                  <a:pt x="8728476" y="237720"/>
                  <a:pt x="8728476" y="244201"/>
                </a:cubicBezTo>
                <a:cubicBezTo>
                  <a:pt x="8728476" y="249976"/>
                  <a:pt x="8724335" y="256326"/>
                  <a:pt x="8716145" y="256326"/>
                </a:cubicBezTo>
                <a:lnTo>
                  <a:pt x="8693026" y="256326"/>
                </a:lnTo>
                <a:close/>
                <a:moveTo>
                  <a:pt x="8947341" y="217442"/>
                </a:moveTo>
                <a:lnTo>
                  <a:pt x="8947341" y="313893"/>
                </a:lnTo>
                <a:lnTo>
                  <a:pt x="8966784" y="313893"/>
                </a:lnTo>
                <a:lnTo>
                  <a:pt x="8966784" y="217442"/>
                </a:lnTo>
                <a:close/>
                <a:moveTo>
                  <a:pt x="8862439" y="217442"/>
                </a:moveTo>
                <a:lnTo>
                  <a:pt x="8862439" y="313893"/>
                </a:lnTo>
                <a:lnTo>
                  <a:pt x="8881566" y="313893"/>
                </a:lnTo>
                <a:lnTo>
                  <a:pt x="8881566" y="271795"/>
                </a:lnTo>
                <a:lnTo>
                  <a:pt x="8920191" y="271795"/>
                </a:lnTo>
                <a:lnTo>
                  <a:pt x="8920191" y="313893"/>
                </a:lnTo>
                <a:lnTo>
                  <a:pt x="8939318" y="313893"/>
                </a:lnTo>
                <a:lnTo>
                  <a:pt x="8939318" y="217442"/>
                </a:lnTo>
                <a:lnTo>
                  <a:pt x="8920191" y="217442"/>
                </a:lnTo>
                <a:lnTo>
                  <a:pt x="8920191" y="255064"/>
                </a:lnTo>
                <a:lnTo>
                  <a:pt x="8881566" y="255064"/>
                </a:lnTo>
                <a:lnTo>
                  <a:pt x="8881566" y="217442"/>
                </a:lnTo>
                <a:close/>
                <a:moveTo>
                  <a:pt x="8755161" y="217442"/>
                </a:moveTo>
                <a:lnTo>
                  <a:pt x="8755161" y="313893"/>
                </a:lnTo>
                <a:lnTo>
                  <a:pt x="8774604" y="313893"/>
                </a:lnTo>
                <a:lnTo>
                  <a:pt x="8774604" y="217442"/>
                </a:lnTo>
                <a:close/>
                <a:moveTo>
                  <a:pt x="8673713" y="217442"/>
                </a:moveTo>
                <a:lnTo>
                  <a:pt x="8673713" y="313893"/>
                </a:lnTo>
                <a:lnTo>
                  <a:pt x="8673806" y="313893"/>
                </a:lnTo>
                <a:lnTo>
                  <a:pt x="8693750" y="313893"/>
                </a:lnTo>
                <a:lnTo>
                  <a:pt x="8721605" y="313893"/>
                </a:lnTo>
                <a:cubicBezTo>
                  <a:pt x="8739766" y="313893"/>
                  <a:pt x="8750592" y="303030"/>
                  <a:pt x="8750592" y="287858"/>
                </a:cubicBezTo>
                <a:cubicBezTo>
                  <a:pt x="8750592" y="275583"/>
                  <a:pt x="8741660" y="265054"/>
                  <a:pt x="8731967" y="262623"/>
                </a:cubicBezTo>
                <a:cubicBezTo>
                  <a:pt x="8740435" y="260486"/>
                  <a:pt x="8747250" y="251795"/>
                  <a:pt x="8747250" y="241193"/>
                </a:cubicBezTo>
                <a:cubicBezTo>
                  <a:pt x="8747250" y="226967"/>
                  <a:pt x="8736758" y="217442"/>
                  <a:pt x="8717185" y="217442"/>
                </a:cubicBezTo>
                <a:lnTo>
                  <a:pt x="8693750" y="217442"/>
                </a:lnTo>
                <a:lnTo>
                  <a:pt x="8673806" y="217442"/>
                </a:lnTo>
                <a:close/>
                <a:moveTo>
                  <a:pt x="8590334" y="217442"/>
                </a:moveTo>
                <a:lnTo>
                  <a:pt x="8590334" y="283811"/>
                </a:lnTo>
                <a:cubicBezTo>
                  <a:pt x="8590334" y="306966"/>
                  <a:pt x="8604726" y="316604"/>
                  <a:pt x="8628384" y="316604"/>
                </a:cubicBezTo>
                <a:cubicBezTo>
                  <a:pt x="8653119" y="316604"/>
                  <a:pt x="8666842" y="305351"/>
                  <a:pt x="8666842" y="283811"/>
                </a:cubicBezTo>
                <a:lnTo>
                  <a:pt x="8666842" y="217442"/>
                </a:lnTo>
                <a:lnTo>
                  <a:pt x="8647418" y="217442"/>
                </a:lnTo>
                <a:lnTo>
                  <a:pt x="8647418" y="285555"/>
                </a:lnTo>
                <a:cubicBezTo>
                  <a:pt x="8647418" y="293857"/>
                  <a:pt x="8640436" y="300783"/>
                  <a:pt x="8628365" y="300783"/>
                </a:cubicBezTo>
                <a:cubicBezTo>
                  <a:pt x="8613732" y="300783"/>
                  <a:pt x="8609442" y="292612"/>
                  <a:pt x="8609442" y="285555"/>
                </a:cubicBezTo>
                <a:lnTo>
                  <a:pt x="8609442" y="217442"/>
                </a:lnTo>
                <a:close/>
                <a:moveTo>
                  <a:pt x="8440809" y="217442"/>
                </a:moveTo>
                <a:lnTo>
                  <a:pt x="8440809" y="234155"/>
                </a:lnTo>
                <a:lnTo>
                  <a:pt x="8464393" y="234155"/>
                </a:lnTo>
                <a:lnTo>
                  <a:pt x="8464393" y="313893"/>
                </a:lnTo>
                <a:lnTo>
                  <a:pt x="8484225" y="313893"/>
                </a:lnTo>
                <a:lnTo>
                  <a:pt x="8484225" y="234155"/>
                </a:lnTo>
                <a:lnTo>
                  <a:pt x="8507809" y="234155"/>
                </a:lnTo>
                <a:lnTo>
                  <a:pt x="8507809" y="217442"/>
                </a:lnTo>
                <a:lnTo>
                  <a:pt x="8484225" y="217442"/>
                </a:lnTo>
                <a:lnTo>
                  <a:pt x="8464393" y="217442"/>
                </a:lnTo>
                <a:close/>
                <a:moveTo>
                  <a:pt x="8416223" y="217442"/>
                </a:moveTo>
                <a:lnTo>
                  <a:pt x="8416223" y="313893"/>
                </a:lnTo>
                <a:lnTo>
                  <a:pt x="8435647" y="313893"/>
                </a:lnTo>
                <a:lnTo>
                  <a:pt x="8435647" y="217442"/>
                </a:lnTo>
                <a:close/>
                <a:moveTo>
                  <a:pt x="8312306" y="217442"/>
                </a:moveTo>
                <a:lnTo>
                  <a:pt x="8312306" y="313893"/>
                </a:lnTo>
                <a:lnTo>
                  <a:pt x="8330523" y="313893"/>
                </a:lnTo>
                <a:lnTo>
                  <a:pt x="8330523" y="242196"/>
                </a:lnTo>
                <a:lnTo>
                  <a:pt x="8350987" y="313893"/>
                </a:lnTo>
                <a:lnTo>
                  <a:pt x="8351823" y="313893"/>
                </a:lnTo>
                <a:lnTo>
                  <a:pt x="8368963" y="313893"/>
                </a:lnTo>
                <a:lnTo>
                  <a:pt x="8369780" y="313893"/>
                </a:lnTo>
                <a:lnTo>
                  <a:pt x="8390244" y="242196"/>
                </a:lnTo>
                <a:lnTo>
                  <a:pt x="8390244" y="313893"/>
                </a:lnTo>
                <a:lnTo>
                  <a:pt x="8408461" y="313893"/>
                </a:lnTo>
                <a:lnTo>
                  <a:pt x="8408461" y="217442"/>
                </a:lnTo>
                <a:lnTo>
                  <a:pt x="8398526" y="217442"/>
                </a:lnTo>
                <a:lnTo>
                  <a:pt x="8389965" y="217442"/>
                </a:lnTo>
                <a:lnTo>
                  <a:pt x="8380588" y="217442"/>
                </a:lnTo>
                <a:lnTo>
                  <a:pt x="8360383" y="285147"/>
                </a:lnTo>
                <a:lnTo>
                  <a:pt x="8340198" y="217442"/>
                </a:lnTo>
                <a:lnTo>
                  <a:pt x="8330839" y="217442"/>
                </a:lnTo>
                <a:lnTo>
                  <a:pt x="8322259" y="217442"/>
                </a:lnTo>
                <a:close/>
                <a:moveTo>
                  <a:pt x="8817073" y="214507"/>
                </a:moveTo>
                <a:cubicBezTo>
                  <a:pt x="8799376" y="214507"/>
                  <a:pt x="8781029" y="224720"/>
                  <a:pt x="8781029" y="243792"/>
                </a:cubicBezTo>
                <a:cubicBezTo>
                  <a:pt x="8781010" y="259799"/>
                  <a:pt x="8792821" y="269715"/>
                  <a:pt x="8812394" y="273151"/>
                </a:cubicBezTo>
                <a:cubicBezTo>
                  <a:pt x="8828048" y="275881"/>
                  <a:pt x="8836924" y="278759"/>
                  <a:pt x="8836924" y="288118"/>
                </a:cubicBezTo>
                <a:cubicBezTo>
                  <a:pt x="8836924" y="294432"/>
                  <a:pt x="8830685" y="300430"/>
                  <a:pt x="8817686" y="300430"/>
                </a:cubicBezTo>
                <a:cubicBezTo>
                  <a:pt x="8804687" y="300430"/>
                  <a:pt x="8798020" y="293058"/>
                  <a:pt x="8798020" y="284274"/>
                </a:cubicBezTo>
                <a:lnTo>
                  <a:pt x="8779302" y="284274"/>
                </a:lnTo>
                <a:cubicBezTo>
                  <a:pt x="8779302" y="301061"/>
                  <a:pt x="8790184" y="316381"/>
                  <a:pt x="8818522" y="316381"/>
                </a:cubicBezTo>
                <a:cubicBezTo>
                  <a:pt x="8845522" y="316381"/>
                  <a:pt x="8857221" y="302120"/>
                  <a:pt x="8857221" y="285797"/>
                </a:cubicBezTo>
                <a:cubicBezTo>
                  <a:pt x="8857221" y="270588"/>
                  <a:pt x="8847249" y="260969"/>
                  <a:pt x="8829422" y="257459"/>
                </a:cubicBezTo>
                <a:cubicBezTo>
                  <a:pt x="8812319" y="254098"/>
                  <a:pt x="8800565" y="253393"/>
                  <a:pt x="8800565" y="242548"/>
                </a:cubicBezTo>
                <a:cubicBezTo>
                  <a:pt x="8800565" y="235101"/>
                  <a:pt x="8807361" y="230682"/>
                  <a:pt x="8817853" y="230682"/>
                </a:cubicBezTo>
                <a:cubicBezTo>
                  <a:pt x="8828977" y="230682"/>
                  <a:pt x="8835383" y="236159"/>
                  <a:pt x="8835383" y="245408"/>
                </a:cubicBezTo>
                <a:lnTo>
                  <a:pt x="8854269" y="245408"/>
                </a:lnTo>
                <a:cubicBezTo>
                  <a:pt x="8854269" y="230180"/>
                  <a:pt x="8842718" y="214507"/>
                  <a:pt x="8817073" y="214507"/>
                </a:cubicBezTo>
                <a:close/>
                <a:moveTo>
                  <a:pt x="8545117" y="214507"/>
                </a:moveTo>
                <a:cubicBezTo>
                  <a:pt x="8527401" y="214507"/>
                  <a:pt x="8509035" y="224720"/>
                  <a:pt x="8509035" y="243792"/>
                </a:cubicBezTo>
                <a:cubicBezTo>
                  <a:pt x="8509054" y="259799"/>
                  <a:pt x="8520827" y="269715"/>
                  <a:pt x="8540418" y="273151"/>
                </a:cubicBezTo>
                <a:cubicBezTo>
                  <a:pt x="8556091" y="275881"/>
                  <a:pt x="8564968" y="278759"/>
                  <a:pt x="8564968" y="288118"/>
                </a:cubicBezTo>
                <a:cubicBezTo>
                  <a:pt x="8564968" y="294432"/>
                  <a:pt x="8558728" y="300430"/>
                  <a:pt x="8545692" y="300430"/>
                </a:cubicBezTo>
                <a:cubicBezTo>
                  <a:pt x="8532731" y="300430"/>
                  <a:pt x="8526082" y="293058"/>
                  <a:pt x="8526082" y="284274"/>
                </a:cubicBezTo>
                <a:lnTo>
                  <a:pt x="8507364" y="284274"/>
                </a:lnTo>
                <a:cubicBezTo>
                  <a:pt x="8507364" y="301061"/>
                  <a:pt x="8518209" y="316381"/>
                  <a:pt x="8546565" y="316381"/>
                </a:cubicBezTo>
                <a:cubicBezTo>
                  <a:pt x="8573547" y="316381"/>
                  <a:pt x="8585246" y="302120"/>
                  <a:pt x="8585246" y="285797"/>
                </a:cubicBezTo>
                <a:cubicBezTo>
                  <a:pt x="8585246" y="270588"/>
                  <a:pt x="8575256" y="260969"/>
                  <a:pt x="8557447" y="257459"/>
                </a:cubicBezTo>
                <a:cubicBezTo>
                  <a:pt x="8540344" y="254098"/>
                  <a:pt x="8528571" y="253393"/>
                  <a:pt x="8528571" y="242548"/>
                </a:cubicBezTo>
                <a:cubicBezTo>
                  <a:pt x="8528571" y="235101"/>
                  <a:pt x="8535386" y="230682"/>
                  <a:pt x="8545859" y="230682"/>
                </a:cubicBezTo>
                <a:cubicBezTo>
                  <a:pt x="8557001" y="230682"/>
                  <a:pt x="8563389" y="236159"/>
                  <a:pt x="8563389" y="245408"/>
                </a:cubicBezTo>
                <a:lnTo>
                  <a:pt x="8582294" y="245408"/>
                </a:lnTo>
                <a:cubicBezTo>
                  <a:pt x="8582294" y="230180"/>
                  <a:pt x="8570762" y="214507"/>
                  <a:pt x="8545117" y="214507"/>
                </a:cubicBezTo>
                <a:close/>
                <a:moveTo>
                  <a:pt x="8107442" y="127322"/>
                </a:moveTo>
                <a:lnTo>
                  <a:pt x="8049894" y="227042"/>
                </a:lnTo>
                <a:lnTo>
                  <a:pt x="8107442" y="326762"/>
                </a:lnTo>
                <a:lnTo>
                  <a:pt x="7992309" y="326762"/>
                </a:lnTo>
                <a:lnTo>
                  <a:pt x="7934724" y="426482"/>
                </a:lnTo>
                <a:lnTo>
                  <a:pt x="8049895" y="426482"/>
                </a:lnTo>
                <a:lnTo>
                  <a:pt x="8107443" y="326763"/>
                </a:lnTo>
                <a:lnTo>
                  <a:pt x="8165009" y="426482"/>
                </a:lnTo>
                <a:lnTo>
                  <a:pt x="8280161" y="426482"/>
                </a:lnTo>
                <a:lnTo>
                  <a:pt x="8222575" y="326762"/>
                </a:lnTo>
                <a:lnTo>
                  <a:pt x="8107443" y="326762"/>
                </a:lnTo>
                <a:lnTo>
                  <a:pt x="8165009" y="227042"/>
                </a:lnTo>
                <a:close/>
                <a:moveTo>
                  <a:pt x="0" y="0"/>
                </a:moveTo>
                <a:lnTo>
                  <a:pt x="9143994" y="0"/>
                </a:lnTo>
                <a:lnTo>
                  <a:pt x="9143994" y="6857995"/>
                </a:lnTo>
                <a:lnTo>
                  <a:pt x="0" y="6857995"/>
                </a:lnTo>
                <a:close/>
              </a:path>
            </a:pathLst>
          </a:custGeom>
        </p:spPr>
        <p:txBody>
          <a:bodyPr wrap="square">
            <a:noAutofit/>
          </a:bodyPr>
          <a:lstStyle/>
          <a:p>
            <a:endParaRPr kumimoji="1" lang="ja-JP" altLang="en-US"/>
          </a:p>
        </p:txBody>
      </p:sp>
      <p:sp>
        <p:nvSpPr>
          <p:cNvPr id="110" name="Copyright">
            <a:extLst>
              <a:ext uri="{FF2B5EF4-FFF2-40B4-BE49-F238E27FC236}">
                <a16:creationId xmlns:a16="http://schemas.microsoft.com/office/drawing/2014/main" id="{3497D3D4-9930-4D65-9E3C-57425D0155C2}"/>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000000"/>
                </a:solidFill>
              </a:rPr>
              <a:t>©Mitsubishi</a:t>
            </a:r>
            <a:r>
              <a:rPr kumimoji="1" lang="ja-JP" altLang="en-US" sz="600" dirty="0">
                <a:solidFill>
                  <a:srgbClr val="000000"/>
                </a:solidFill>
              </a:rPr>
              <a:t> </a:t>
            </a:r>
            <a:r>
              <a:rPr kumimoji="1" lang="en-US" altLang="ja-JP" sz="600" dirty="0">
                <a:solidFill>
                  <a:srgbClr val="000000"/>
                </a:solidFill>
              </a:rPr>
              <a:t>Electric</a:t>
            </a:r>
            <a:r>
              <a:rPr kumimoji="1" lang="ja-JP" altLang="en-US" sz="600" dirty="0">
                <a:solidFill>
                  <a:srgbClr val="000000"/>
                </a:solidFill>
              </a:rPr>
              <a:t> </a:t>
            </a:r>
            <a:r>
              <a:rPr kumimoji="1" lang="en-US" altLang="ja-JP" sz="600" dirty="0">
                <a:solidFill>
                  <a:srgbClr val="000000"/>
                </a:solidFill>
              </a:rPr>
              <a:t>Corporation</a:t>
            </a:r>
            <a:endParaRPr kumimoji="1" lang="ja-JP" altLang="en-US" sz="600" dirty="0">
              <a:solidFill>
                <a:srgbClr val="000000"/>
              </a:solidFill>
            </a:endParaRPr>
          </a:p>
        </p:txBody>
      </p:sp>
      <p:grpSp>
        <p:nvGrpSpPr>
          <p:cNvPr id="305" name="ME Company Name JP with 0.1pt Outline">
            <a:extLst>
              <a:ext uri="{FF2B5EF4-FFF2-40B4-BE49-F238E27FC236}">
                <a16:creationId xmlns:a16="http://schemas.microsoft.com/office/drawing/2014/main" id="{07A122B4-3450-4EF3-A779-541BF4EB63D3}"/>
              </a:ext>
            </a:extLst>
          </p:cNvPr>
          <p:cNvGrpSpPr/>
          <p:nvPr userDrawn="1"/>
        </p:nvGrpSpPr>
        <p:grpSpPr>
          <a:xfrm>
            <a:off x="3960020" y="4967994"/>
            <a:ext cx="1225476" cy="152582"/>
            <a:chOff x="3960020" y="4967994"/>
            <a:chExt cx="1225476" cy="152582"/>
          </a:xfrm>
        </p:grpSpPr>
        <p:sp>
          <p:nvSpPr>
            <p:cNvPr id="306" name="Freeform: Shape 305">
              <a:extLst>
                <a:ext uri="{FF2B5EF4-FFF2-40B4-BE49-F238E27FC236}">
                  <a16:creationId xmlns:a16="http://schemas.microsoft.com/office/drawing/2014/main" id="{F24B4E83-6347-4257-B54B-C53367B4BC61}"/>
                </a:ext>
              </a:extLst>
            </p:cNvPr>
            <p:cNvSpPr/>
            <p:nvPr/>
          </p:nvSpPr>
          <p:spPr>
            <a:xfrm>
              <a:off x="3969357" y="4980927"/>
              <a:ext cx="124604" cy="14826"/>
            </a:xfrm>
            <a:custGeom>
              <a:avLst/>
              <a:gdLst>
                <a:gd name="connsiteX0" fmla="*/ 0 w 127351"/>
                <a:gd name="connsiteY0" fmla="*/ 0 h 15153"/>
                <a:gd name="connsiteX1" fmla="*/ 127352 w 127351"/>
                <a:gd name="connsiteY1" fmla="*/ 0 h 15153"/>
                <a:gd name="connsiteX2" fmla="*/ 127352 w 127351"/>
                <a:gd name="connsiteY2" fmla="*/ 15153 h 15153"/>
                <a:gd name="connsiteX3" fmla="*/ 0 w 127351"/>
                <a:gd name="connsiteY3" fmla="*/ 15153 h 15153"/>
              </a:gdLst>
              <a:ahLst/>
              <a:cxnLst>
                <a:cxn ang="0">
                  <a:pos x="connsiteX0" y="connsiteY0"/>
                </a:cxn>
                <a:cxn ang="0">
                  <a:pos x="connsiteX1" y="connsiteY1"/>
                </a:cxn>
                <a:cxn ang="0">
                  <a:pos x="connsiteX2" y="connsiteY2"/>
                </a:cxn>
                <a:cxn ang="0">
                  <a:pos x="connsiteX3" y="connsiteY3"/>
                </a:cxn>
              </a:cxnLst>
              <a:rect l="l" t="t" r="r" b="b"/>
              <a:pathLst>
                <a:path w="127351" h="15153">
                  <a:moveTo>
                    <a:pt x="0" y="0"/>
                  </a:moveTo>
                  <a:lnTo>
                    <a:pt x="127352" y="0"/>
                  </a:lnTo>
                  <a:lnTo>
                    <a:pt x="127352" y="15153"/>
                  </a:lnTo>
                  <a:lnTo>
                    <a:pt x="0" y="1515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07" name="Freeform: Shape 306">
              <a:extLst>
                <a:ext uri="{FF2B5EF4-FFF2-40B4-BE49-F238E27FC236}">
                  <a16:creationId xmlns:a16="http://schemas.microsoft.com/office/drawing/2014/main" id="{018927B7-64CA-49F1-A3BA-B27E8128BB20}"/>
                </a:ext>
              </a:extLst>
            </p:cNvPr>
            <p:cNvSpPr/>
            <p:nvPr/>
          </p:nvSpPr>
          <p:spPr>
            <a:xfrm>
              <a:off x="3974467" y="5034743"/>
              <a:ext cx="114320" cy="14952"/>
            </a:xfrm>
            <a:custGeom>
              <a:avLst/>
              <a:gdLst>
                <a:gd name="connsiteX0" fmla="*/ 0 w 116841"/>
                <a:gd name="connsiteY0" fmla="*/ 0 h 15282"/>
                <a:gd name="connsiteX1" fmla="*/ 116841 w 116841"/>
                <a:gd name="connsiteY1" fmla="*/ 0 h 15282"/>
                <a:gd name="connsiteX2" fmla="*/ 116841 w 116841"/>
                <a:gd name="connsiteY2" fmla="*/ 15282 h 15282"/>
                <a:gd name="connsiteX3" fmla="*/ 0 w 116841"/>
                <a:gd name="connsiteY3" fmla="*/ 15282 h 15282"/>
              </a:gdLst>
              <a:ahLst/>
              <a:cxnLst>
                <a:cxn ang="0">
                  <a:pos x="connsiteX0" y="connsiteY0"/>
                </a:cxn>
                <a:cxn ang="0">
                  <a:pos x="connsiteX1" y="connsiteY1"/>
                </a:cxn>
                <a:cxn ang="0">
                  <a:pos x="connsiteX2" y="connsiteY2"/>
                </a:cxn>
                <a:cxn ang="0">
                  <a:pos x="connsiteX3" y="connsiteY3"/>
                </a:cxn>
              </a:cxnLst>
              <a:rect l="l" t="t" r="r" b="b"/>
              <a:pathLst>
                <a:path w="116841" h="15282">
                  <a:moveTo>
                    <a:pt x="0" y="0"/>
                  </a:moveTo>
                  <a:lnTo>
                    <a:pt x="116841" y="0"/>
                  </a:lnTo>
                  <a:lnTo>
                    <a:pt x="116841" y="15282"/>
                  </a:lnTo>
                  <a:lnTo>
                    <a:pt x="0" y="1528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08" name="Freeform: Shape 307">
              <a:extLst>
                <a:ext uri="{FF2B5EF4-FFF2-40B4-BE49-F238E27FC236}">
                  <a16:creationId xmlns:a16="http://schemas.microsoft.com/office/drawing/2014/main" id="{958A3EC1-08C8-42E5-B78E-16942C271244}"/>
                </a:ext>
              </a:extLst>
            </p:cNvPr>
            <p:cNvSpPr/>
            <p:nvPr/>
          </p:nvSpPr>
          <p:spPr>
            <a:xfrm>
              <a:off x="3960020" y="5091587"/>
              <a:ext cx="143342" cy="15394"/>
            </a:xfrm>
            <a:custGeom>
              <a:avLst/>
              <a:gdLst>
                <a:gd name="connsiteX0" fmla="*/ 0 w 146503"/>
                <a:gd name="connsiteY0" fmla="*/ 0 h 15733"/>
                <a:gd name="connsiteX1" fmla="*/ 146503 w 146503"/>
                <a:gd name="connsiteY1" fmla="*/ 0 h 15733"/>
                <a:gd name="connsiteX2" fmla="*/ 146503 w 146503"/>
                <a:gd name="connsiteY2" fmla="*/ 15734 h 15733"/>
                <a:gd name="connsiteX3" fmla="*/ 0 w 146503"/>
                <a:gd name="connsiteY3" fmla="*/ 15734 h 15733"/>
              </a:gdLst>
              <a:ahLst/>
              <a:cxnLst>
                <a:cxn ang="0">
                  <a:pos x="connsiteX0" y="connsiteY0"/>
                </a:cxn>
                <a:cxn ang="0">
                  <a:pos x="connsiteX1" y="connsiteY1"/>
                </a:cxn>
                <a:cxn ang="0">
                  <a:pos x="connsiteX2" y="connsiteY2"/>
                </a:cxn>
                <a:cxn ang="0">
                  <a:pos x="connsiteX3" y="connsiteY3"/>
                </a:cxn>
              </a:cxnLst>
              <a:rect l="l" t="t" r="r" b="b"/>
              <a:pathLst>
                <a:path w="146503" h="15733">
                  <a:moveTo>
                    <a:pt x="0" y="0"/>
                  </a:moveTo>
                  <a:lnTo>
                    <a:pt x="146503" y="0"/>
                  </a:lnTo>
                  <a:lnTo>
                    <a:pt x="146503" y="15734"/>
                  </a:lnTo>
                  <a:lnTo>
                    <a:pt x="0" y="15734"/>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09" name="Freeform: Shape 308">
              <a:extLst>
                <a:ext uri="{FF2B5EF4-FFF2-40B4-BE49-F238E27FC236}">
                  <a16:creationId xmlns:a16="http://schemas.microsoft.com/office/drawing/2014/main" id="{82BC8B1B-06C8-4BAC-9D7E-D29573234490}"/>
                </a:ext>
              </a:extLst>
            </p:cNvPr>
            <p:cNvSpPr/>
            <p:nvPr/>
          </p:nvSpPr>
          <p:spPr>
            <a:xfrm>
              <a:off x="4736794" y="4968183"/>
              <a:ext cx="143784" cy="144932"/>
            </a:xfrm>
            <a:custGeom>
              <a:avLst/>
              <a:gdLst>
                <a:gd name="connsiteX0" fmla="*/ 128319 w 146954"/>
                <a:gd name="connsiteY0" fmla="*/ 121355 h 148128"/>
                <a:gd name="connsiteX1" fmla="*/ 117228 w 146954"/>
                <a:gd name="connsiteY1" fmla="*/ 120968 h 148128"/>
                <a:gd name="connsiteX2" fmla="*/ 106718 w 146954"/>
                <a:gd name="connsiteY2" fmla="*/ 86148 h 148128"/>
                <a:gd name="connsiteX3" fmla="*/ 101817 w 146954"/>
                <a:gd name="connsiteY3" fmla="*/ 41913 h 148128"/>
                <a:gd name="connsiteX4" fmla="*/ 141602 w 146954"/>
                <a:gd name="connsiteY4" fmla="*/ 41720 h 148128"/>
                <a:gd name="connsiteX5" fmla="*/ 141602 w 146954"/>
                <a:gd name="connsiteY5" fmla="*/ 26115 h 148128"/>
                <a:gd name="connsiteX6" fmla="*/ 125288 w 146954"/>
                <a:gd name="connsiteY6" fmla="*/ 26115 h 148128"/>
                <a:gd name="connsiteX7" fmla="*/ 136315 w 146954"/>
                <a:gd name="connsiteY7" fmla="*/ 18893 h 148128"/>
                <a:gd name="connsiteX8" fmla="*/ 119743 w 146954"/>
                <a:gd name="connsiteY8" fmla="*/ 0 h 148128"/>
                <a:gd name="connsiteX9" fmla="*/ 107491 w 146954"/>
                <a:gd name="connsiteY9" fmla="*/ 6384 h 148128"/>
                <a:gd name="connsiteX10" fmla="*/ 121742 w 146954"/>
                <a:gd name="connsiteY10" fmla="*/ 26051 h 148128"/>
                <a:gd name="connsiteX11" fmla="*/ 100914 w 146954"/>
                <a:gd name="connsiteY11" fmla="*/ 26115 h 148128"/>
                <a:gd name="connsiteX12" fmla="*/ 100334 w 146954"/>
                <a:gd name="connsiteY12" fmla="*/ 64 h 148128"/>
                <a:gd name="connsiteX13" fmla="*/ 84020 w 146954"/>
                <a:gd name="connsiteY13" fmla="*/ 64 h 148128"/>
                <a:gd name="connsiteX14" fmla="*/ 84665 w 146954"/>
                <a:gd name="connsiteY14" fmla="*/ 25986 h 148128"/>
                <a:gd name="connsiteX15" fmla="*/ 0 w 146954"/>
                <a:gd name="connsiteY15" fmla="*/ 25986 h 148128"/>
                <a:gd name="connsiteX16" fmla="*/ 0 w 146954"/>
                <a:gd name="connsiteY16" fmla="*/ 41720 h 148128"/>
                <a:gd name="connsiteX17" fmla="*/ 85825 w 146954"/>
                <a:gd name="connsiteY17" fmla="*/ 41720 h 148128"/>
                <a:gd name="connsiteX18" fmla="*/ 92596 w 146954"/>
                <a:gd name="connsiteY18" fmla="*/ 94788 h 148128"/>
                <a:gd name="connsiteX19" fmla="*/ 112650 w 146954"/>
                <a:gd name="connsiteY19" fmla="*/ 142892 h 148128"/>
                <a:gd name="connsiteX20" fmla="*/ 136057 w 146954"/>
                <a:gd name="connsiteY20" fmla="*/ 141215 h 148128"/>
                <a:gd name="connsiteX21" fmla="*/ 146954 w 146954"/>
                <a:gd name="connsiteY21" fmla="*/ 115100 h 148128"/>
                <a:gd name="connsiteX22" fmla="*/ 135025 w 146954"/>
                <a:gd name="connsiteY22" fmla="*/ 99173 h 148128"/>
                <a:gd name="connsiteX23" fmla="*/ 128319 w 146954"/>
                <a:gd name="connsiteY23" fmla="*/ 121355 h 14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54" h="148128">
                  <a:moveTo>
                    <a:pt x="128319" y="121355"/>
                  </a:moveTo>
                  <a:cubicBezTo>
                    <a:pt x="128319" y="121355"/>
                    <a:pt x="123805" y="135025"/>
                    <a:pt x="117228" y="120968"/>
                  </a:cubicBezTo>
                  <a:cubicBezTo>
                    <a:pt x="117228" y="120968"/>
                    <a:pt x="110200" y="107104"/>
                    <a:pt x="106718" y="86148"/>
                  </a:cubicBezTo>
                  <a:cubicBezTo>
                    <a:pt x="106718" y="86148"/>
                    <a:pt x="103042" y="60871"/>
                    <a:pt x="101817" y="41913"/>
                  </a:cubicBezTo>
                  <a:lnTo>
                    <a:pt x="141602" y="41720"/>
                  </a:lnTo>
                  <a:lnTo>
                    <a:pt x="141602" y="26115"/>
                  </a:lnTo>
                  <a:lnTo>
                    <a:pt x="125288" y="26115"/>
                  </a:lnTo>
                  <a:lnTo>
                    <a:pt x="136315" y="18893"/>
                  </a:lnTo>
                  <a:cubicBezTo>
                    <a:pt x="133736" y="14508"/>
                    <a:pt x="122903" y="1805"/>
                    <a:pt x="119743" y="0"/>
                  </a:cubicBezTo>
                  <a:lnTo>
                    <a:pt x="107491" y="6384"/>
                  </a:lnTo>
                  <a:cubicBezTo>
                    <a:pt x="107491" y="6384"/>
                    <a:pt x="121419" y="21924"/>
                    <a:pt x="121742" y="26051"/>
                  </a:cubicBezTo>
                  <a:lnTo>
                    <a:pt x="100914" y="26115"/>
                  </a:lnTo>
                  <a:cubicBezTo>
                    <a:pt x="100721" y="18958"/>
                    <a:pt x="99947" y="7157"/>
                    <a:pt x="100334" y="64"/>
                  </a:cubicBezTo>
                  <a:lnTo>
                    <a:pt x="84020" y="64"/>
                  </a:lnTo>
                  <a:cubicBezTo>
                    <a:pt x="84020" y="64"/>
                    <a:pt x="84149" y="13283"/>
                    <a:pt x="84665" y="25986"/>
                  </a:cubicBezTo>
                  <a:lnTo>
                    <a:pt x="0" y="25986"/>
                  </a:lnTo>
                  <a:lnTo>
                    <a:pt x="0" y="41720"/>
                  </a:lnTo>
                  <a:lnTo>
                    <a:pt x="85825" y="41720"/>
                  </a:lnTo>
                  <a:cubicBezTo>
                    <a:pt x="86986" y="58291"/>
                    <a:pt x="89630" y="86083"/>
                    <a:pt x="92596" y="94788"/>
                  </a:cubicBezTo>
                  <a:cubicBezTo>
                    <a:pt x="92596" y="94788"/>
                    <a:pt x="98013" y="128835"/>
                    <a:pt x="112650" y="142892"/>
                  </a:cubicBezTo>
                  <a:cubicBezTo>
                    <a:pt x="112650" y="142892"/>
                    <a:pt x="124321" y="155723"/>
                    <a:pt x="136057" y="141215"/>
                  </a:cubicBezTo>
                  <a:cubicBezTo>
                    <a:pt x="136057" y="141215"/>
                    <a:pt x="141860" y="133348"/>
                    <a:pt x="146954" y="115100"/>
                  </a:cubicBezTo>
                  <a:lnTo>
                    <a:pt x="135025" y="99173"/>
                  </a:lnTo>
                  <a:cubicBezTo>
                    <a:pt x="135154" y="99108"/>
                    <a:pt x="132317" y="111747"/>
                    <a:pt x="128319" y="121355"/>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0" name="Freeform: Shape 309">
              <a:extLst>
                <a:ext uri="{FF2B5EF4-FFF2-40B4-BE49-F238E27FC236}">
                  <a16:creationId xmlns:a16="http://schemas.microsoft.com/office/drawing/2014/main" id="{2D5A5DEC-98CA-40FB-BCAD-7879053F39EC}"/>
                </a:ext>
              </a:extLst>
            </p:cNvPr>
            <p:cNvSpPr/>
            <p:nvPr/>
          </p:nvSpPr>
          <p:spPr>
            <a:xfrm>
              <a:off x="4736920" y="5030011"/>
              <a:ext cx="80125" cy="77916"/>
            </a:xfrm>
            <a:custGeom>
              <a:avLst/>
              <a:gdLst>
                <a:gd name="connsiteX0" fmla="*/ 49974 w 81892"/>
                <a:gd name="connsiteY0" fmla="*/ 15411 h 79634"/>
                <a:gd name="connsiteX1" fmla="*/ 77185 w 81892"/>
                <a:gd name="connsiteY1" fmla="*/ 15411 h 79634"/>
                <a:gd name="connsiteX2" fmla="*/ 77185 w 81892"/>
                <a:gd name="connsiteY2" fmla="*/ 0 h 79634"/>
                <a:gd name="connsiteX3" fmla="*/ 5932 w 81892"/>
                <a:gd name="connsiteY3" fmla="*/ 0 h 79634"/>
                <a:gd name="connsiteX4" fmla="*/ 5932 w 81892"/>
                <a:gd name="connsiteY4" fmla="*/ 15411 h 79634"/>
                <a:gd name="connsiteX5" fmla="*/ 34433 w 81892"/>
                <a:gd name="connsiteY5" fmla="*/ 15411 h 79634"/>
                <a:gd name="connsiteX6" fmla="*/ 34433 w 81892"/>
                <a:gd name="connsiteY6" fmla="*/ 58549 h 79634"/>
                <a:gd name="connsiteX7" fmla="*/ 0 w 81892"/>
                <a:gd name="connsiteY7" fmla="*/ 62999 h 79634"/>
                <a:gd name="connsiteX8" fmla="*/ 1805 w 81892"/>
                <a:gd name="connsiteY8" fmla="*/ 79635 h 79634"/>
                <a:gd name="connsiteX9" fmla="*/ 81892 w 81892"/>
                <a:gd name="connsiteY9" fmla="*/ 63708 h 79634"/>
                <a:gd name="connsiteX10" fmla="*/ 81892 w 81892"/>
                <a:gd name="connsiteY10" fmla="*/ 47974 h 79634"/>
                <a:gd name="connsiteX11" fmla="*/ 49974 w 81892"/>
                <a:gd name="connsiteY11" fmla="*/ 55583 h 79634"/>
                <a:gd name="connsiteX12" fmla="*/ 49974 w 81892"/>
                <a:gd name="connsiteY12" fmla="*/ 15411 h 7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2" h="79634">
                  <a:moveTo>
                    <a:pt x="49974" y="15411"/>
                  </a:moveTo>
                  <a:lnTo>
                    <a:pt x="77185" y="15411"/>
                  </a:lnTo>
                  <a:lnTo>
                    <a:pt x="77185" y="0"/>
                  </a:lnTo>
                  <a:lnTo>
                    <a:pt x="5932" y="0"/>
                  </a:lnTo>
                  <a:lnTo>
                    <a:pt x="5932" y="15411"/>
                  </a:lnTo>
                  <a:lnTo>
                    <a:pt x="34433" y="15411"/>
                  </a:lnTo>
                  <a:lnTo>
                    <a:pt x="34433" y="58549"/>
                  </a:lnTo>
                  <a:cubicBezTo>
                    <a:pt x="19860" y="61129"/>
                    <a:pt x="9608" y="62096"/>
                    <a:pt x="0" y="62999"/>
                  </a:cubicBezTo>
                  <a:lnTo>
                    <a:pt x="1805" y="79635"/>
                  </a:lnTo>
                  <a:cubicBezTo>
                    <a:pt x="1805" y="79635"/>
                    <a:pt x="59388" y="70608"/>
                    <a:pt x="81892" y="63708"/>
                  </a:cubicBezTo>
                  <a:lnTo>
                    <a:pt x="81892" y="47974"/>
                  </a:lnTo>
                  <a:cubicBezTo>
                    <a:pt x="81892" y="47974"/>
                    <a:pt x="68673" y="51972"/>
                    <a:pt x="49974" y="55583"/>
                  </a:cubicBezTo>
                  <a:lnTo>
                    <a:pt x="49974" y="15411"/>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1" name="Freeform: Shape 310">
              <a:extLst>
                <a:ext uri="{FF2B5EF4-FFF2-40B4-BE49-F238E27FC236}">
                  <a16:creationId xmlns:a16="http://schemas.microsoft.com/office/drawing/2014/main" id="{9EB3EF47-5362-4688-8720-E645AF11FA87}"/>
                </a:ext>
              </a:extLst>
            </p:cNvPr>
            <p:cNvSpPr/>
            <p:nvPr/>
          </p:nvSpPr>
          <p:spPr>
            <a:xfrm>
              <a:off x="4888149" y="4968309"/>
              <a:ext cx="146371" cy="56907"/>
            </a:xfrm>
            <a:custGeom>
              <a:avLst/>
              <a:gdLst>
                <a:gd name="connsiteX0" fmla="*/ 38238 w 149598"/>
                <a:gd name="connsiteY0" fmla="*/ 43203 h 58162"/>
                <a:gd name="connsiteX1" fmla="*/ 75250 w 149598"/>
                <a:gd name="connsiteY1" fmla="*/ 14831 h 58162"/>
                <a:gd name="connsiteX2" fmla="*/ 112650 w 149598"/>
                <a:gd name="connsiteY2" fmla="*/ 43203 h 58162"/>
                <a:gd name="connsiteX3" fmla="*/ 38238 w 149598"/>
                <a:gd name="connsiteY3" fmla="*/ 43203 h 58162"/>
                <a:gd name="connsiteX4" fmla="*/ 82279 w 149598"/>
                <a:gd name="connsiteY4" fmla="*/ 0 h 58162"/>
                <a:gd name="connsiteX5" fmla="*/ 66803 w 149598"/>
                <a:gd name="connsiteY5" fmla="*/ 0 h 58162"/>
                <a:gd name="connsiteX6" fmla="*/ 0 w 149598"/>
                <a:gd name="connsiteY6" fmla="*/ 42816 h 58162"/>
                <a:gd name="connsiteX7" fmla="*/ 7544 w 149598"/>
                <a:gd name="connsiteY7" fmla="*/ 58163 h 58162"/>
                <a:gd name="connsiteX8" fmla="*/ 31725 w 149598"/>
                <a:gd name="connsiteY8" fmla="*/ 47136 h 58162"/>
                <a:gd name="connsiteX9" fmla="*/ 31725 w 149598"/>
                <a:gd name="connsiteY9" fmla="*/ 57002 h 58162"/>
                <a:gd name="connsiteX10" fmla="*/ 117744 w 149598"/>
                <a:gd name="connsiteY10" fmla="*/ 57002 h 58162"/>
                <a:gd name="connsiteX11" fmla="*/ 117744 w 149598"/>
                <a:gd name="connsiteY11" fmla="*/ 45524 h 58162"/>
                <a:gd name="connsiteX12" fmla="*/ 142763 w 149598"/>
                <a:gd name="connsiteY12" fmla="*/ 55132 h 58162"/>
                <a:gd name="connsiteX13" fmla="*/ 149598 w 149598"/>
                <a:gd name="connsiteY13" fmla="*/ 40946 h 58162"/>
                <a:gd name="connsiteX14" fmla="*/ 82279 w 149598"/>
                <a:gd name="connsiteY14" fmla="*/ 0 h 5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98" h="58162">
                  <a:moveTo>
                    <a:pt x="38238" y="43203"/>
                  </a:moveTo>
                  <a:cubicBezTo>
                    <a:pt x="56164" y="33659"/>
                    <a:pt x="75250" y="14831"/>
                    <a:pt x="75250" y="14831"/>
                  </a:cubicBezTo>
                  <a:cubicBezTo>
                    <a:pt x="87760" y="29275"/>
                    <a:pt x="112650" y="43203"/>
                    <a:pt x="112650" y="43203"/>
                  </a:cubicBezTo>
                  <a:lnTo>
                    <a:pt x="38238" y="43203"/>
                  </a:lnTo>
                  <a:close/>
                  <a:moveTo>
                    <a:pt x="82279" y="0"/>
                  </a:moveTo>
                  <a:lnTo>
                    <a:pt x="66803" y="0"/>
                  </a:lnTo>
                  <a:cubicBezTo>
                    <a:pt x="66803" y="0"/>
                    <a:pt x="47265" y="28372"/>
                    <a:pt x="0" y="42816"/>
                  </a:cubicBezTo>
                  <a:cubicBezTo>
                    <a:pt x="0" y="42816"/>
                    <a:pt x="6126" y="57195"/>
                    <a:pt x="7544" y="58163"/>
                  </a:cubicBezTo>
                  <a:cubicBezTo>
                    <a:pt x="7544" y="58163"/>
                    <a:pt x="23471" y="51585"/>
                    <a:pt x="31725" y="47136"/>
                  </a:cubicBezTo>
                  <a:lnTo>
                    <a:pt x="31725" y="57002"/>
                  </a:lnTo>
                  <a:lnTo>
                    <a:pt x="117744" y="57002"/>
                  </a:lnTo>
                  <a:lnTo>
                    <a:pt x="117744" y="45524"/>
                  </a:lnTo>
                  <a:cubicBezTo>
                    <a:pt x="117744" y="45524"/>
                    <a:pt x="125611" y="49586"/>
                    <a:pt x="142763" y="55132"/>
                  </a:cubicBezTo>
                  <a:lnTo>
                    <a:pt x="149598" y="40946"/>
                  </a:lnTo>
                  <a:cubicBezTo>
                    <a:pt x="149534" y="41010"/>
                    <a:pt x="108846" y="31145"/>
                    <a:pt x="82279" y="0"/>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2" name="Freeform: Shape 311">
              <a:extLst>
                <a:ext uri="{FF2B5EF4-FFF2-40B4-BE49-F238E27FC236}">
                  <a16:creationId xmlns:a16="http://schemas.microsoft.com/office/drawing/2014/main" id="{ED831832-D5E3-4736-93D9-F472552A2FE4}"/>
                </a:ext>
              </a:extLst>
            </p:cNvPr>
            <p:cNvSpPr/>
            <p:nvPr/>
          </p:nvSpPr>
          <p:spPr>
            <a:xfrm>
              <a:off x="4894584" y="5039664"/>
              <a:ext cx="134257" cy="70976"/>
            </a:xfrm>
            <a:custGeom>
              <a:avLst/>
              <a:gdLst>
                <a:gd name="connsiteX0" fmla="*/ 95240 w 137217"/>
                <a:gd name="connsiteY0" fmla="*/ 20634 h 72541"/>
                <a:gd name="connsiteX1" fmla="*/ 83246 w 137217"/>
                <a:gd name="connsiteY1" fmla="*/ 29081 h 72541"/>
                <a:gd name="connsiteX2" fmla="*/ 101366 w 137217"/>
                <a:gd name="connsiteY2" fmla="*/ 46943 h 72541"/>
                <a:gd name="connsiteX3" fmla="*/ 43267 w 137217"/>
                <a:gd name="connsiteY3" fmla="*/ 52101 h 72541"/>
                <a:gd name="connsiteX4" fmla="*/ 62870 w 137217"/>
                <a:gd name="connsiteY4" fmla="*/ 14702 h 72541"/>
                <a:gd name="connsiteX5" fmla="*/ 136508 w 137217"/>
                <a:gd name="connsiteY5" fmla="*/ 14702 h 72541"/>
                <a:gd name="connsiteX6" fmla="*/ 136508 w 137217"/>
                <a:gd name="connsiteY6" fmla="*/ 0 h 72541"/>
                <a:gd name="connsiteX7" fmla="*/ 0 w 137217"/>
                <a:gd name="connsiteY7" fmla="*/ 0 h 72541"/>
                <a:gd name="connsiteX8" fmla="*/ 0 w 137217"/>
                <a:gd name="connsiteY8" fmla="*/ 14702 h 72541"/>
                <a:gd name="connsiteX9" fmla="*/ 44879 w 137217"/>
                <a:gd name="connsiteY9" fmla="*/ 14702 h 72541"/>
                <a:gd name="connsiteX10" fmla="*/ 24825 w 137217"/>
                <a:gd name="connsiteY10" fmla="*/ 52617 h 72541"/>
                <a:gd name="connsiteX11" fmla="*/ 3546 w 137217"/>
                <a:gd name="connsiteY11" fmla="*/ 53520 h 72541"/>
                <a:gd name="connsiteX12" fmla="*/ 6448 w 137217"/>
                <a:gd name="connsiteY12" fmla="*/ 69189 h 72541"/>
                <a:gd name="connsiteX13" fmla="*/ 112779 w 137217"/>
                <a:gd name="connsiteY13" fmla="*/ 59259 h 72541"/>
                <a:gd name="connsiteX14" fmla="*/ 124773 w 137217"/>
                <a:gd name="connsiteY14" fmla="*/ 72542 h 72541"/>
                <a:gd name="connsiteX15" fmla="*/ 137218 w 137217"/>
                <a:gd name="connsiteY15" fmla="*/ 62612 h 72541"/>
                <a:gd name="connsiteX16" fmla="*/ 95240 w 137217"/>
                <a:gd name="connsiteY16" fmla="*/ 20634 h 7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217" h="72541">
                  <a:moveTo>
                    <a:pt x="95240" y="20634"/>
                  </a:moveTo>
                  <a:lnTo>
                    <a:pt x="83246" y="29081"/>
                  </a:lnTo>
                  <a:cubicBezTo>
                    <a:pt x="83246" y="29081"/>
                    <a:pt x="94144" y="38496"/>
                    <a:pt x="101366" y="46943"/>
                  </a:cubicBezTo>
                  <a:cubicBezTo>
                    <a:pt x="101366" y="46943"/>
                    <a:pt x="75573" y="50876"/>
                    <a:pt x="43267" y="52101"/>
                  </a:cubicBezTo>
                  <a:cubicBezTo>
                    <a:pt x="43267" y="52101"/>
                    <a:pt x="53971" y="33724"/>
                    <a:pt x="62870" y="14702"/>
                  </a:cubicBezTo>
                  <a:lnTo>
                    <a:pt x="136508" y="14702"/>
                  </a:lnTo>
                  <a:lnTo>
                    <a:pt x="136508" y="0"/>
                  </a:lnTo>
                  <a:lnTo>
                    <a:pt x="0" y="0"/>
                  </a:lnTo>
                  <a:lnTo>
                    <a:pt x="0" y="14702"/>
                  </a:lnTo>
                  <a:lnTo>
                    <a:pt x="44879" y="14702"/>
                  </a:lnTo>
                  <a:cubicBezTo>
                    <a:pt x="44879" y="14702"/>
                    <a:pt x="33788" y="40817"/>
                    <a:pt x="24825" y="52617"/>
                  </a:cubicBezTo>
                  <a:cubicBezTo>
                    <a:pt x="24825" y="52617"/>
                    <a:pt x="5158" y="53907"/>
                    <a:pt x="3546" y="53520"/>
                  </a:cubicBezTo>
                  <a:lnTo>
                    <a:pt x="6448" y="69189"/>
                  </a:lnTo>
                  <a:cubicBezTo>
                    <a:pt x="6448" y="69189"/>
                    <a:pt x="88534" y="65191"/>
                    <a:pt x="112779" y="59259"/>
                  </a:cubicBezTo>
                  <a:cubicBezTo>
                    <a:pt x="112779" y="59259"/>
                    <a:pt x="122129" y="69447"/>
                    <a:pt x="124773" y="72542"/>
                  </a:cubicBezTo>
                  <a:lnTo>
                    <a:pt x="137218" y="62612"/>
                  </a:lnTo>
                  <a:cubicBezTo>
                    <a:pt x="137218" y="62612"/>
                    <a:pt x="110393" y="31467"/>
                    <a:pt x="95240" y="2063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3" name="Freeform: Shape 312">
              <a:extLst>
                <a:ext uri="{FF2B5EF4-FFF2-40B4-BE49-F238E27FC236}">
                  <a16:creationId xmlns:a16="http://schemas.microsoft.com/office/drawing/2014/main" id="{8B18930C-372E-4E93-91A6-AD14FA51E258}"/>
                </a:ext>
              </a:extLst>
            </p:cNvPr>
            <p:cNvSpPr/>
            <p:nvPr/>
          </p:nvSpPr>
          <p:spPr>
            <a:xfrm>
              <a:off x="5039504" y="4968183"/>
              <a:ext cx="72869" cy="145928"/>
            </a:xfrm>
            <a:custGeom>
              <a:avLst/>
              <a:gdLst>
                <a:gd name="connsiteX0" fmla="*/ 74477 w 74476"/>
                <a:gd name="connsiteY0" fmla="*/ 91242 h 149146"/>
                <a:gd name="connsiteX1" fmla="*/ 48684 w 74476"/>
                <a:gd name="connsiteY1" fmla="*/ 67899 h 149146"/>
                <a:gd name="connsiteX2" fmla="*/ 65062 w 74476"/>
                <a:gd name="connsiteY2" fmla="*/ 39140 h 149146"/>
                <a:gd name="connsiteX3" fmla="*/ 65062 w 74476"/>
                <a:gd name="connsiteY3" fmla="*/ 25341 h 149146"/>
                <a:gd name="connsiteX4" fmla="*/ 42945 w 74476"/>
                <a:gd name="connsiteY4" fmla="*/ 25341 h 149146"/>
                <a:gd name="connsiteX5" fmla="*/ 42945 w 74476"/>
                <a:gd name="connsiteY5" fmla="*/ 0 h 149146"/>
                <a:gd name="connsiteX6" fmla="*/ 27598 w 74476"/>
                <a:gd name="connsiteY6" fmla="*/ 0 h 149146"/>
                <a:gd name="connsiteX7" fmla="*/ 27598 w 74476"/>
                <a:gd name="connsiteY7" fmla="*/ 25148 h 149146"/>
                <a:gd name="connsiteX8" fmla="*/ 3675 w 74476"/>
                <a:gd name="connsiteY8" fmla="*/ 25148 h 149146"/>
                <a:gd name="connsiteX9" fmla="*/ 3675 w 74476"/>
                <a:gd name="connsiteY9" fmla="*/ 40301 h 149146"/>
                <a:gd name="connsiteX10" fmla="*/ 48877 w 74476"/>
                <a:gd name="connsiteY10" fmla="*/ 40301 h 149146"/>
                <a:gd name="connsiteX11" fmla="*/ 0 w 74476"/>
                <a:gd name="connsiteY11" fmla="*/ 95240 h 149146"/>
                <a:gd name="connsiteX12" fmla="*/ 6513 w 74476"/>
                <a:gd name="connsiteY12" fmla="*/ 110715 h 149146"/>
                <a:gd name="connsiteX13" fmla="*/ 29081 w 74476"/>
                <a:gd name="connsiteY13" fmla="*/ 90661 h 149146"/>
                <a:gd name="connsiteX14" fmla="*/ 29081 w 74476"/>
                <a:gd name="connsiteY14" fmla="*/ 149146 h 149146"/>
                <a:gd name="connsiteX15" fmla="*/ 43461 w 74476"/>
                <a:gd name="connsiteY15" fmla="*/ 149146 h 149146"/>
                <a:gd name="connsiteX16" fmla="*/ 43461 w 74476"/>
                <a:gd name="connsiteY16" fmla="*/ 83117 h 149146"/>
                <a:gd name="connsiteX17" fmla="*/ 65643 w 74476"/>
                <a:gd name="connsiteY17" fmla="*/ 103429 h 149146"/>
                <a:gd name="connsiteX18" fmla="*/ 74477 w 74476"/>
                <a:gd name="connsiteY18" fmla="*/ 91242 h 14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76" h="149146">
                  <a:moveTo>
                    <a:pt x="74477" y="91242"/>
                  </a:moveTo>
                  <a:cubicBezTo>
                    <a:pt x="74477" y="91242"/>
                    <a:pt x="51328" y="73767"/>
                    <a:pt x="48684" y="67899"/>
                  </a:cubicBezTo>
                  <a:cubicBezTo>
                    <a:pt x="48684" y="67899"/>
                    <a:pt x="63515" y="46104"/>
                    <a:pt x="65062" y="39140"/>
                  </a:cubicBezTo>
                  <a:lnTo>
                    <a:pt x="65062" y="25341"/>
                  </a:lnTo>
                  <a:lnTo>
                    <a:pt x="42945" y="25341"/>
                  </a:lnTo>
                  <a:lnTo>
                    <a:pt x="42945" y="0"/>
                  </a:lnTo>
                  <a:lnTo>
                    <a:pt x="27598" y="0"/>
                  </a:lnTo>
                  <a:lnTo>
                    <a:pt x="27598" y="25148"/>
                  </a:lnTo>
                  <a:lnTo>
                    <a:pt x="3675" y="25148"/>
                  </a:lnTo>
                  <a:lnTo>
                    <a:pt x="3675" y="40301"/>
                  </a:lnTo>
                  <a:lnTo>
                    <a:pt x="48877" y="40301"/>
                  </a:lnTo>
                  <a:cubicBezTo>
                    <a:pt x="48877" y="40301"/>
                    <a:pt x="36432" y="69318"/>
                    <a:pt x="0" y="95240"/>
                  </a:cubicBezTo>
                  <a:lnTo>
                    <a:pt x="6513" y="110715"/>
                  </a:lnTo>
                  <a:cubicBezTo>
                    <a:pt x="6513" y="110715"/>
                    <a:pt x="23987" y="96465"/>
                    <a:pt x="29081" y="90661"/>
                  </a:cubicBezTo>
                  <a:lnTo>
                    <a:pt x="29081" y="149146"/>
                  </a:lnTo>
                  <a:lnTo>
                    <a:pt x="43461" y="149146"/>
                  </a:lnTo>
                  <a:lnTo>
                    <a:pt x="43461" y="83117"/>
                  </a:lnTo>
                  <a:cubicBezTo>
                    <a:pt x="43461" y="83117"/>
                    <a:pt x="57002" y="97883"/>
                    <a:pt x="65643" y="103429"/>
                  </a:cubicBezTo>
                  <a:lnTo>
                    <a:pt x="74477" y="9124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4" name="Freeform: Shape 313">
              <a:extLst>
                <a:ext uri="{FF2B5EF4-FFF2-40B4-BE49-F238E27FC236}">
                  <a16:creationId xmlns:a16="http://schemas.microsoft.com/office/drawing/2014/main" id="{C041EE5B-D6D4-461E-9F68-66AB4C1AD538}"/>
                </a:ext>
              </a:extLst>
            </p:cNvPr>
            <p:cNvSpPr/>
            <p:nvPr/>
          </p:nvSpPr>
          <p:spPr>
            <a:xfrm>
              <a:off x="5099062" y="4970012"/>
              <a:ext cx="86434" cy="137599"/>
            </a:xfrm>
            <a:custGeom>
              <a:avLst/>
              <a:gdLst>
                <a:gd name="connsiteX0" fmla="*/ 53262 w 88340"/>
                <a:gd name="connsiteY0" fmla="*/ 125933 h 140634"/>
                <a:gd name="connsiteX1" fmla="*/ 53262 w 88340"/>
                <a:gd name="connsiteY1" fmla="*/ 52359 h 140634"/>
                <a:gd name="connsiteX2" fmla="*/ 83827 w 88340"/>
                <a:gd name="connsiteY2" fmla="*/ 52359 h 140634"/>
                <a:gd name="connsiteX3" fmla="*/ 83827 w 88340"/>
                <a:gd name="connsiteY3" fmla="*/ 37528 h 140634"/>
                <a:gd name="connsiteX4" fmla="*/ 53262 w 88340"/>
                <a:gd name="connsiteY4" fmla="*/ 37528 h 140634"/>
                <a:gd name="connsiteX5" fmla="*/ 53262 w 88340"/>
                <a:gd name="connsiteY5" fmla="*/ 0 h 140634"/>
                <a:gd name="connsiteX6" fmla="*/ 37915 w 88340"/>
                <a:gd name="connsiteY6" fmla="*/ 0 h 140634"/>
                <a:gd name="connsiteX7" fmla="*/ 37915 w 88340"/>
                <a:gd name="connsiteY7" fmla="*/ 37528 h 140634"/>
                <a:gd name="connsiteX8" fmla="*/ 9157 w 88340"/>
                <a:gd name="connsiteY8" fmla="*/ 37528 h 140634"/>
                <a:gd name="connsiteX9" fmla="*/ 9157 w 88340"/>
                <a:gd name="connsiteY9" fmla="*/ 52359 h 140634"/>
                <a:gd name="connsiteX10" fmla="*/ 37915 w 88340"/>
                <a:gd name="connsiteY10" fmla="*/ 52359 h 140634"/>
                <a:gd name="connsiteX11" fmla="*/ 37915 w 88340"/>
                <a:gd name="connsiteY11" fmla="*/ 125933 h 140634"/>
                <a:gd name="connsiteX12" fmla="*/ 0 w 88340"/>
                <a:gd name="connsiteY12" fmla="*/ 125933 h 140634"/>
                <a:gd name="connsiteX13" fmla="*/ 0 w 88340"/>
                <a:gd name="connsiteY13" fmla="*/ 140635 h 140634"/>
                <a:gd name="connsiteX14" fmla="*/ 88340 w 88340"/>
                <a:gd name="connsiteY14" fmla="*/ 140635 h 140634"/>
                <a:gd name="connsiteX15" fmla="*/ 88340 w 88340"/>
                <a:gd name="connsiteY15" fmla="*/ 125933 h 14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40" h="140634">
                  <a:moveTo>
                    <a:pt x="53262" y="125933"/>
                  </a:moveTo>
                  <a:lnTo>
                    <a:pt x="53262" y="52359"/>
                  </a:lnTo>
                  <a:lnTo>
                    <a:pt x="83827" y="52359"/>
                  </a:lnTo>
                  <a:lnTo>
                    <a:pt x="83827" y="37528"/>
                  </a:lnTo>
                  <a:lnTo>
                    <a:pt x="53262" y="37528"/>
                  </a:lnTo>
                  <a:lnTo>
                    <a:pt x="53262" y="0"/>
                  </a:lnTo>
                  <a:lnTo>
                    <a:pt x="37915" y="0"/>
                  </a:lnTo>
                  <a:lnTo>
                    <a:pt x="37915" y="37528"/>
                  </a:lnTo>
                  <a:lnTo>
                    <a:pt x="9157" y="37528"/>
                  </a:lnTo>
                  <a:lnTo>
                    <a:pt x="9157" y="52359"/>
                  </a:lnTo>
                  <a:lnTo>
                    <a:pt x="37915" y="52359"/>
                  </a:lnTo>
                  <a:lnTo>
                    <a:pt x="37915" y="125933"/>
                  </a:lnTo>
                  <a:lnTo>
                    <a:pt x="0" y="125933"/>
                  </a:lnTo>
                  <a:lnTo>
                    <a:pt x="0" y="140635"/>
                  </a:lnTo>
                  <a:lnTo>
                    <a:pt x="88340" y="140635"/>
                  </a:lnTo>
                  <a:lnTo>
                    <a:pt x="88340" y="12593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5" name="Freeform: Shape 314">
              <a:extLst>
                <a:ext uri="{FF2B5EF4-FFF2-40B4-BE49-F238E27FC236}">
                  <a16:creationId xmlns:a16="http://schemas.microsoft.com/office/drawing/2014/main" id="{F9122820-2F0F-4785-95C6-8D98AB35A6A3}"/>
                </a:ext>
              </a:extLst>
            </p:cNvPr>
            <p:cNvSpPr/>
            <p:nvPr/>
          </p:nvSpPr>
          <p:spPr>
            <a:xfrm>
              <a:off x="4114908" y="4996700"/>
              <a:ext cx="143910" cy="71797"/>
            </a:xfrm>
            <a:custGeom>
              <a:avLst/>
              <a:gdLst>
                <a:gd name="connsiteX0" fmla="*/ 0 w 147083"/>
                <a:gd name="connsiteY0" fmla="*/ 60032 h 73380"/>
                <a:gd name="connsiteX1" fmla="*/ 6900 w 147083"/>
                <a:gd name="connsiteY1" fmla="*/ 73380 h 73380"/>
                <a:gd name="connsiteX2" fmla="*/ 64095 w 147083"/>
                <a:gd name="connsiteY2" fmla="*/ 40366 h 73380"/>
                <a:gd name="connsiteX3" fmla="*/ 85310 w 147083"/>
                <a:gd name="connsiteY3" fmla="*/ 40366 h 73380"/>
                <a:gd name="connsiteX4" fmla="*/ 85374 w 147083"/>
                <a:gd name="connsiteY4" fmla="*/ 53713 h 73380"/>
                <a:gd name="connsiteX5" fmla="*/ 96594 w 147083"/>
                <a:gd name="connsiteY5" fmla="*/ 62805 h 73380"/>
                <a:gd name="connsiteX6" fmla="*/ 130834 w 147083"/>
                <a:gd name="connsiteY6" fmla="*/ 62805 h 73380"/>
                <a:gd name="connsiteX7" fmla="*/ 145149 w 147083"/>
                <a:gd name="connsiteY7" fmla="*/ 51779 h 73380"/>
                <a:gd name="connsiteX8" fmla="*/ 145729 w 147083"/>
                <a:gd name="connsiteY8" fmla="*/ 47716 h 73380"/>
                <a:gd name="connsiteX9" fmla="*/ 130318 w 147083"/>
                <a:gd name="connsiteY9" fmla="*/ 43074 h 73380"/>
                <a:gd name="connsiteX10" fmla="*/ 129544 w 147083"/>
                <a:gd name="connsiteY10" fmla="*/ 48232 h 73380"/>
                <a:gd name="connsiteX11" fmla="*/ 124321 w 147083"/>
                <a:gd name="connsiteY11" fmla="*/ 51650 h 73380"/>
                <a:gd name="connsiteX12" fmla="*/ 104783 w 147083"/>
                <a:gd name="connsiteY12" fmla="*/ 51650 h 73380"/>
                <a:gd name="connsiteX13" fmla="*/ 99883 w 147083"/>
                <a:gd name="connsiteY13" fmla="*/ 47974 h 73380"/>
                <a:gd name="connsiteX14" fmla="*/ 99883 w 147083"/>
                <a:gd name="connsiteY14" fmla="*/ 40301 h 73380"/>
                <a:gd name="connsiteX15" fmla="*/ 147083 w 147083"/>
                <a:gd name="connsiteY15" fmla="*/ 40301 h 73380"/>
                <a:gd name="connsiteX16" fmla="*/ 147083 w 147083"/>
                <a:gd name="connsiteY16" fmla="*/ 28565 h 73380"/>
                <a:gd name="connsiteX17" fmla="*/ 81699 w 147083"/>
                <a:gd name="connsiteY17" fmla="*/ 28565 h 73380"/>
                <a:gd name="connsiteX18" fmla="*/ 81699 w 147083"/>
                <a:gd name="connsiteY18" fmla="*/ 20183 h 73380"/>
                <a:gd name="connsiteX19" fmla="*/ 136121 w 147083"/>
                <a:gd name="connsiteY19" fmla="*/ 20183 h 73380"/>
                <a:gd name="connsiteX20" fmla="*/ 136121 w 147083"/>
                <a:gd name="connsiteY20" fmla="*/ 8641 h 73380"/>
                <a:gd name="connsiteX21" fmla="*/ 81699 w 147083"/>
                <a:gd name="connsiteY21" fmla="*/ 8641 h 73380"/>
                <a:gd name="connsiteX22" fmla="*/ 81699 w 147083"/>
                <a:gd name="connsiteY22" fmla="*/ 0 h 73380"/>
                <a:gd name="connsiteX23" fmla="*/ 66868 w 147083"/>
                <a:gd name="connsiteY23" fmla="*/ 0 h 73380"/>
                <a:gd name="connsiteX24" fmla="*/ 66868 w 147083"/>
                <a:gd name="connsiteY24" fmla="*/ 8318 h 73380"/>
                <a:gd name="connsiteX25" fmla="*/ 13477 w 147083"/>
                <a:gd name="connsiteY25" fmla="*/ 8318 h 73380"/>
                <a:gd name="connsiteX26" fmla="*/ 13477 w 147083"/>
                <a:gd name="connsiteY26" fmla="*/ 20247 h 73380"/>
                <a:gd name="connsiteX27" fmla="*/ 66868 w 147083"/>
                <a:gd name="connsiteY27" fmla="*/ 20247 h 73380"/>
                <a:gd name="connsiteX28" fmla="*/ 66868 w 147083"/>
                <a:gd name="connsiteY28" fmla="*/ 28630 h 73380"/>
                <a:gd name="connsiteX29" fmla="*/ 1612 w 147083"/>
                <a:gd name="connsiteY29" fmla="*/ 28630 h 73380"/>
                <a:gd name="connsiteX30" fmla="*/ 1612 w 147083"/>
                <a:gd name="connsiteY30" fmla="*/ 40366 h 73380"/>
                <a:gd name="connsiteX31" fmla="*/ 45202 w 147083"/>
                <a:gd name="connsiteY31" fmla="*/ 40366 h 73380"/>
                <a:gd name="connsiteX32" fmla="*/ 0 w 147083"/>
                <a:gd name="connsiteY32" fmla="*/ 60032 h 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7083" h="73380">
                  <a:moveTo>
                    <a:pt x="0" y="60032"/>
                  </a:moveTo>
                  <a:lnTo>
                    <a:pt x="6900" y="73380"/>
                  </a:lnTo>
                  <a:cubicBezTo>
                    <a:pt x="6900" y="73380"/>
                    <a:pt x="41204" y="70414"/>
                    <a:pt x="64095" y="40366"/>
                  </a:cubicBezTo>
                  <a:lnTo>
                    <a:pt x="85310" y="40366"/>
                  </a:lnTo>
                  <a:lnTo>
                    <a:pt x="85374" y="53713"/>
                  </a:lnTo>
                  <a:cubicBezTo>
                    <a:pt x="85374" y="60806"/>
                    <a:pt x="89050" y="62805"/>
                    <a:pt x="96594" y="62805"/>
                  </a:cubicBezTo>
                  <a:lnTo>
                    <a:pt x="130834" y="62805"/>
                  </a:lnTo>
                  <a:cubicBezTo>
                    <a:pt x="139410" y="62805"/>
                    <a:pt x="145149" y="57324"/>
                    <a:pt x="145149" y="51779"/>
                  </a:cubicBezTo>
                  <a:lnTo>
                    <a:pt x="145729" y="47716"/>
                  </a:lnTo>
                  <a:lnTo>
                    <a:pt x="130318" y="43074"/>
                  </a:lnTo>
                  <a:lnTo>
                    <a:pt x="129544" y="48232"/>
                  </a:lnTo>
                  <a:cubicBezTo>
                    <a:pt x="129093" y="51263"/>
                    <a:pt x="125740" y="51650"/>
                    <a:pt x="124321" y="51650"/>
                  </a:cubicBezTo>
                  <a:lnTo>
                    <a:pt x="104783" y="51650"/>
                  </a:lnTo>
                  <a:cubicBezTo>
                    <a:pt x="100592" y="51650"/>
                    <a:pt x="99883" y="50167"/>
                    <a:pt x="99883" y="47974"/>
                  </a:cubicBezTo>
                  <a:lnTo>
                    <a:pt x="99883" y="40301"/>
                  </a:lnTo>
                  <a:lnTo>
                    <a:pt x="147083" y="40301"/>
                  </a:lnTo>
                  <a:lnTo>
                    <a:pt x="147083" y="28565"/>
                  </a:lnTo>
                  <a:lnTo>
                    <a:pt x="81699" y="28565"/>
                  </a:lnTo>
                  <a:lnTo>
                    <a:pt x="81699" y="20183"/>
                  </a:lnTo>
                  <a:lnTo>
                    <a:pt x="136121" y="20183"/>
                  </a:lnTo>
                  <a:lnTo>
                    <a:pt x="136121" y="8641"/>
                  </a:lnTo>
                  <a:lnTo>
                    <a:pt x="81699" y="8641"/>
                  </a:lnTo>
                  <a:lnTo>
                    <a:pt x="81699" y="0"/>
                  </a:lnTo>
                  <a:lnTo>
                    <a:pt x="66868" y="0"/>
                  </a:lnTo>
                  <a:lnTo>
                    <a:pt x="66868" y="8318"/>
                  </a:lnTo>
                  <a:lnTo>
                    <a:pt x="13477" y="8318"/>
                  </a:lnTo>
                  <a:lnTo>
                    <a:pt x="13477" y="20247"/>
                  </a:lnTo>
                  <a:lnTo>
                    <a:pt x="66868" y="20247"/>
                  </a:lnTo>
                  <a:lnTo>
                    <a:pt x="66868" y="28630"/>
                  </a:lnTo>
                  <a:lnTo>
                    <a:pt x="1612" y="28630"/>
                  </a:lnTo>
                  <a:lnTo>
                    <a:pt x="1612" y="40366"/>
                  </a:lnTo>
                  <a:lnTo>
                    <a:pt x="45202" y="40366"/>
                  </a:lnTo>
                  <a:cubicBezTo>
                    <a:pt x="45202" y="40301"/>
                    <a:pt x="39334" y="53455"/>
                    <a:pt x="0" y="60032"/>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6" name="Freeform: Shape 315">
              <a:extLst>
                <a:ext uri="{FF2B5EF4-FFF2-40B4-BE49-F238E27FC236}">
                  <a16:creationId xmlns:a16="http://schemas.microsoft.com/office/drawing/2014/main" id="{577875A7-610B-498E-B872-2C29C22E32F2}"/>
                </a:ext>
              </a:extLst>
            </p:cNvPr>
            <p:cNvSpPr/>
            <p:nvPr/>
          </p:nvSpPr>
          <p:spPr>
            <a:xfrm>
              <a:off x="4117242" y="4969445"/>
              <a:ext cx="142585" cy="31229"/>
            </a:xfrm>
            <a:custGeom>
              <a:avLst/>
              <a:gdLst>
                <a:gd name="connsiteX0" fmla="*/ 35401 w 145729"/>
                <a:gd name="connsiteY0" fmla="*/ 31918 h 31918"/>
                <a:gd name="connsiteX1" fmla="*/ 50425 w 145729"/>
                <a:gd name="connsiteY1" fmla="*/ 31918 h 31918"/>
                <a:gd name="connsiteX2" fmla="*/ 50425 w 145729"/>
                <a:gd name="connsiteY2" fmla="*/ 22375 h 31918"/>
                <a:gd name="connsiteX3" fmla="*/ 94724 w 145729"/>
                <a:gd name="connsiteY3" fmla="*/ 22375 h 31918"/>
                <a:gd name="connsiteX4" fmla="*/ 94724 w 145729"/>
                <a:gd name="connsiteY4" fmla="*/ 31918 h 31918"/>
                <a:gd name="connsiteX5" fmla="*/ 109555 w 145729"/>
                <a:gd name="connsiteY5" fmla="*/ 31918 h 31918"/>
                <a:gd name="connsiteX6" fmla="*/ 109555 w 145729"/>
                <a:gd name="connsiteY6" fmla="*/ 22375 h 31918"/>
                <a:gd name="connsiteX7" fmla="*/ 145729 w 145729"/>
                <a:gd name="connsiteY7" fmla="*/ 22375 h 31918"/>
                <a:gd name="connsiteX8" fmla="*/ 145729 w 145729"/>
                <a:gd name="connsiteY8" fmla="*/ 9995 h 31918"/>
                <a:gd name="connsiteX9" fmla="*/ 109555 w 145729"/>
                <a:gd name="connsiteY9" fmla="*/ 9866 h 31918"/>
                <a:gd name="connsiteX10" fmla="*/ 109555 w 145729"/>
                <a:gd name="connsiteY10" fmla="*/ 0 h 31918"/>
                <a:gd name="connsiteX11" fmla="*/ 94724 w 145729"/>
                <a:gd name="connsiteY11" fmla="*/ 0 h 31918"/>
                <a:gd name="connsiteX12" fmla="*/ 94724 w 145729"/>
                <a:gd name="connsiteY12" fmla="*/ 9801 h 31918"/>
                <a:gd name="connsiteX13" fmla="*/ 50425 w 145729"/>
                <a:gd name="connsiteY13" fmla="*/ 9801 h 31918"/>
                <a:gd name="connsiteX14" fmla="*/ 50425 w 145729"/>
                <a:gd name="connsiteY14" fmla="*/ 0 h 31918"/>
                <a:gd name="connsiteX15" fmla="*/ 35207 w 145729"/>
                <a:gd name="connsiteY15" fmla="*/ 0 h 31918"/>
                <a:gd name="connsiteX16" fmla="*/ 35207 w 145729"/>
                <a:gd name="connsiteY16" fmla="*/ 9995 h 31918"/>
                <a:gd name="connsiteX17" fmla="*/ 0 w 145729"/>
                <a:gd name="connsiteY17" fmla="*/ 9995 h 31918"/>
                <a:gd name="connsiteX18" fmla="*/ 0 w 145729"/>
                <a:gd name="connsiteY18" fmla="*/ 22375 h 31918"/>
                <a:gd name="connsiteX19" fmla="*/ 35401 w 145729"/>
                <a:gd name="connsiteY19" fmla="*/ 22375 h 3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729" h="31918">
                  <a:moveTo>
                    <a:pt x="35401" y="31918"/>
                  </a:moveTo>
                  <a:lnTo>
                    <a:pt x="50425" y="31918"/>
                  </a:lnTo>
                  <a:lnTo>
                    <a:pt x="50425" y="22375"/>
                  </a:lnTo>
                  <a:lnTo>
                    <a:pt x="94724" y="22375"/>
                  </a:lnTo>
                  <a:lnTo>
                    <a:pt x="94724" y="31918"/>
                  </a:lnTo>
                  <a:lnTo>
                    <a:pt x="109555" y="31918"/>
                  </a:lnTo>
                  <a:lnTo>
                    <a:pt x="109555" y="22375"/>
                  </a:lnTo>
                  <a:lnTo>
                    <a:pt x="145729" y="22375"/>
                  </a:lnTo>
                  <a:lnTo>
                    <a:pt x="145729" y="9995"/>
                  </a:lnTo>
                  <a:lnTo>
                    <a:pt x="109555" y="9866"/>
                  </a:lnTo>
                  <a:lnTo>
                    <a:pt x="109555" y="0"/>
                  </a:lnTo>
                  <a:lnTo>
                    <a:pt x="94724" y="0"/>
                  </a:lnTo>
                  <a:lnTo>
                    <a:pt x="94724" y="9801"/>
                  </a:lnTo>
                  <a:lnTo>
                    <a:pt x="50425" y="9801"/>
                  </a:lnTo>
                  <a:lnTo>
                    <a:pt x="50425" y="0"/>
                  </a:lnTo>
                  <a:lnTo>
                    <a:pt x="35207" y="0"/>
                  </a:lnTo>
                  <a:lnTo>
                    <a:pt x="35207" y="9995"/>
                  </a:lnTo>
                  <a:lnTo>
                    <a:pt x="0" y="9995"/>
                  </a:lnTo>
                  <a:lnTo>
                    <a:pt x="0" y="22375"/>
                  </a:lnTo>
                  <a:lnTo>
                    <a:pt x="35401" y="22375"/>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7" name="Freeform: Shape 316">
              <a:extLst>
                <a:ext uri="{FF2B5EF4-FFF2-40B4-BE49-F238E27FC236}">
                  <a16:creationId xmlns:a16="http://schemas.microsoft.com/office/drawing/2014/main" id="{4DBDB4B6-F1A4-4865-B9E4-92976C19B51E}"/>
                </a:ext>
              </a:extLst>
            </p:cNvPr>
            <p:cNvSpPr/>
            <p:nvPr/>
          </p:nvSpPr>
          <p:spPr>
            <a:xfrm>
              <a:off x="4116990" y="5050011"/>
              <a:ext cx="143026" cy="64352"/>
            </a:xfrm>
            <a:custGeom>
              <a:avLst/>
              <a:gdLst>
                <a:gd name="connsiteX0" fmla="*/ 74799 w 146180"/>
                <a:gd name="connsiteY0" fmla="*/ 40301 h 65771"/>
                <a:gd name="connsiteX1" fmla="*/ 52166 w 146180"/>
                <a:gd name="connsiteY1" fmla="*/ 26695 h 65771"/>
                <a:gd name="connsiteX2" fmla="*/ 99625 w 146180"/>
                <a:gd name="connsiteY2" fmla="*/ 26695 h 65771"/>
                <a:gd name="connsiteX3" fmla="*/ 74799 w 146180"/>
                <a:gd name="connsiteY3" fmla="*/ 40301 h 65771"/>
                <a:gd name="connsiteX4" fmla="*/ 95820 w 146180"/>
                <a:gd name="connsiteY4" fmla="*/ 45395 h 65771"/>
                <a:gd name="connsiteX5" fmla="*/ 122258 w 146180"/>
                <a:gd name="connsiteY5" fmla="*/ 25535 h 65771"/>
                <a:gd name="connsiteX6" fmla="*/ 122258 w 146180"/>
                <a:gd name="connsiteY6" fmla="*/ 15024 h 65771"/>
                <a:gd name="connsiteX7" fmla="*/ 64482 w 146180"/>
                <a:gd name="connsiteY7" fmla="*/ 15153 h 65771"/>
                <a:gd name="connsiteX8" fmla="*/ 76669 w 146180"/>
                <a:gd name="connsiteY8" fmla="*/ 2708 h 65771"/>
                <a:gd name="connsiteX9" fmla="*/ 61322 w 146180"/>
                <a:gd name="connsiteY9" fmla="*/ 0 h 65771"/>
                <a:gd name="connsiteX10" fmla="*/ 580 w 146180"/>
                <a:gd name="connsiteY10" fmla="*/ 30113 h 65771"/>
                <a:gd name="connsiteX11" fmla="*/ 7544 w 146180"/>
                <a:gd name="connsiteY11" fmla="*/ 42751 h 65771"/>
                <a:gd name="connsiteX12" fmla="*/ 38431 w 146180"/>
                <a:gd name="connsiteY12" fmla="*/ 32950 h 65771"/>
                <a:gd name="connsiteX13" fmla="*/ 54810 w 146180"/>
                <a:gd name="connsiteY13" fmla="*/ 45782 h 65771"/>
                <a:gd name="connsiteX14" fmla="*/ 0 w 146180"/>
                <a:gd name="connsiteY14" fmla="*/ 51392 h 65771"/>
                <a:gd name="connsiteX15" fmla="*/ 7222 w 146180"/>
                <a:gd name="connsiteY15" fmla="*/ 65771 h 65771"/>
                <a:gd name="connsiteX16" fmla="*/ 73574 w 146180"/>
                <a:gd name="connsiteY16" fmla="*/ 54294 h 65771"/>
                <a:gd name="connsiteX17" fmla="*/ 92532 w 146180"/>
                <a:gd name="connsiteY17" fmla="*/ 59259 h 65771"/>
                <a:gd name="connsiteX18" fmla="*/ 139732 w 146180"/>
                <a:gd name="connsiteY18" fmla="*/ 64998 h 65771"/>
                <a:gd name="connsiteX19" fmla="*/ 146181 w 146180"/>
                <a:gd name="connsiteY19" fmla="*/ 49457 h 65771"/>
                <a:gd name="connsiteX20" fmla="*/ 95820 w 146180"/>
                <a:gd name="connsiteY20" fmla="*/ 45395 h 6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180" h="65771">
                  <a:moveTo>
                    <a:pt x="74799" y="40301"/>
                  </a:moveTo>
                  <a:cubicBezTo>
                    <a:pt x="65901" y="37593"/>
                    <a:pt x="56293" y="31854"/>
                    <a:pt x="52166" y="26695"/>
                  </a:cubicBezTo>
                  <a:lnTo>
                    <a:pt x="99625" y="26695"/>
                  </a:lnTo>
                  <a:cubicBezTo>
                    <a:pt x="94982" y="31274"/>
                    <a:pt x="84278" y="36561"/>
                    <a:pt x="74799" y="40301"/>
                  </a:cubicBezTo>
                  <a:moveTo>
                    <a:pt x="95820" y="45395"/>
                  </a:moveTo>
                  <a:cubicBezTo>
                    <a:pt x="100463" y="42816"/>
                    <a:pt x="119098" y="30113"/>
                    <a:pt x="122258" y="25535"/>
                  </a:cubicBezTo>
                  <a:lnTo>
                    <a:pt x="122258" y="15024"/>
                  </a:lnTo>
                  <a:lnTo>
                    <a:pt x="64482" y="15153"/>
                  </a:lnTo>
                  <a:cubicBezTo>
                    <a:pt x="69641" y="11155"/>
                    <a:pt x="72026" y="8060"/>
                    <a:pt x="76669" y="2708"/>
                  </a:cubicBezTo>
                  <a:lnTo>
                    <a:pt x="61322" y="0"/>
                  </a:lnTo>
                  <a:cubicBezTo>
                    <a:pt x="61322" y="0"/>
                    <a:pt x="48297" y="19989"/>
                    <a:pt x="580" y="30113"/>
                  </a:cubicBezTo>
                  <a:lnTo>
                    <a:pt x="7544" y="42751"/>
                  </a:lnTo>
                  <a:cubicBezTo>
                    <a:pt x="7544" y="42751"/>
                    <a:pt x="21215" y="40301"/>
                    <a:pt x="38431" y="32950"/>
                  </a:cubicBezTo>
                  <a:cubicBezTo>
                    <a:pt x="38431" y="32950"/>
                    <a:pt x="44428" y="37722"/>
                    <a:pt x="54810" y="45782"/>
                  </a:cubicBezTo>
                  <a:cubicBezTo>
                    <a:pt x="29791" y="51972"/>
                    <a:pt x="12961" y="51392"/>
                    <a:pt x="0" y="51392"/>
                  </a:cubicBezTo>
                  <a:lnTo>
                    <a:pt x="7222" y="65771"/>
                  </a:lnTo>
                  <a:cubicBezTo>
                    <a:pt x="29210" y="65127"/>
                    <a:pt x="52875" y="60226"/>
                    <a:pt x="73574" y="54294"/>
                  </a:cubicBezTo>
                  <a:cubicBezTo>
                    <a:pt x="77249" y="55390"/>
                    <a:pt x="88405" y="58549"/>
                    <a:pt x="92532" y="59259"/>
                  </a:cubicBezTo>
                  <a:cubicBezTo>
                    <a:pt x="92532" y="59259"/>
                    <a:pt x="124579" y="65449"/>
                    <a:pt x="139732" y="64998"/>
                  </a:cubicBezTo>
                  <a:lnTo>
                    <a:pt x="146181" y="49457"/>
                  </a:lnTo>
                  <a:cubicBezTo>
                    <a:pt x="134896" y="49393"/>
                    <a:pt x="109619" y="49522"/>
                    <a:pt x="95820" y="45395"/>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8" name="Freeform: Shape 317">
              <a:extLst>
                <a:ext uri="{FF2B5EF4-FFF2-40B4-BE49-F238E27FC236}">
                  <a16:creationId xmlns:a16="http://schemas.microsoft.com/office/drawing/2014/main" id="{EE414A95-6042-4CC3-A0FC-94A29AA20343}"/>
                </a:ext>
              </a:extLst>
            </p:cNvPr>
            <p:cNvSpPr/>
            <p:nvPr/>
          </p:nvSpPr>
          <p:spPr>
            <a:xfrm>
              <a:off x="4291247" y="5011526"/>
              <a:ext cx="35330" cy="7065"/>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19" name="Freeform: Shape 318">
              <a:extLst>
                <a:ext uri="{FF2B5EF4-FFF2-40B4-BE49-F238E27FC236}">
                  <a16:creationId xmlns:a16="http://schemas.microsoft.com/office/drawing/2014/main" id="{B460192C-DDD6-40ED-8132-18F7E4178131}"/>
                </a:ext>
              </a:extLst>
            </p:cNvPr>
            <p:cNvSpPr/>
            <p:nvPr/>
          </p:nvSpPr>
          <p:spPr>
            <a:xfrm>
              <a:off x="4291247" y="5025911"/>
              <a:ext cx="35330" cy="7065"/>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0" name="Freeform: Shape 319">
              <a:extLst>
                <a:ext uri="{FF2B5EF4-FFF2-40B4-BE49-F238E27FC236}">
                  <a16:creationId xmlns:a16="http://schemas.microsoft.com/office/drawing/2014/main" id="{DA0C1288-79F3-4814-BEAD-49AA738A343C}"/>
                </a:ext>
              </a:extLst>
            </p:cNvPr>
            <p:cNvSpPr/>
            <p:nvPr/>
          </p:nvSpPr>
          <p:spPr>
            <a:xfrm>
              <a:off x="4354464" y="5011526"/>
              <a:ext cx="35330" cy="7065"/>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1" name="Freeform: Shape 320">
              <a:extLst>
                <a:ext uri="{FF2B5EF4-FFF2-40B4-BE49-F238E27FC236}">
                  <a16:creationId xmlns:a16="http://schemas.microsoft.com/office/drawing/2014/main" id="{523F0E1F-F412-4635-8672-D2C6027AD371}"/>
                </a:ext>
              </a:extLst>
            </p:cNvPr>
            <p:cNvSpPr/>
            <p:nvPr/>
          </p:nvSpPr>
          <p:spPr>
            <a:xfrm>
              <a:off x="4354464" y="5025911"/>
              <a:ext cx="35330" cy="7065"/>
            </a:xfrm>
            <a:custGeom>
              <a:avLst/>
              <a:gdLst>
                <a:gd name="connsiteX0" fmla="*/ 0 w 36109"/>
                <a:gd name="connsiteY0" fmla="*/ 0 h 7221"/>
                <a:gd name="connsiteX1" fmla="*/ 36110 w 36109"/>
                <a:gd name="connsiteY1" fmla="*/ 0 h 7221"/>
                <a:gd name="connsiteX2" fmla="*/ 36110 w 36109"/>
                <a:gd name="connsiteY2" fmla="*/ 7222 h 7221"/>
                <a:gd name="connsiteX3" fmla="*/ 0 w 36109"/>
                <a:gd name="connsiteY3" fmla="*/ 7222 h 7221"/>
              </a:gdLst>
              <a:ahLst/>
              <a:cxnLst>
                <a:cxn ang="0">
                  <a:pos x="connsiteX0" y="connsiteY0"/>
                </a:cxn>
                <a:cxn ang="0">
                  <a:pos x="connsiteX1" y="connsiteY1"/>
                </a:cxn>
                <a:cxn ang="0">
                  <a:pos x="connsiteX2" y="connsiteY2"/>
                </a:cxn>
                <a:cxn ang="0">
                  <a:pos x="connsiteX3" y="connsiteY3"/>
                </a:cxn>
              </a:cxnLst>
              <a:rect l="l" t="t" r="r" b="b"/>
              <a:pathLst>
                <a:path w="36109" h="7221">
                  <a:moveTo>
                    <a:pt x="0" y="0"/>
                  </a:moveTo>
                  <a:lnTo>
                    <a:pt x="36110" y="0"/>
                  </a:lnTo>
                  <a:lnTo>
                    <a:pt x="36110" y="7222"/>
                  </a:lnTo>
                  <a:lnTo>
                    <a:pt x="0" y="722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2" name="Freeform: Shape 321">
              <a:extLst>
                <a:ext uri="{FF2B5EF4-FFF2-40B4-BE49-F238E27FC236}">
                  <a16:creationId xmlns:a16="http://schemas.microsoft.com/office/drawing/2014/main" id="{5E9FDAAF-3A48-4859-B271-32C4256E00B1}"/>
                </a:ext>
              </a:extLst>
            </p:cNvPr>
            <p:cNvSpPr/>
            <p:nvPr/>
          </p:nvSpPr>
          <p:spPr>
            <a:xfrm>
              <a:off x="4280647" y="5047266"/>
              <a:ext cx="132806" cy="73310"/>
            </a:xfrm>
            <a:custGeom>
              <a:avLst/>
              <a:gdLst>
                <a:gd name="connsiteX0" fmla="*/ 119421 w 135734"/>
                <a:gd name="connsiteY0" fmla="*/ 56744 h 74927"/>
                <a:gd name="connsiteX1" fmla="*/ 110716 w 135734"/>
                <a:gd name="connsiteY1" fmla="*/ 62547 h 74927"/>
                <a:gd name="connsiteX2" fmla="*/ 74090 w 135734"/>
                <a:gd name="connsiteY2" fmla="*/ 62547 h 74927"/>
                <a:gd name="connsiteX3" fmla="*/ 68028 w 135734"/>
                <a:gd name="connsiteY3" fmla="*/ 57776 h 74927"/>
                <a:gd name="connsiteX4" fmla="*/ 68028 w 135734"/>
                <a:gd name="connsiteY4" fmla="*/ 51972 h 74927"/>
                <a:gd name="connsiteX5" fmla="*/ 120194 w 135734"/>
                <a:gd name="connsiteY5" fmla="*/ 51972 h 74927"/>
                <a:gd name="connsiteX6" fmla="*/ 119421 w 135734"/>
                <a:gd name="connsiteY6" fmla="*/ 56744 h 74927"/>
                <a:gd name="connsiteX7" fmla="*/ 67964 w 135734"/>
                <a:gd name="connsiteY7" fmla="*/ 30113 h 74927"/>
                <a:gd name="connsiteX8" fmla="*/ 108007 w 135734"/>
                <a:gd name="connsiteY8" fmla="*/ 30113 h 74927"/>
                <a:gd name="connsiteX9" fmla="*/ 108007 w 135734"/>
                <a:gd name="connsiteY9" fmla="*/ 40495 h 74927"/>
                <a:gd name="connsiteX10" fmla="*/ 67964 w 135734"/>
                <a:gd name="connsiteY10" fmla="*/ 40495 h 74927"/>
                <a:gd name="connsiteX11" fmla="*/ 67964 w 135734"/>
                <a:gd name="connsiteY11" fmla="*/ 30113 h 74927"/>
                <a:gd name="connsiteX12" fmla="*/ 67964 w 135734"/>
                <a:gd name="connsiteY12" fmla="*/ 11026 h 74927"/>
                <a:gd name="connsiteX13" fmla="*/ 108007 w 135734"/>
                <a:gd name="connsiteY13" fmla="*/ 11026 h 74927"/>
                <a:gd name="connsiteX14" fmla="*/ 108007 w 135734"/>
                <a:gd name="connsiteY14" fmla="*/ 19796 h 74927"/>
                <a:gd name="connsiteX15" fmla="*/ 67964 w 135734"/>
                <a:gd name="connsiteY15" fmla="*/ 19796 h 74927"/>
                <a:gd name="connsiteX16" fmla="*/ 67964 w 135734"/>
                <a:gd name="connsiteY16" fmla="*/ 11026 h 74927"/>
                <a:gd name="connsiteX17" fmla="*/ 53327 w 135734"/>
                <a:gd name="connsiteY17" fmla="*/ 19860 h 74927"/>
                <a:gd name="connsiteX18" fmla="*/ 13928 w 135734"/>
                <a:gd name="connsiteY18" fmla="*/ 19796 h 74927"/>
                <a:gd name="connsiteX19" fmla="*/ 13928 w 135734"/>
                <a:gd name="connsiteY19" fmla="*/ 11026 h 74927"/>
                <a:gd name="connsiteX20" fmla="*/ 53327 w 135734"/>
                <a:gd name="connsiteY20" fmla="*/ 11026 h 74927"/>
                <a:gd name="connsiteX21" fmla="*/ 53327 w 135734"/>
                <a:gd name="connsiteY21" fmla="*/ 19860 h 74927"/>
                <a:gd name="connsiteX22" fmla="*/ 53327 w 135734"/>
                <a:gd name="connsiteY22" fmla="*/ 40559 h 74927"/>
                <a:gd name="connsiteX23" fmla="*/ 13928 w 135734"/>
                <a:gd name="connsiteY23" fmla="*/ 40559 h 74927"/>
                <a:gd name="connsiteX24" fmla="*/ 13928 w 135734"/>
                <a:gd name="connsiteY24" fmla="*/ 30177 h 74927"/>
                <a:gd name="connsiteX25" fmla="*/ 53327 w 135734"/>
                <a:gd name="connsiteY25" fmla="*/ 30177 h 74927"/>
                <a:gd name="connsiteX26" fmla="*/ 53327 w 135734"/>
                <a:gd name="connsiteY26" fmla="*/ 40559 h 74927"/>
                <a:gd name="connsiteX27" fmla="*/ 121935 w 135734"/>
                <a:gd name="connsiteY27" fmla="*/ 0 h 74927"/>
                <a:gd name="connsiteX28" fmla="*/ 0 w 135734"/>
                <a:gd name="connsiteY28" fmla="*/ 0 h 74927"/>
                <a:gd name="connsiteX29" fmla="*/ 0 w 135734"/>
                <a:gd name="connsiteY29" fmla="*/ 61064 h 74927"/>
                <a:gd name="connsiteX30" fmla="*/ 13993 w 135734"/>
                <a:gd name="connsiteY30" fmla="*/ 61064 h 74927"/>
                <a:gd name="connsiteX31" fmla="*/ 13993 w 135734"/>
                <a:gd name="connsiteY31" fmla="*/ 51908 h 74927"/>
                <a:gd name="connsiteX32" fmla="*/ 53391 w 135734"/>
                <a:gd name="connsiteY32" fmla="*/ 51908 h 74927"/>
                <a:gd name="connsiteX33" fmla="*/ 53391 w 135734"/>
                <a:gd name="connsiteY33" fmla="*/ 63128 h 74927"/>
                <a:gd name="connsiteX34" fmla="*/ 69705 w 135734"/>
                <a:gd name="connsiteY34" fmla="*/ 74928 h 74927"/>
                <a:gd name="connsiteX35" fmla="*/ 112843 w 135734"/>
                <a:gd name="connsiteY35" fmla="*/ 74928 h 74927"/>
                <a:gd name="connsiteX36" fmla="*/ 134574 w 135734"/>
                <a:gd name="connsiteY36" fmla="*/ 60033 h 74927"/>
                <a:gd name="connsiteX37" fmla="*/ 135735 w 135734"/>
                <a:gd name="connsiteY37" fmla="*/ 48490 h 74927"/>
                <a:gd name="connsiteX38" fmla="*/ 122000 w 135734"/>
                <a:gd name="connsiteY38" fmla="*/ 43332 h 74927"/>
                <a:gd name="connsiteX39" fmla="*/ 122000 w 135734"/>
                <a:gd name="connsiteY39" fmla="*/ 0 h 7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5734" h="74927">
                  <a:moveTo>
                    <a:pt x="119421" y="56744"/>
                  </a:moveTo>
                  <a:cubicBezTo>
                    <a:pt x="118905" y="58936"/>
                    <a:pt x="117615" y="62547"/>
                    <a:pt x="110716" y="62547"/>
                  </a:cubicBezTo>
                  <a:lnTo>
                    <a:pt x="74090" y="62547"/>
                  </a:lnTo>
                  <a:cubicBezTo>
                    <a:pt x="68802" y="62547"/>
                    <a:pt x="68028" y="60742"/>
                    <a:pt x="68028" y="57776"/>
                  </a:cubicBezTo>
                  <a:lnTo>
                    <a:pt x="68028" y="51972"/>
                  </a:lnTo>
                  <a:lnTo>
                    <a:pt x="120194" y="51972"/>
                  </a:lnTo>
                  <a:cubicBezTo>
                    <a:pt x="120130" y="51972"/>
                    <a:pt x="119679" y="55454"/>
                    <a:pt x="119421" y="56744"/>
                  </a:cubicBezTo>
                  <a:moveTo>
                    <a:pt x="67964" y="30113"/>
                  </a:moveTo>
                  <a:lnTo>
                    <a:pt x="108007" y="30113"/>
                  </a:lnTo>
                  <a:lnTo>
                    <a:pt x="108007" y="40495"/>
                  </a:lnTo>
                  <a:lnTo>
                    <a:pt x="67964" y="40495"/>
                  </a:lnTo>
                  <a:lnTo>
                    <a:pt x="67964" y="30113"/>
                  </a:lnTo>
                  <a:close/>
                  <a:moveTo>
                    <a:pt x="67964" y="11026"/>
                  </a:moveTo>
                  <a:lnTo>
                    <a:pt x="108007" y="11026"/>
                  </a:lnTo>
                  <a:lnTo>
                    <a:pt x="108007" y="19796"/>
                  </a:lnTo>
                  <a:lnTo>
                    <a:pt x="67964" y="19796"/>
                  </a:lnTo>
                  <a:lnTo>
                    <a:pt x="67964" y="11026"/>
                  </a:lnTo>
                  <a:close/>
                  <a:moveTo>
                    <a:pt x="53327" y="19860"/>
                  </a:moveTo>
                  <a:lnTo>
                    <a:pt x="13928" y="19796"/>
                  </a:lnTo>
                  <a:lnTo>
                    <a:pt x="13928" y="11026"/>
                  </a:lnTo>
                  <a:lnTo>
                    <a:pt x="53327" y="11026"/>
                  </a:lnTo>
                  <a:lnTo>
                    <a:pt x="53327" y="19860"/>
                  </a:lnTo>
                  <a:moveTo>
                    <a:pt x="53327" y="40559"/>
                  </a:moveTo>
                  <a:lnTo>
                    <a:pt x="13928" y="40559"/>
                  </a:lnTo>
                  <a:lnTo>
                    <a:pt x="13928" y="30177"/>
                  </a:lnTo>
                  <a:lnTo>
                    <a:pt x="53327" y="30177"/>
                  </a:lnTo>
                  <a:lnTo>
                    <a:pt x="53327" y="40559"/>
                  </a:lnTo>
                  <a:close/>
                  <a:moveTo>
                    <a:pt x="121935" y="0"/>
                  </a:moveTo>
                  <a:lnTo>
                    <a:pt x="0" y="0"/>
                  </a:lnTo>
                  <a:lnTo>
                    <a:pt x="0" y="61064"/>
                  </a:lnTo>
                  <a:lnTo>
                    <a:pt x="13993" y="61064"/>
                  </a:lnTo>
                  <a:lnTo>
                    <a:pt x="13993" y="51908"/>
                  </a:lnTo>
                  <a:lnTo>
                    <a:pt x="53391" y="51908"/>
                  </a:lnTo>
                  <a:lnTo>
                    <a:pt x="53391" y="63128"/>
                  </a:lnTo>
                  <a:cubicBezTo>
                    <a:pt x="53391" y="71639"/>
                    <a:pt x="58614" y="74928"/>
                    <a:pt x="69705" y="74928"/>
                  </a:cubicBezTo>
                  <a:lnTo>
                    <a:pt x="112843" y="74928"/>
                  </a:lnTo>
                  <a:cubicBezTo>
                    <a:pt x="112843" y="74928"/>
                    <a:pt x="133220" y="74347"/>
                    <a:pt x="134574" y="60033"/>
                  </a:cubicBezTo>
                  <a:lnTo>
                    <a:pt x="135735" y="48490"/>
                  </a:lnTo>
                  <a:lnTo>
                    <a:pt x="122000" y="43332"/>
                  </a:lnTo>
                  <a:lnTo>
                    <a:pt x="122000" y="0"/>
                  </a:ln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3" name="Freeform: Shape 322">
              <a:extLst>
                <a:ext uri="{FF2B5EF4-FFF2-40B4-BE49-F238E27FC236}">
                  <a16:creationId xmlns:a16="http://schemas.microsoft.com/office/drawing/2014/main" id="{1239A349-2190-4A3A-A08A-69D28AC76480}"/>
                </a:ext>
              </a:extLst>
            </p:cNvPr>
            <p:cNvSpPr/>
            <p:nvPr/>
          </p:nvSpPr>
          <p:spPr>
            <a:xfrm>
              <a:off x="4271499" y="4974050"/>
              <a:ext cx="138800" cy="61008"/>
            </a:xfrm>
            <a:custGeom>
              <a:avLst/>
              <a:gdLst>
                <a:gd name="connsiteX0" fmla="*/ 13735 w 141860"/>
                <a:gd name="connsiteY0" fmla="*/ 31338 h 62353"/>
                <a:gd name="connsiteX1" fmla="*/ 62741 w 141860"/>
                <a:gd name="connsiteY1" fmla="*/ 31338 h 62353"/>
                <a:gd name="connsiteX2" fmla="*/ 62741 w 141860"/>
                <a:gd name="connsiteY2" fmla="*/ 62354 h 62353"/>
                <a:gd name="connsiteX3" fmla="*/ 77314 w 141860"/>
                <a:gd name="connsiteY3" fmla="*/ 62354 h 62353"/>
                <a:gd name="connsiteX4" fmla="*/ 77314 w 141860"/>
                <a:gd name="connsiteY4" fmla="*/ 31338 h 62353"/>
                <a:gd name="connsiteX5" fmla="*/ 128126 w 141860"/>
                <a:gd name="connsiteY5" fmla="*/ 31338 h 62353"/>
                <a:gd name="connsiteX6" fmla="*/ 128126 w 141860"/>
                <a:gd name="connsiteY6" fmla="*/ 57002 h 62353"/>
                <a:gd name="connsiteX7" fmla="*/ 141860 w 141860"/>
                <a:gd name="connsiteY7" fmla="*/ 57002 h 62353"/>
                <a:gd name="connsiteX8" fmla="*/ 141860 w 141860"/>
                <a:gd name="connsiteY8" fmla="*/ 19473 h 62353"/>
                <a:gd name="connsiteX9" fmla="*/ 77314 w 141860"/>
                <a:gd name="connsiteY9" fmla="*/ 19473 h 62353"/>
                <a:gd name="connsiteX10" fmla="*/ 77314 w 141860"/>
                <a:gd name="connsiteY10" fmla="*/ 12123 h 62353"/>
                <a:gd name="connsiteX11" fmla="*/ 134122 w 141860"/>
                <a:gd name="connsiteY11" fmla="*/ 12123 h 62353"/>
                <a:gd name="connsiteX12" fmla="*/ 134122 w 141860"/>
                <a:gd name="connsiteY12" fmla="*/ 0 h 62353"/>
                <a:gd name="connsiteX13" fmla="*/ 7029 w 141860"/>
                <a:gd name="connsiteY13" fmla="*/ 0 h 62353"/>
                <a:gd name="connsiteX14" fmla="*/ 7029 w 141860"/>
                <a:gd name="connsiteY14" fmla="*/ 12123 h 62353"/>
                <a:gd name="connsiteX15" fmla="*/ 62741 w 141860"/>
                <a:gd name="connsiteY15" fmla="*/ 12123 h 62353"/>
                <a:gd name="connsiteX16" fmla="*/ 62741 w 141860"/>
                <a:gd name="connsiteY16" fmla="*/ 19473 h 62353"/>
                <a:gd name="connsiteX17" fmla="*/ 0 w 141860"/>
                <a:gd name="connsiteY17" fmla="*/ 19473 h 62353"/>
                <a:gd name="connsiteX18" fmla="*/ 0 w 141860"/>
                <a:gd name="connsiteY18" fmla="*/ 57002 h 62353"/>
                <a:gd name="connsiteX19" fmla="*/ 13735 w 141860"/>
                <a:gd name="connsiteY19" fmla="*/ 57002 h 6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860" h="62353">
                  <a:moveTo>
                    <a:pt x="13735" y="31338"/>
                  </a:moveTo>
                  <a:lnTo>
                    <a:pt x="62741" y="31338"/>
                  </a:lnTo>
                  <a:lnTo>
                    <a:pt x="62741" y="62354"/>
                  </a:lnTo>
                  <a:lnTo>
                    <a:pt x="77314" y="62354"/>
                  </a:lnTo>
                  <a:lnTo>
                    <a:pt x="77314" y="31338"/>
                  </a:lnTo>
                  <a:lnTo>
                    <a:pt x="128126" y="31338"/>
                  </a:lnTo>
                  <a:lnTo>
                    <a:pt x="128126" y="57002"/>
                  </a:lnTo>
                  <a:lnTo>
                    <a:pt x="141860" y="57002"/>
                  </a:lnTo>
                  <a:lnTo>
                    <a:pt x="141860" y="19473"/>
                  </a:lnTo>
                  <a:lnTo>
                    <a:pt x="77314" y="19473"/>
                  </a:lnTo>
                  <a:lnTo>
                    <a:pt x="77314" y="12123"/>
                  </a:lnTo>
                  <a:lnTo>
                    <a:pt x="134122" y="12123"/>
                  </a:lnTo>
                  <a:lnTo>
                    <a:pt x="134122" y="0"/>
                  </a:lnTo>
                  <a:lnTo>
                    <a:pt x="7029" y="0"/>
                  </a:lnTo>
                  <a:lnTo>
                    <a:pt x="7029" y="12123"/>
                  </a:lnTo>
                  <a:lnTo>
                    <a:pt x="62741" y="12123"/>
                  </a:lnTo>
                  <a:lnTo>
                    <a:pt x="62741" y="19473"/>
                  </a:lnTo>
                  <a:lnTo>
                    <a:pt x="0" y="19473"/>
                  </a:lnTo>
                  <a:lnTo>
                    <a:pt x="0" y="57002"/>
                  </a:lnTo>
                  <a:lnTo>
                    <a:pt x="13735" y="570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4" name="Freeform: Shape 323">
              <a:extLst>
                <a:ext uri="{FF2B5EF4-FFF2-40B4-BE49-F238E27FC236}">
                  <a16:creationId xmlns:a16="http://schemas.microsoft.com/office/drawing/2014/main" id="{5D66CE9E-B90E-481E-8991-1360A5E251F5}"/>
                </a:ext>
              </a:extLst>
            </p:cNvPr>
            <p:cNvSpPr/>
            <p:nvPr/>
          </p:nvSpPr>
          <p:spPr>
            <a:xfrm>
              <a:off x="4420772" y="4968309"/>
              <a:ext cx="151796" cy="147757"/>
            </a:xfrm>
            <a:custGeom>
              <a:avLst/>
              <a:gdLst>
                <a:gd name="connsiteX0" fmla="*/ 106331 w 155143"/>
                <a:gd name="connsiteY0" fmla="*/ 67835 h 151016"/>
                <a:gd name="connsiteX1" fmla="*/ 118582 w 155143"/>
                <a:gd name="connsiteY1" fmla="*/ 67448 h 151016"/>
                <a:gd name="connsiteX2" fmla="*/ 123032 w 155143"/>
                <a:gd name="connsiteY2" fmla="*/ 77958 h 151016"/>
                <a:gd name="connsiteX3" fmla="*/ 107878 w 155143"/>
                <a:gd name="connsiteY3" fmla="*/ 77958 h 151016"/>
                <a:gd name="connsiteX4" fmla="*/ 106331 w 155143"/>
                <a:gd name="connsiteY4" fmla="*/ 67835 h 151016"/>
                <a:gd name="connsiteX5" fmla="*/ 105170 w 155143"/>
                <a:gd name="connsiteY5" fmla="*/ 56615 h 151016"/>
                <a:gd name="connsiteX6" fmla="*/ 103687 w 155143"/>
                <a:gd name="connsiteY6" fmla="*/ 26180 h 151016"/>
                <a:gd name="connsiteX7" fmla="*/ 119872 w 155143"/>
                <a:gd name="connsiteY7" fmla="*/ 45266 h 151016"/>
                <a:gd name="connsiteX8" fmla="*/ 110071 w 155143"/>
                <a:gd name="connsiteY8" fmla="*/ 56679 h 151016"/>
                <a:gd name="connsiteX9" fmla="*/ 105170 w 155143"/>
                <a:gd name="connsiteY9" fmla="*/ 56679 h 151016"/>
                <a:gd name="connsiteX10" fmla="*/ 51457 w 155143"/>
                <a:gd name="connsiteY10" fmla="*/ 59323 h 151016"/>
                <a:gd name="connsiteX11" fmla="*/ 47846 w 155143"/>
                <a:gd name="connsiteY11" fmla="*/ 59323 h 151016"/>
                <a:gd name="connsiteX12" fmla="*/ 47846 w 155143"/>
                <a:gd name="connsiteY12" fmla="*/ 64998 h 151016"/>
                <a:gd name="connsiteX13" fmla="*/ 35207 w 155143"/>
                <a:gd name="connsiteY13" fmla="*/ 45589 h 151016"/>
                <a:gd name="connsiteX14" fmla="*/ 47330 w 155143"/>
                <a:gd name="connsiteY14" fmla="*/ 45589 h 151016"/>
                <a:gd name="connsiteX15" fmla="*/ 47330 w 155143"/>
                <a:gd name="connsiteY15" fmla="*/ 35529 h 151016"/>
                <a:gd name="connsiteX16" fmla="*/ 59001 w 155143"/>
                <a:gd name="connsiteY16" fmla="*/ 48877 h 151016"/>
                <a:gd name="connsiteX17" fmla="*/ 51457 w 155143"/>
                <a:gd name="connsiteY17" fmla="*/ 59323 h 151016"/>
                <a:gd name="connsiteX18" fmla="*/ 42558 w 155143"/>
                <a:gd name="connsiteY18" fmla="*/ 81183 h 151016"/>
                <a:gd name="connsiteX19" fmla="*/ 48490 w 155143"/>
                <a:gd name="connsiteY19" fmla="*/ 71446 h 151016"/>
                <a:gd name="connsiteX20" fmla="*/ 78990 w 155143"/>
                <a:gd name="connsiteY20" fmla="*/ 68480 h 151016"/>
                <a:gd name="connsiteX21" fmla="*/ 81247 w 155143"/>
                <a:gd name="connsiteY21" fmla="*/ 74476 h 151016"/>
                <a:gd name="connsiteX22" fmla="*/ 92790 w 155143"/>
                <a:gd name="connsiteY22" fmla="*/ 69898 h 151016"/>
                <a:gd name="connsiteX23" fmla="*/ 93757 w 155143"/>
                <a:gd name="connsiteY23" fmla="*/ 78087 h 151016"/>
                <a:gd name="connsiteX24" fmla="*/ 44815 w 155143"/>
                <a:gd name="connsiteY24" fmla="*/ 78087 h 151016"/>
                <a:gd name="connsiteX25" fmla="*/ 44815 w 155143"/>
                <a:gd name="connsiteY25" fmla="*/ 91242 h 151016"/>
                <a:gd name="connsiteX26" fmla="*/ 57776 w 155143"/>
                <a:gd name="connsiteY26" fmla="*/ 91242 h 151016"/>
                <a:gd name="connsiteX27" fmla="*/ 39850 w 155143"/>
                <a:gd name="connsiteY27" fmla="*/ 135992 h 151016"/>
                <a:gd name="connsiteX28" fmla="*/ 50103 w 155143"/>
                <a:gd name="connsiteY28" fmla="*/ 148630 h 151016"/>
                <a:gd name="connsiteX29" fmla="*/ 69254 w 155143"/>
                <a:gd name="connsiteY29" fmla="*/ 112843 h 151016"/>
                <a:gd name="connsiteX30" fmla="*/ 86083 w 155143"/>
                <a:gd name="connsiteY30" fmla="*/ 124772 h 151016"/>
                <a:gd name="connsiteX31" fmla="*/ 93499 w 155143"/>
                <a:gd name="connsiteY31" fmla="*/ 112327 h 151016"/>
                <a:gd name="connsiteX32" fmla="*/ 72091 w 155143"/>
                <a:gd name="connsiteY32" fmla="*/ 97690 h 151016"/>
                <a:gd name="connsiteX33" fmla="*/ 72413 w 155143"/>
                <a:gd name="connsiteY33" fmla="*/ 91242 h 151016"/>
                <a:gd name="connsiteX34" fmla="*/ 96272 w 155143"/>
                <a:gd name="connsiteY34" fmla="*/ 91242 h 151016"/>
                <a:gd name="connsiteX35" fmla="*/ 105621 w 155143"/>
                <a:gd name="connsiteY35" fmla="*/ 117808 h 151016"/>
                <a:gd name="connsiteX36" fmla="*/ 72349 w 155143"/>
                <a:gd name="connsiteY36" fmla="*/ 134380 h 151016"/>
                <a:gd name="connsiteX37" fmla="*/ 80860 w 155143"/>
                <a:gd name="connsiteY37" fmla="*/ 147921 h 151016"/>
                <a:gd name="connsiteX38" fmla="*/ 113166 w 155143"/>
                <a:gd name="connsiteY38" fmla="*/ 130769 h 151016"/>
                <a:gd name="connsiteX39" fmla="*/ 125998 w 155143"/>
                <a:gd name="connsiteY39" fmla="*/ 144052 h 151016"/>
                <a:gd name="connsiteX40" fmla="*/ 145987 w 155143"/>
                <a:gd name="connsiteY40" fmla="*/ 143085 h 151016"/>
                <a:gd name="connsiteX41" fmla="*/ 155144 w 155143"/>
                <a:gd name="connsiteY41" fmla="*/ 126513 h 151016"/>
                <a:gd name="connsiteX42" fmla="*/ 143730 w 155143"/>
                <a:gd name="connsiteY42" fmla="*/ 114197 h 151016"/>
                <a:gd name="connsiteX43" fmla="*/ 137540 w 155143"/>
                <a:gd name="connsiteY43" fmla="*/ 127932 h 151016"/>
                <a:gd name="connsiteX44" fmla="*/ 127997 w 155143"/>
                <a:gd name="connsiteY44" fmla="*/ 126191 h 151016"/>
                <a:gd name="connsiteX45" fmla="*/ 124773 w 155143"/>
                <a:gd name="connsiteY45" fmla="*/ 121290 h 151016"/>
                <a:gd name="connsiteX46" fmla="*/ 140764 w 155143"/>
                <a:gd name="connsiteY46" fmla="*/ 101430 h 151016"/>
                <a:gd name="connsiteX47" fmla="*/ 128770 w 155143"/>
                <a:gd name="connsiteY47" fmla="*/ 92725 h 151016"/>
                <a:gd name="connsiteX48" fmla="*/ 116906 w 155143"/>
                <a:gd name="connsiteY48" fmla="*/ 109232 h 151016"/>
                <a:gd name="connsiteX49" fmla="*/ 110393 w 155143"/>
                <a:gd name="connsiteY49" fmla="*/ 91242 h 151016"/>
                <a:gd name="connsiteX50" fmla="*/ 152371 w 155143"/>
                <a:gd name="connsiteY50" fmla="*/ 91242 h 151016"/>
                <a:gd name="connsiteX51" fmla="*/ 152371 w 155143"/>
                <a:gd name="connsiteY51" fmla="*/ 78087 h 151016"/>
                <a:gd name="connsiteX52" fmla="*/ 137024 w 155143"/>
                <a:gd name="connsiteY52" fmla="*/ 78087 h 151016"/>
                <a:gd name="connsiteX53" fmla="*/ 131672 w 155143"/>
                <a:gd name="connsiteY53" fmla="*/ 66674 h 151016"/>
                <a:gd name="connsiteX54" fmla="*/ 141280 w 155143"/>
                <a:gd name="connsiteY54" fmla="*/ 65384 h 151016"/>
                <a:gd name="connsiteX55" fmla="*/ 143601 w 155143"/>
                <a:gd name="connsiteY55" fmla="*/ 71317 h 151016"/>
                <a:gd name="connsiteX56" fmla="*/ 153854 w 155143"/>
                <a:gd name="connsiteY56" fmla="*/ 67190 h 151016"/>
                <a:gd name="connsiteX57" fmla="*/ 146181 w 155143"/>
                <a:gd name="connsiteY57" fmla="*/ 44170 h 151016"/>
                <a:gd name="connsiteX58" fmla="*/ 135928 w 155143"/>
                <a:gd name="connsiteY58" fmla="*/ 47394 h 151016"/>
                <a:gd name="connsiteX59" fmla="*/ 138507 w 155143"/>
                <a:gd name="connsiteY59" fmla="*/ 55261 h 151016"/>
                <a:gd name="connsiteX60" fmla="*/ 125482 w 155143"/>
                <a:gd name="connsiteY60" fmla="*/ 56679 h 151016"/>
                <a:gd name="connsiteX61" fmla="*/ 149082 w 155143"/>
                <a:gd name="connsiteY61" fmla="*/ 26953 h 151016"/>
                <a:gd name="connsiteX62" fmla="*/ 138507 w 155143"/>
                <a:gd name="connsiteY62" fmla="*/ 20763 h 151016"/>
                <a:gd name="connsiteX63" fmla="*/ 128255 w 155143"/>
                <a:gd name="connsiteY63" fmla="*/ 35272 h 151016"/>
                <a:gd name="connsiteX64" fmla="*/ 123418 w 155143"/>
                <a:gd name="connsiteY64" fmla="*/ 29662 h 151016"/>
                <a:gd name="connsiteX65" fmla="*/ 137153 w 155143"/>
                <a:gd name="connsiteY65" fmla="*/ 7222 h 151016"/>
                <a:gd name="connsiteX66" fmla="*/ 125095 w 155143"/>
                <a:gd name="connsiteY66" fmla="*/ 1999 h 151016"/>
                <a:gd name="connsiteX67" fmla="*/ 115681 w 155143"/>
                <a:gd name="connsiteY67" fmla="*/ 19860 h 151016"/>
                <a:gd name="connsiteX68" fmla="*/ 111683 w 155143"/>
                <a:gd name="connsiteY68" fmla="*/ 16185 h 151016"/>
                <a:gd name="connsiteX69" fmla="*/ 103623 w 155143"/>
                <a:gd name="connsiteY69" fmla="*/ 25212 h 151016"/>
                <a:gd name="connsiteX70" fmla="*/ 102849 w 155143"/>
                <a:gd name="connsiteY70" fmla="*/ 193 h 151016"/>
                <a:gd name="connsiteX71" fmla="*/ 88792 w 155143"/>
                <a:gd name="connsiteY71" fmla="*/ 193 h 151016"/>
                <a:gd name="connsiteX72" fmla="*/ 92080 w 155143"/>
                <a:gd name="connsiteY72" fmla="*/ 66416 h 151016"/>
                <a:gd name="connsiteX73" fmla="*/ 85116 w 155143"/>
                <a:gd name="connsiteY73" fmla="*/ 46491 h 151016"/>
                <a:gd name="connsiteX74" fmla="*/ 75379 w 155143"/>
                <a:gd name="connsiteY74" fmla="*/ 49006 h 151016"/>
                <a:gd name="connsiteX75" fmla="*/ 77636 w 155143"/>
                <a:gd name="connsiteY75" fmla="*/ 57905 h 151016"/>
                <a:gd name="connsiteX76" fmla="*/ 65385 w 155143"/>
                <a:gd name="connsiteY76" fmla="*/ 59001 h 151016"/>
                <a:gd name="connsiteX77" fmla="*/ 88082 w 155143"/>
                <a:gd name="connsiteY77" fmla="*/ 27534 h 151016"/>
                <a:gd name="connsiteX78" fmla="*/ 77314 w 155143"/>
                <a:gd name="connsiteY78" fmla="*/ 21601 h 151016"/>
                <a:gd name="connsiteX79" fmla="*/ 67126 w 155143"/>
                <a:gd name="connsiteY79" fmla="*/ 38044 h 151016"/>
                <a:gd name="connsiteX80" fmla="*/ 62548 w 155143"/>
                <a:gd name="connsiteY80" fmla="*/ 32692 h 151016"/>
                <a:gd name="connsiteX81" fmla="*/ 76218 w 155143"/>
                <a:gd name="connsiteY81" fmla="*/ 7609 h 151016"/>
                <a:gd name="connsiteX82" fmla="*/ 64224 w 155143"/>
                <a:gd name="connsiteY82" fmla="*/ 3031 h 151016"/>
                <a:gd name="connsiteX83" fmla="*/ 53778 w 155143"/>
                <a:gd name="connsiteY83" fmla="*/ 23729 h 151016"/>
                <a:gd name="connsiteX84" fmla="*/ 49651 w 155143"/>
                <a:gd name="connsiteY84" fmla="*/ 20441 h 151016"/>
                <a:gd name="connsiteX85" fmla="*/ 42236 w 155143"/>
                <a:gd name="connsiteY85" fmla="*/ 31209 h 151016"/>
                <a:gd name="connsiteX86" fmla="*/ 34498 w 155143"/>
                <a:gd name="connsiteY86" fmla="*/ 31209 h 151016"/>
                <a:gd name="connsiteX87" fmla="*/ 34498 w 155143"/>
                <a:gd name="connsiteY87" fmla="*/ 0 h 151016"/>
                <a:gd name="connsiteX88" fmla="*/ 20441 w 155143"/>
                <a:gd name="connsiteY88" fmla="*/ 0 h 151016"/>
                <a:gd name="connsiteX89" fmla="*/ 20441 w 155143"/>
                <a:gd name="connsiteY89" fmla="*/ 31145 h 151016"/>
                <a:gd name="connsiteX90" fmla="*/ 4514 w 155143"/>
                <a:gd name="connsiteY90" fmla="*/ 31145 h 151016"/>
                <a:gd name="connsiteX91" fmla="*/ 4514 w 155143"/>
                <a:gd name="connsiteY91" fmla="*/ 45524 h 151016"/>
                <a:gd name="connsiteX92" fmla="*/ 20441 w 155143"/>
                <a:gd name="connsiteY92" fmla="*/ 45524 h 151016"/>
                <a:gd name="connsiteX93" fmla="*/ 0 w 155143"/>
                <a:gd name="connsiteY93" fmla="*/ 90855 h 151016"/>
                <a:gd name="connsiteX94" fmla="*/ 6255 w 155143"/>
                <a:gd name="connsiteY94" fmla="*/ 108587 h 151016"/>
                <a:gd name="connsiteX95" fmla="*/ 20441 w 155143"/>
                <a:gd name="connsiteY95" fmla="*/ 78539 h 151016"/>
                <a:gd name="connsiteX96" fmla="*/ 21344 w 155143"/>
                <a:gd name="connsiteY96" fmla="*/ 75702 h 151016"/>
                <a:gd name="connsiteX97" fmla="*/ 20441 w 155143"/>
                <a:gd name="connsiteY97" fmla="*/ 87437 h 151016"/>
                <a:gd name="connsiteX98" fmla="*/ 20441 w 155143"/>
                <a:gd name="connsiteY98" fmla="*/ 151016 h 151016"/>
                <a:gd name="connsiteX99" fmla="*/ 34498 w 155143"/>
                <a:gd name="connsiteY99" fmla="*/ 150952 h 151016"/>
                <a:gd name="connsiteX100" fmla="*/ 34498 w 155143"/>
                <a:gd name="connsiteY100" fmla="*/ 77507 h 151016"/>
                <a:gd name="connsiteX101" fmla="*/ 33595 w 155143"/>
                <a:gd name="connsiteY101" fmla="*/ 64482 h 151016"/>
                <a:gd name="connsiteX102" fmla="*/ 42558 w 155143"/>
                <a:gd name="connsiteY102" fmla="*/ 81183 h 1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5143" h="151016">
                  <a:moveTo>
                    <a:pt x="106331" y="67835"/>
                  </a:moveTo>
                  <a:lnTo>
                    <a:pt x="118582" y="67448"/>
                  </a:lnTo>
                  <a:lnTo>
                    <a:pt x="123032" y="77958"/>
                  </a:lnTo>
                  <a:lnTo>
                    <a:pt x="107878" y="77958"/>
                  </a:lnTo>
                  <a:cubicBezTo>
                    <a:pt x="107040" y="76024"/>
                    <a:pt x="106331" y="67835"/>
                    <a:pt x="106331" y="67835"/>
                  </a:cubicBezTo>
                  <a:moveTo>
                    <a:pt x="105170" y="56615"/>
                  </a:moveTo>
                  <a:cubicBezTo>
                    <a:pt x="104138" y="47394"/>
                    <a:pt x="103687" y="26180"/>
                    <a:pt x="103687" y="26180"/>
                  </a:cubicBezTo>
                  <a:cubicBezTo>
                    <a:pt x="111425" y="32821"/>
                    <a:pt x="119872" y="45266"/>
                    <a:pt x="119872" y="45266"/>
                  </a:cubicBezTo>
                  <a:cubicBezTo>
                    <a:pt x="115745" y="51908"/>
                    <a:pt x="110071" y="56679"/>
                    <a:pt x="110071" y="56679"/>
                  </a:cubicBezTo>
                  <a:lnTo>
                    <a:pt x="105170" y="56679"/>
                  </a:lnTo>
                  <a:moveTo>
                    <a:pt x="51457" y="59323"/>
                  </a:moveTo>
                  <a:lnTo>
                    <a:pt x="47846" y="59323"/>
                  </a:lnTo>
                  <a:lnTo>
                    <a:pt x="47846" y="64998"/>
                  </a:lnTo>
                  <a:cubicBezTo>
                    <a:pt x="41526" y="60613"/>
                    <a:pt x="35207" y="45589"/>
                    <a:pt x="35207" y="45589"/>
                  </a:cubicBezTo>
                  <a:lnTo>
                    <a:pt x="47330" y="45589"/>
                  </a:lnTo>
                  <a:lnTo>
                    <a:pt x="47330" y="35529"/>
                  </a:lnTo>
                  <a:cubicBezTo>
                    <a:pt x="50231" y="37335"/>
                    <a:pt x="59001" y="48877"/>
                    <a:pt x="59001" y="48877"/>
                  </a:cubicBezTo>
                  <a:cubicBezTo>
                    <a:pt x="57260" y="52940"/>
                    <a:pt x="51457" y="59323"/>
                    <a:pt x="51457" y="59323"/>
                  </a:cubicBezTo>
                  <a:moveTo>
                    <a:pt x="42558" y="81183"/>
                  </a:moveTo>
                  <a:lnTo>
                    <a:pt x="48490" y="71446"/>
                  </a:lnTo>
                  <a:lnTo>
                    <a:pt x="78990" y="68480"/>
                  </a:lnTo>
                  <a:lnTo>
                    <a:pt x="81247" y="74476"/>
                  </a:lnTo>
                  <a:lnTo>
                    <a:pt x="92790" y="69898"/>
                  </a:lnTo>
                  <a:cubicBezTo>
                    <a:pt x="93370" y="73703"/>
                    <a:pt x="93757" y="78087"/>
                    <a:pt x="93757" y="78087"/>
                  </a:cubicBezTo>
                  <a:lnTo>
                    <a:pt x="44815" y="78087"/>
                  </a:lnTo>
                  <a:lnTo>
                    <a:pt x="44815" y="91242"/>
                  </a:lnTo>
                  <a:lnTo>
                    <a:pt x="57776" y="91242"/>
                  </a:lnTo>
                  <a:cubicBezTo>
                    <a:pt x="57905" y="119678"/>
                    <a:pt x="39850" y="135992"/>
                    <a:pt x="39850" y="135992"/>
                  </a:cubicBezTo>
                  <a:lnTo>
                    <a:pt x="50103" y="148630"/>
                  </a:lnTo>
                  <a:cubicBezTo>
                    <a:pt x="63644" y="136121"/>
                    <a:pt x="69254" y="112843"/>
                    <a:pt x="69254" y="112843"/>
                  </a:cubicBezTo>
                  <a:cubicBezTo>
                    <a:pt x="76411" y="115487"/>
                    <a:pt x="86083" y="124772"/>
                    <a:pt x="86083" y="124772"/>
                  </a:cubicBezTo>
                  <a:lnTo>
                    <a:pt x="93499" y="112327"/>
                  </a:lnTo>
                  <a:cubicBezTo>
                    <a:pt x="88663" y="107298"/>
                    <a:pt x="72091" y="97690"/>
                    <a:pt x="72091" y="97690"/>
                  </a:cubicBezTo>
                  <a:lnTo>
                    <a:pt x="72413" y="91242"/>
                  </a:lnTo>
                  <a:lnTo>
                    <a:pt x="96272" y="91242"/>
                  </a:lnTo>
                  <a:cubicBezTo>
                    <a:pt x="100012" y="107491"/>
                    <a:pt x="105621" y="117808"/>
                    <a:pt x="105621" y="117808"/>
                  </a:cubicBezTo>
                  <a:cubicBezTo>
                    <a:pt x="95885" y="126900"/>
                    <a:pt x="72349" y="134380"/>
                    <a:pt x="72349" y="134380"/>
                  </a:cubicBezTo>
                  <a:lnTo>
                    <a:pt x="80860" y="147921"/>
                  </a:lnTo>
                  <a:cubicBezTo>
                    <a:pt x="95111" y="144117"/>
                    <a:pt x="113166" y="130769"/>
                    <a:pt x="113166" y="130769"/>
                  </a:cubicBezTo>
                  <a:cubicBezTo>
                    <a:pt x="117486" y="136701"/>
                    <a:pt x="125998" y="144052"/>
                    <a:pt x="125998" y="144052"/>
                  </a:cubicBezTo>
                  <a:cubicBezTo>
                    <a:pt x="139152" y="153402"/>
                    <a:pt x="145987" y="143085"/>
                    <a:pt x="145987" y="143085"/>
                  </a:cubicBezTo>
                  <a:cubicBezTo>
                    <a:pt x="150114" y="137733"/>
                    <a:pt x="155144" y="126513"/>
                    <a:pt x="155144" y="126513"/>
                  </a:cubicBezTo>
                  <a:lnTo>
                    <a:pt x="143730" y="114197"/>
                  </a:lnTo>
                  <a:cubicBezTo>
                    <a:pt x="141409" y="121290"/>
                    <a:pt x="137540" y="127932"/>
                    <a:pt x="137540" y="127932"/>
                  </a:cubicBezTo>
                  <a:cubicBezTo>
                    <a:pt x="133091" y="133026"/>
                    <a:pt x="127997" y="126191"/>
                    <a:pt x="127997" y="126191"/>
                  </a:cubicBezTo>
                  <a:cubicBezTo>
                    <a:pt x="125031" y="122902"/>
                    <a:pt x="124773" y="121290"/>
                    <a:pt x="124773" y="121290"/>
                  </a:cubicBezTo>
                  <a:cubicBezTo>
                    <a:pt x="132188" y="114068"/>
                    <a:pt x="140764" y="101430"/>
                    <a:pt x="140764" y="101430"/>
                  </a:cubicBezTo>
                  <a:lnTo>
                    <a:pt x="128770" y="92725"/>
                  </a:lnTo>
                  <a:cubicBezTo>
                    <a:pt x="126772" y="98077"/>
                    <a:pt x="116906" y="109232"/>
                    <a:pt x="116906" y="109232"/>
                  </a:cubicBezTo>
                  <a:cubicBezTo>
                    <a:pt x="112392" y="102719"/>
                    <a:pt x="110393" y="91242"/>
                    <a:pt x="110393" y="91242"/>
                  </a:cubicBezTo>
                  <a:lnTo>
                    <a:pt x="152371" y="91242"/>
                  </a:lnTo>
                  <a:lnTo>
                    <a:pt x="152371" y="78087"/>
                  </a:lnTo>
                  <a:lnTo>
                    <a:pt x="137024" y="78087"/>
                  </a:lnTo>
                  <a:cubicBezTo>
                    <a:pt x="133542" y="71639"/>
                    <a:pt x="131672" y="66674"/>
                    <a:pt x="131672" y="66674"/>
                  </a:cubicBezTo>
                  <a:lnTo>
                    <a:pt x="141280" y="65384"/>
                  </a:lnTo>
                  <a:cubicBezTo>
                    <a:pt x="142247" y="67448"/>
                    <a:pt x="143601" y="71317"/>
                    <a:pt x="143601" y="71317"/>
                  </a:cubicBezTo>
                  <a:lnTo>
                    <a:pt x="153854" y="67190"/>
                  </a:lnTo>
                  <a:cubicBezTo>
                    <a:pt x="151017" y="55325"/>
                    <a:pt x="150501" y="55261"/>
                    <a:pt x="146181" y="44170"/>
                  </a:cubicBezTo>
                  <a:lnTo>
                    <a:pt x="135928" y="47394"/>
                  </a:lnTo>
                  <a:lnTo>
                    <a:pt x="138507" y="55261"/>
                  </a:lnTo>
                  <a:lnTo>
                    <a:pt x="125482" y="56679"/>
                  </a:lnTo>
                  <a:cubicBezTo>
                    <a:pt x="129351" y="52746"/>
                    <a:pt x="146181" y="31209"/>
                    <a:pt x="149082" y="26953"/>
                  </a:cubicBezTo>
                  <a:lnTo>
                    <a:pt x="138507" y="20763"/>
                  </a:lnTo>
                  <a:cubicBezTo>
                    <a:pt x="137798" y="22117"/>
                    <a:pt x="129544" y="33595"/>
                    <a:pt x="128255" y="35272"/>
                  </a:cubicBezTo>
                  <a:lnTo>
                    <a:pt x="123418" y="29662"/>
                  </a:lnTo>
                  <a:cubicBezTo>
                    <a:pt x="130060" y="20570"/>
                    <a:pt x="137153" y="7222"/>
                    <a:pt x="137153" y="7222"/>
                  </a:cubicBezTo>
                  <a:lnTo>
                    <a:pt x="125095" y="1999"/>
                  </a:lnTo>
                  <a:cubicBezTo>
                    <a:pt x="123870" y="4965"/>
                    <a:pt x="119292" y="15089"/>
                    <a:pt x="115681" y="19860"/>
                  </a:cubicBezTo>
                  <a:cubicBezTo>
                    <a:pt x="114713" y="18829"/>
                    <a:pt x="111683" y="16185"/>
                    <a:pt x="111683" y="16185"/>
                  </a:cubicBezTo>
                  <a:lnTo>
                    <a:pt x="103623" y="25212"/>
                  </a:lnTo>
                  <a:lnTo>
                    <a:pt x="102849" y="193"/>
                  </a:lnTo>
                  <a:lnTo>
                    <a:pt x="88792" y="193"/>
                  </a:lnTo>
                  <a:cubicBezTo>
                    <a:pt x="88792" y="32628"/>
                    <a:pt x="92080" y="66416"/>
                    <a:pt x="92080" y="66416"/>
                  </a:cubicBezTo>
                  <a:cubicBezTo>
                    <a:pt x="87695" y="56035"/>
                    <a:pt x="85116" y="46491"/>
                    <a:pt x="85116" y="46491"/>
                  </a:cubicBezTo>
                  <a:lnTo>
                    <a:pt x="75379" y="49006"/>
                  </a:lnTo>
                  <a:lnTo>
                    <a:pt x="77636" y="57905"/>
                  </a:lnTo>
                  <a:lnTo>
                    <a:pt x="65385" y="59001"/>
                  </a:lnTo>
                  <a:cubicBezTo>
                    <a:pt x="72736" y="50489"/>
                    <a:pt x="88082" y="27534"/>
                    <a:pt x="88082" y="27534"/>
                  </a:cubicBezTo>
                  <a:lnTo>
                    <a:pt x="77314" y="21601"/>
                  </a:lnTo>
                  <a:cubicBezTo>
                    <a:pt x="74219" y="26309"/>
                    <a:pt x="67126" y="38044"/>
                    <a:pt x="67126" y="38044"/>
                  </a:cubicBezTo>
                  <a:lnTo>
                    <a:pt x="62548" y="32692"/>
                  </a:lnTo>
                  <a:cubicBezTo>
                    <a:pt x="69834" y="21601"/>
                    <a:pt x="76218" y="7609"/>
                    <a:pt x="76218" y="7609"/>
                  </a:cubicBezTo>
                  <a:lnTo>
                    <a:pt x="64224" y="3031"/>
                  </a:lnTo>
                  <a:cubicBezTo>
                    <a:pt x="58937" y="15411"/>
                    <a:pt x="53778" y="23729"/>
                    <a:pt x="53778" y="23729"/>
                  </a:cubicBezTo>
                  <a:cubicBezTo>
                    <a:pt x="52940" y="22440"/>
                    <a:pt x="49651" y="20441"/>
                    <a:pt x="49651" y="20441"/>
                  </a:cubicBezTo>
                  <a:lnTo>
                    <a:pt x="42236" y="31209"/>
                  </a:lnTo>
                  <a:lnTo>
                    <a:pt x="34498" y="31209"/>
                  </a:lnTo>
                  <a:lnTo>
                    <a:pt x="34498" y="0"/>
                  </a:lnTo>
                  <a:lnTo>
                    <a:pt x="20441" y="0"/>
                  </a:lnTo>
                  <a:lnTo>
                    <a:pt x="20441" y="31145"/>
                  </a:lnTo>
                  <a:lnTo>
                    <a:pt x="4514" y="31145"/>
                  </a:lnTo>
                  <a:lnTo>
                    <a:pt x="4514" y="45524"/>
                  </a:lnTo>
                  <a:lnTo>
                    <a:pt x="20441" y="45524"/>
                  </a:lnTo>
                  <a:cubicBezTo>
                    <a:pt x="20441" y="45524"/>
                    <a:pt x="14122" y="71059"/>
                    <a:pt x="0" y="90855"/>
                  </a:cubicBezTo>
                  <a:lnTo>
                    <a:pt x="6255" y="108587"/>
                  </a:lnTo>
                  <a:cubicBezTo>
                    <a:pt x="6255" y="108587"/>
                    <a:pt x="13799" y="97625"/>
                    <a:pt x="20441" y="78539"/>
                  </a:cubicBezTo>
                  <a:cubicBezTo>
                    <a:pt x="20763" y="77829"/>
                    <a:pt x="21344" y="75702"/>
                    <a:pt x="21344" y="75702"/>
                  </a:cubicBezTo>
                  <a:cubicBezTo>
                    <a:pt x="21344" y="75702"/>
                    <a:pt x="20634" y="83762"/>
                    <a:pt x="20441" y="87437"/>
                  </a:cubicBezTo>
                  <a:lnTo>
                    <a:pt x="20441" y="151016"/>
                  </a:lnTo>
                  <a:lnTo>
                    <a:pt x="34498" y="150952"/>
                  </a:lnTo>
                  <a:lnTo>
                    <a:pt x="34498" y="77507"/>
                  </a:lnTo>
                  <a:cubicBezTo>
                    <a:pt x="34498" y="74928"/>
                    <a:pt x="33595" y="64482"/>
                    <a:pt x="33595" y="64482"/>
                  </a:cubicBezTo>
                  <a:cubicBezTo>
                    <a:pt x="34885" y="68351"/>
                    <a:pt x="34562" y="68222"/>
                    <a:pt x="42558" y="81183"/>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325" name="Freeform: Shape 324">
              <a:extLst>
                <a:ext uri="{FF2B5EF4-FFF2-40B4-BE49-F238E27FC236}">
                  <a16:creationId xmlns:a16="http://schemas.microsoft.com/office/drawing/2014/main" id="{47173A34-5AF8-4A28-A278-F2AF430E5451}"/>
                </a:ext>
              </a:extLst>
            </p:cNvPr>
            <p:cNvSpPr/>
            <p:nvPr/>
          </p:nvSpPr>
          <p:spPr>
            <a:xfrm>
              <a:off x="4578499" y="4967994"/>
              <a:ext cx="152237" cy="148072"/>
            </a:xfrm>
            <a:custGeom>
              <a:avLst/>
              <a:gdLst>
                <a:gd name="connsiteX0" fmla="*/ 96916 w 155594"/>
                <a:gd name="connsiteY0" fmla="*/ 59775 h 151338"/>
                <a:gd name="connsiteX1" fmla="*/ 58227 w 155594"/>
                <a:gd name="connsiteY1" fmla="*/ 59775 h 151338"/>
                <a:gd name="connsiteX2" fmla="*/ 58227 w 155594"/>
                <a:gd name="connsiteY2" fmla="*/ 71962 h 151338"/>
                <a:gd name="connsiteX3" fmla="*/ 42365 w 155594"/>
                <a:gd name="connsiteY3" fmla="*/ 46040 h 151338"/>
                <a:gd name="connsiteX4" fmla="*/ 55906 w 155594"/>
                <a:gd name="connsiteY4" fmla="*/ 46040 h 151338"/>
                <a:gd name="connsiteX5" fmla="*/ 55906 w 155594"/>
                <a:gd name="connsiteY5" fmla="*/ 45524 h 151338"/>
                <a:gd name="connsiteX6" fmla="*/ 67771 w 155594"/>
                <a:gd name="connsiteY6" fmla="*/ 55325 h 151338"/>
                <a:gd name="connsiteX7" fmla="*/ 76734 w 155594"/>
                <a:gd name="connsiteY7" fmla="*/ 39011 h 151338"/>
                <a:gd name="connsiteX8" fmla="*/ 96916 w 155594"/>
                <a:gd name="connsiteY8" fmla="*/ 39011 h 151338"/>
                <a:gd name="connsiteX9" fmla="*/ 96916 w 155594"/>
                <a:gd name="connsiteY9" fmla="*/ 59775 h 151338"/>
                <a:gd name="connsiteX10" fmla="*/ 28243 w 155594"/>
                <a:gd name="connsiteY10" fmla="*/ 71897 h 151338"/>
                <a:gd name="connsiteX11" fmla="*/ 27340 w 155594"/>
                <a:gd name="connsiteY11" fmla="*/ 84471 h 151338"/>
                <a:gd name="connsiteX12" fmla="*/ 27340 w 155594"/>
                <a:gd name="connsiteY12" fmla="*/ 151339 h 151338"/>
                <a:gd name="connsiteX13" fmla="*/ 41913 w 155594"/>
                <a:gd name="connsiteY13" fmla="*/ 151339 h 151338"/>
                <a:gd name="connsiteX14" fmla="*/ 41913 w 155594"/>
                <a:gd name="connsiteY14" fmla="*/ 78345 h 151338"/>
                <a:gd name="connsiteX15" fmla="*/ 41011 w 155594"/>
                <a:gd name="connsiteY15" fmla="*/ 65900 h 151338"/>
                <a:gd name="connsiteX16" fmla="*/ 55454 w 155594"/>
                <a:gd name="connsiteY16" fmla="*/ 90145 h 151338"/>
                <a:gd name="connsiteX17" fmla="*/ 63192 w 155594"/>
                <a:gd name="connsiteY17" fmla="*/ 76991 h 151338"/>
                <a:gd name="connsiteX18" fmla="*/ 60097 w 155594"/>
                <a:gd name="connsiteY18" fmla="*/ 73961 h 151338"/>
                <a:gd name="connsiteX19" fmla="*/ 92080 w 155594"/>
                <a:gd name="connsiteY19" fmla="*/ 73961 h 151338"/>
                <a:gd name="connsiteX20" fmla="*/ 49200 w 155594"/>
                <a:gd name="connsiteY20" fmla="*/ 125610 h 151338"/>
                <a:gd name="connsiteX21" fmla="*/ 59001 w 155594"/>
                <a:gd name="connsiteY21" fmla="*/ 137926 h 151338"/>
                <a:gd name="connsiteX22" fmla="*/ 96852 w 155594"/>
                <a:gd name="connsiteY22" fmla="*/ 92144 h 151338"/>
                <a:gd name="connsiteX23" fmla="*/ 96852 w 155594"/>
                <a:gd name="connsiteY23" fmla="*/ 151081 h 151338"/>
                <a:gd name="connsiteX24" fmla="*/ 110716 w 155594"/>
                <a:gd name="connsiteY24" fmla="*/ 151081 h 151338"/>
                <a:gd name="connsiteX25" fmla="*/ 110716 w 155594"/>
                <a:gd name="connsiteY25" fmla="*/ 91435 h 151338"/>
                <a:gd name="connsiteX26" fmla="*/ 146632 w 155594"/>
                <a:gd name="connsiteY26" fmla="*/ 136379 h 151338"/>
                <a:gd name="connsiteX27" fmla="*/ 155595 w 155594"/>
                <a:gd name="connsiteY27" fmla="*/ 122064 h 151338"/>
                <a:gd name="connsiteX28" fmla="*/ 114971 w 155594"/>
                <a:gd name="connsiteY28" fmla="*/ 73574 h 151338"/>
                <a:gd name="connsiteX29" fmla="*/ 152177 w 155594"/>
                <a:gd name="connsiteY29" fmla="*/ 73574 h 151338"/>
                <a:gd name="connsiteX30" fmla="*/ 152177 w 155594"/>
                <a:gd name="connsiteY30" fmla="*/ 59775 h 151338"/>
                <a:gd name="connsiteX31" fmla="*/ 110716 w 155594"/>
                <a:gd name="connsiteY31" fmla="*/ 59775 h 151338"/>
                <a:gd name="connsiteX32" fmla="*/ 110716 w 155594"/>
                <a:gd name="connsiteY32" fmla="*/ 39011 h 151338"/>
                <a:gd name="connsiteX33" fmla="*/ 144891 w 155594"/>
                <a:gd name="connsiteY33" fmla="*/ 39011 h 151338"/>
                <a:gd name="connsiteX34" fmla="*/ 144891 w 155594"/>
                <a:gd name="connsiteY34" fmla="*/ 25212 h 151338"/>
                <a:gd name="connsiteX35" fmla="*/ 110716 w 155594"/>
                <a:gd name="connsiteY35" fmla="*/ 25212 h 151338"/>
                <a:gd name="connsiteX36" fmla="*/ 110716 w 155594"/>
                <a:gd name="connsiteY36" fmla="*/ 0 h 151338"/>
                <a:gd name="connsiteX37" fmla="*/ 96852 w 155594"/>
                <a:gd name="connsiteY37" fmla="*/ 0 h 151338"/>
                <a:gd name="connsiteX38" fmla="*/ 96852 w 155594"/>
                <a:gd name="connsiteY38" fmla="*/ 25212 h 151338"/>
                <a:gd name="connsiteX39" fmla="*/ 81505 w 155594"/>
                <a:gd name="connsiteY39" fmla="*/ 25212 h 151338"/>
                <a:gd name="connsiteX40" fmla="*/ 86083 w 155594"/>
                <a:gd name="connsiteY40" fmla="*/ 7802 h 151338"/>
                <a:gd name="connsiteX41" fmla="*/ 72091 w 155594"/>
                <a:gd name="connsiteY41" fmla="*/ 4449 h 151338"/>
                <a:gd name="connsiteX42" fmla="*/ 55841 w 155594"/>
                <a:gd name="connsiteY42" fmla="*/ 44428 h 151338"/>
                <a:gd name="connsiteX43" fmla="*/ 55841 w 155594"/>
                <a:gd name="connsiteY43" fmla="*/ 31854 h 151338"/>
                <a:gd name="connsiteX44" fmla="*/ 41913 w 155594"/>
                <a:gd name="connsiteY44" fmla="*/ 31854 h 151338"/>
                <a:gd name="connsiteX45" fmla="*/ 41913 w 155594"/>
                <a:gd name="connsiteY45" fmla="*/ 322 h 151338"/>
                <a:gd name="connsiteX46" fmla="*/ 27340 w 155594"/>
                <a:gd name="connsiteY46" fmla="*/ 322 h 151338"/>
                <a:gd name="connsiteX47" fmla="*/ 27340 w 155594"/>
                <a:gd name="connsiteY47" fmla="*/ 31789 h 151338"/>
                <a:gd name="connsiteX48" fmla="*/ 3804 w 155594"/>
                <a:gd name="connsiteY48" fmla="*/ 31789 h 151338"/>
                <a:gd name="connsiteX49" fmla="*/ 3804 w 155594"/>
                <a:gd name="connsiteY49" fmla="*/ 46040 h 151338"/>
                <a:gd name="connsiteX50" fmla="*/ 26180 w 155594"/>
                <a:gd name="connsiteY50" fmla="*/ 46040 h 151338"/>
                <a:gd name="connsiteX51" fmla="*/ 0 w 155594"/>
                <a:gd name="connsiteY51" fmla="*/ 93499 h 151338"/>
                <a:gd name="connsiteX52" fmla="*/ 6771 w 155594"/>
                <a:gd name="connsiteY52" fmla="*/ 109103 h 151338"/>
                <a:gd name="connsiteX53" fmla="*/ 28243 w 155594"/>
                <a:gd name="connsiteY53" fmla="*/ 71897 h 1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594" h="151338">
                  <a:moveTo>
                    <a:pt x="96916" y="59775"/>
                  </a:moveTo>
                  <a:lnTo>
                    <a:pt x="58227" y="59775"/>
                  </a:lnTo>
                  <a:lnTo>
                    <a:pt x="58227" y="71962"/>
                  </a:lnTo>
                  <a:cubicBezTo>
                    <a:pt x="52101" y="63579"/>
                    <a:pt x="46169" y="56228"/>
                    <a:pt x="42365" y="46040"/>
                  </a:cubicBezTo>
                  <a:lnTo>
                    <a:pt x="55906" y="46040"/>
                  </a:lnTo>
                  <a:lnTo>
                    <a:pt x="55906" y="45524"/>
                  </a:lnTo>
                  <a:lnTo>
                    <a:pt x="67771" y="55325"/>
                  </a:lnTo>
                  <a:cubicBezTo>
                    <a:pt x="73509" y="46362"/>
                    <a:pt x="76734" y="39011"/>
                    <a:pt x="76734" y="39011"/>
                  </a:cubicBezTo>
                  <a:lnTo>
                    <a:pt x="96916" y="39011"/>
                  </a:lnTo>
                  <a:lnTo>
                    <a:pt x="96916" y="59775"/>
                  </a:lnTo>
                  <a:close/>
                  <a:moveTo>
                    <a:pt x="28243" y="71897"/>
                  </a:moveTo>
                  <a:cubicBezTo>
                    <a:pt x="28243" y="71897"/>
                    <a:pt x="27405" y="81311"/>
                    <a:pt x="27340" y="84471"/>
                  </a:cubicBezTo>
                  <a:lnTo>
                    <a:pt x="27340" y="151339"/>
                  </a:lnTo>
                  <a:lnTo>
                    <a:pt x="41913" y="151339"/>
                  </a:lnTo>
                  <a:lnTo>
                    <a:pt x="41913" y="78345"/>
                  </a:lnTo>
                  <a:cubicBezTo>
                    <a:pt x="41849" y="75250"/>
                    <a:pt x="41011" y="65900"/>
                    <a:pt x="41011" y="65900"/>
                  </a:cubicBezTo>
                  <a:cubicBezTo>
                    <a:pt x="41011" y="65900"/>
                    <a:pt x="41784" y="71510"/>
                    <a:pt x="55454" y="90145"/>
                  </a:cubicBezTo>
                  <a:lnTo>
                    <a:pt x="63192" y="76991"/>
                  </a:lnTo>
                  <a:lnTo>
                    <a:pt x="60097" y="73961"/>
                  </a:lnTo>
                  <a:lnTo>
                    <a:pt x="92080" y="73961"/>
                  </a:lnTo>
                  <a:cubicBezTo>
                    <a:pt x="80280" y="102977"/>
                    <a:pt x="49200" y="125610"/>
                    <a:pt x="49200" y="125610"/>
                  </a:cubicBezTo>
                  <a:lnTo>
                    <a:pt x="59001" y="137926"/>
                  </a:lnTo>
                  <a:cubicBezTo>
                    <a:pt x="81376" y="122193"/>
                    <a:pt x="96852" y="92144"/>
                    <a:pt x="96852" y="92144"/>
                  </a:cubicBezTo>
                  <a:lnTo>
                    <a:pt x="96852" y="151081"/>
                  </a:lnTo>
                  <a:lnTo>
                    <a:pt x="110716" y="151081"/>
                  </a:lnTo>
                  <a:lnTo>
                    <a:pt x="110716" y="91435"/>
                  </a:lnTo>
                  <a:cubicBezTo>
                    <a:pt x="117744" y="102977"/>
                    <a:pt x="126836" y="120065"/>
                    <a:pt x="146632" y="136379"/>
                  </a:cubicBezTo>
                  <a:lnTo>
                    <a:pt x="155595" y="122064"/>
                  </a:lnTo>
                  <a:cubicBezTo>
                    <a:pt x="133736" y="105299"/>
                    <a:pt x="119421" y="83504"/>
                    <a:pt x="114971" y="73574"/>
                  </a:cubicBezTo>
                  <a:lnTo>
                    <a:pt x="152177" y="73574"/>
                  </a:lnTo>
                  <a:lnTo>
                    <a:pt x="152177" y="59775"/>
                  </a:lnTo>
                  <a:lnTo>
                    <a:pt x="110716" y="59775"/>
                  </a:lnTo>
                  <a:lnTo>
                    <a:pt x="110716" y="39011"/>
                  </a:lnTo>
                  <a:lnTo>
                    <a:pt x="144891" y="39011"/>
                  </a:lnTo>
                  <a:lnTo>
                    <a:pt x="144891" y="25212"/>
                  </a:lnTo>
                  <a:lnTo>
                    <a:pt x="110716" y="25212"/>
                  </a:lnTo>
                  <a:lnTo>
                    <a:pt x="110716" y="0"/>
                  </a:lnTo>
                  <a:lnTo>
                    <a:pt x="96852" y="0"/>
                  </a:lnTo>
                  <a:lnTo>
                    <a:pt x="96852" y="25212"/>
                  </a:lnTo>
                  <a:lnTo>
                    <a:pt x="81505" y="25212"/>
                  </a:lnTo>
                  <a:cubicBezTo>
                    <a:pt x="82343" y="21988"/>
                    <a:pt x="86083" y="7802"/>
                    <a:pt x="86083" y="7802"/>
                  </a:cubicBezTo>
                  <a:lnTo>
                    <a:pt x="72091" y="4449"/>
                  </a:lnTo>
                  <a:cubicBezTo>
                    <a:pt x="67577" y="30500"/>
                    <a:pt x="58356" y="41720"/>
                    <a:pt x="55841" y="44428"/>
                  </a:cubicBezTo>
                  <a:lnTo>
                    <a:pt x="55841" y="31854"/>
                  </a:lnTo>
                  <a:lnTo>
                    <a:pt x="41913" y="31854"/>
                  </a:lnTo>
                  <a:lnTo>
                    <a:pt x="41913" y="322"/>
                  </a:lnTo>
                  <a:lnTo>
                    <a:pt x="27340" y="322"/>
                  </a:lnTo>
                  <a:lnTo>
                    <a:pt x="27340" y="31789"/>
                  </a:lnTo>
                  <a:lnTo>
                    <a:pt x="3804" y="31789"/>
                  </a:lnTo>
                  <a:lnTo>
                    <a:pt x="3804" y="46040"/>
                  </a:lnTo>
                  <a:lnTo>
                    <a:pt x="26180" y="46040"/>
                  </a:lnTo>
                  <a:cubicBezTo>
                    <a:pt x="26180" y="46040"/>
                    <a:pt x="19667" y="70221"/>
                    <a:pt x="0" y="93499"/>
                  </a:cubicBezTo>
                  <a:lnTo>
                    <a:pt x="6771" y="109103"/>
                  </a:lnTo>
                  <a:cubicBezTo>
                    <a:pt x="21150" y="90081"/>
                    <a:pt x="26373" y="77507"/>
                    <a:pt x="28243" y="71897"/>
                  </a:cubicBezTo>
                </a:path>
              </a:pathLst>
            </a:custGeom>
            <a:solidFill>
              <a:srgbClr val="000000"/>
            </a:solidFill>
            <a:ln w="1270" cap="flat">
              <a:solidFill>
                <a:srgbClr val="000000"/>
              </a:solidFill>
              <a:prstDash val="solid"/>
              <a:miter/>
            </a:ln>
          </p:spPr>
          <p:txBody>
            <a:bodyPr rtlCol="0" anchor="ctr"/>
            <a:lstStyle/>
            <a:p>
              <a:endParaRPr lang="ja-JP" altLang="en-US"/>
            </a:p>
          </p:txBody>
        </p:sp>
      </p:grpSp>
      <p:sp>
        <p:nvSpPr>
          <p:cNvPr id="264" name="Title Underline with 0.1pt Outline">
            <a:extLst>
              <a:ext uri="{FF2B5EF4-FFF2-40B4-BE49-F238E27FC236}">
                <a16:creationId xmlns:a16="http://schemas.microsoft.com/office/drawing/2014/main" id="{B5B143B9-8EE9-4ED0-8A65-B3A528FE87BA}"/>
              </a:ext>
            </a:extLst>
          </p:cNvPr>
          <p:cNvSpPr/>
          <p:nvPr/>
        </p:nvSpPr>
        <p:spPr>
          <a:xfrm>
            <a:off x="1393200" y="3506400"/>
            <a:ext cx="6354000" cy="18000"/>
          </a:xfrm>
          <a:prstGeom prst="rect">
            <a:avLst/>
          </a:prstGeom>
          <a:solidFill>
            <a:srgbClr val="E60012"/>
          </a:solidFill>
          <a:ln w="127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9" name="ME Logo with 0.1pt Outline">
            <a:extLst>
              <a:ext uri="{FF2B5EF4-FFF2-40B4-BE49-F238E27FC236}">
                <a16:creationId xmlns:a16="http://schemas.microsoft.com/office/drawing/2014/main" id="{0CB5ED83-A9CD-4062-A3EE-6E18955BA0A9}"/>
              </a:ext>
            </a:extLst>
          </p:cNvPr>
          <p:cNvGrpSpPr/>
          <p:nvPr/>
        </p:nvGrpSpPr>
        <p:grpSpPr>
          <a:xfrm>
            <a:off x="7934730" y="127323"/>
            <a:ext cx="1033210" cy="431118"/>
            <a:chOff x="7934730" y="127323"/>
            <a:chExt cx="1033210" cy="431118"/>
          </a:xfrm>
        </p:grpSpPr>
        <p:grpSp>
          <p:nvGrpSpPr>
            <p:cNvPr id="220" name="Group 219">
              <a:extLst>
                <a:ext uri="{FF2B5EF4-FFF2-40B4-BE49-F238E27FC236}">
                  <a16:creationId xmlns:a16="http://schemas.microsoft.com/office/drawing/2014/main" id="{9EF22BA3-48D7-45C2-B00A-33F815F3E476}"/>
                </a:ext>
              </a:extLst>
            </p:cNvPr>
            <p:cNvGrpSpPr/>
            <p:nvPr userDrawn="1"/>
          </p:nvGrpSpPr>
          <p:grpSpPr>
            <a:xfrm>
              <a:off x="7935482" y="465257"/>
              <a:ext cx="1032458" cy="93184"/>
              <a:chOff x="6732779" y="465257"/>
              <a:chExt cx="1032458" cy="93184"/>
            </a:xfrm>
          </p:grpSpPr>
          <p:sp>
            <p:nvSpPr>
              <p:cNvPr id="244" name="Freeform: Shape 243">
                <a:extLst>
                  <a:ext uri="{FF2B5EF4-FFF2-40B4-BE49-F238E27FC236}">
                    <a16:creationId xmlns:a16="http://schemas.microsoft.com/office/drawing/2014/main" id="{BDD37821-A41F-4928-BBB3-57582D9DD9F6}"/>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45" name="Freeform: Shape 244">
                <a:extLst>
                  <a:ext uri="{FF2B5EF4-FFF2-40B4-BE49-F238E27FC236}">
                    <a16:creationId xmlns:a16="http://schemas.microsoft.com/office/drawing/2014/main" id="{2B98036C-6786-4F3F-90F9-A02BF8F9CF14}"/>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46" name="Freeform: Shape 245">
                <a:extLst>
                  <a:ext uri="{FF2B5EF4-FFF2-40B4-BE49-F238E27FC236}">
                    <a16:creationId xmlns:a16="http://schemas.microsoft.com/office/drawing/2014/main" id="{23AFDA01-8522-45AB-ACE3-250C00AF2F41}"/>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47" name="Freeform: Shape 246">
                <a:extLst>
                  <a:ext uri="{FF2B5EF4-FFF2-40B4-BE49-F238E27FC236}">
                    <a16:creationId xmlns:a16="http://schemas.microsoft.com/office/drawing/2014/main" id="{31352C3B-40A2-4308-A07D-C0ECD9F3DA90}"/>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48" name="Freeform: Shape 247">
                <a:extLst>
                  <a:ext uri="{FF2B5EF4-FFF2-40B4-BE49-F238E27FC236}">
                    <a16:creationId xmlns:a16="http://schemas.microsoft.com/office/drawing/2014/main" id="{F716D02F-20E5-48E5-9B8F-4B4F8E829128}"/>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49" name="Freeform: Shape 248">
                <a:extLst>
                  <a:ext uri="{FF2B5EF4-FFF2-40B4-BE49-F238E27FC236}">
                    <a16:creationId xmlns:a16="http://schemas.microsoft.com/office/drawing/2014/main" id="{28D6E799-7ABC-47D3-8BFA-EA0DC346B167}"/>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0" name="Freeform: Shape 249">
                <a:extLst>
                  <a:ext uri="{FF2B5EF4-FFF2-40B4-BE49-F238E27FC236}">
                    <a16:creationId xmlns:a16="http://schemas.microsoft.com/office/drawing/2014/main" id="{7DC0C129-BE0D-4B9B-8085-63A0CF4299FB}"/>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1" name="Freeform: Shape 250">
                <a:extLst>
                  <a:ext uri="{FF2B5EF4-FFF2-40B4-BE49-F238E27FC236}">
                    <a16:creationId xmlns:a16="http://schemas.microsoft.com/office/drawing/2014/main" id="{3322EED5-8B72-498C-89CE-995E452EBAFD}"/>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2" name="Freeform: Shape 251">
                <a:extLst>
                  <a:ext uri="{FF2B5EF4-FFF2-40B4-BE49-F238E27FC236}">
                    <a16:creationId xmlns:a16="http://schemas.microsoft.com/office/drawing/2014/main" id="{896207FE-95CB-4613-ABEE-E26D9DA46B90}"/>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3" name="Freeform: Shape 252">
                <a:extLst>
                  <a:ext uri="{FF2B5EF4-FFF2-40B4-BE49-F238E27FC236}">
                    <a16:creationId xmlns:a16="http://schemas.microsoft.com/office/drawing/2014/main" id="{A290BA66-3C24-4D22-9F84-D54D9B41A738}"/>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4" name="Freeform: Shape 253">
                <a:extLst>
                  <a:ext uri="{FF2B5EF4-FFF2-40B4-BE49-F238E27FC236}">
                    <a16:creationId xmlns:a16="http://schemas.microsoft.com/office/drawing/2014/main" id="{833FA1A9-4A00-4A7E-866A-40086E082795}"/>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5" name="Freeform: Shape 254">
                <a:extLst>
                  <a:ext uri="{FF2B5EF4-FFF2-40B4-BE49-F238E27FC236}">
                    <a16:creationId xmlns:a16="http://schemas.microsoft.com/office/drawing/2014/main" id="{F057B440-D695-4E35-9B0B-1DA45326684F}"/>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6" name="Freeform: Shape 255">
                <a:extLst>
                  <a:ext uri="{FF2B5EF4-FFF2-40B4-BE49-F238E27FC236}">
                    <a16:creationId xmlns:a16="http://schemas.microsoft.com/office/drawing/2014/main" id="{A079A6B7-27CC-49C9-80F9-688DCA8BBE6A}"/>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7" name="Freeform: Shape 256">
                <a:extLst>
                  <a:ext uri="{FF2B5EF4-FFF2-40B4-BE49-F238E27FC236}">
                    <a16:creationId xmlns:a16="http://schemas.microsoft.com/office/drawing/2014/main" id="{98223AF2-C27B-4498-9D8E-5B0C298DF0FB}"/>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8" name="Freeform: Shape 257">
                <a:extLst>
                  <a:ext uri="{FF2B5EF4-FFF2-40B4-BE49-F238E27FC236}">
                    <a16:creationId xmlns:a16="http://schemas.microsoft.com/office/drawing/2014/main" id="{1EF6258C-CC9E-4574-AC6B-2E04CCA39F7A}"/>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259" name="Freeform: Shape 258">
                <a:extLst>
                  <a:ext uri="{FF2B5EF4-FFF2-40B4-BE49-F238E27FC236}">
                    <a16:creationId xmlns:a16="http://schemas.microsoft.com/office/drawing/2014/main" id="{B76F8825-B382-4B94-80DA-550CEAFAFE8A}"/>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270" cap="flat">
                <a:solidFill>
                  <a:srgbClr val="666666"/>
                </a:solidFill>
                <a:prstDash val="solid"/>
                <a:miter/>
              </a:ln>
            </p:spPr>
            <p:txBody>
              <a:bodyPr rtlCol="0" anchor="ctr"/>
              <a:lstStyle/>
              <a:p>
                <a:endParaRPr lang="ja-JP" altLang="en-US"/>
              </a:p>
            </p:txBody>
          </p:sp>
          <p:sp>
            <p:nvSpPr>
              <p:cNvPr id="260" name="Freeform: Shape 259">
                <a:extLst>
                  <a:ext uri="{FF2B5EF4-FFF2-40B4-BE49-F238E27FC236}">
                    <a16:creationId xmlns:a16="http://schemas.microsoft.com/office/drawing/2014/main" id="{7F6E38D1-757D-43A0-B64D-12F0991CA7A9}"/>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261" name="Freeform: Shape 260">
                <a:extLst>
                  <a:ext uri="{FF2B5EF4-FFF2-40B4-BE49-F238E27FC236}">
                    <a16:creationId xmlns:a16="http://schemas.microsoft.com/office/drawing/2014/main" id="{002A6996-C6DA-4D86-A777-B130895E9995}"/>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270" cap="flat">
                <a:solidFill>
                  <a:srgbClr val="666666"/>
                </a:solidFill>
                <a:prstDash val="solid"/>
                <a:miter/>
              </a:ln>
            </p:spPr>
            <p:txBody>
              <a:bodyPr rtlCol="0" anchor="ctr"/>
              <a:lstStyle/>
              <a:p>
                <a:endParaRPr lang="ja-JP" altLang="en-US"/>
              </a:p>
            </p:txBody>
          </p:sp>
          <p:sp>
            <p:nvSpPr>
              <p:cNvPr id="262" name="Freeform: Shape 261">
                <a:extLst>
                  <a:ext uri="{FF2B5EF4-FFF2-40B4-BE49-F238E27FC236}">
                    <a16:creationId xmlns:a16="http://schemas.microsoft.com/office/drawing/2014/main" id="{67ADEC50-4A6F-48F3-8598-93F844726CE4}"/>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270" cap="flat">
                <a:solidFill>
                  <a:srgbClr val="666666"/>
                </a:solidFill>
                <a:prstDash val="solid"/>
                <a:miter/>
              </a:ln>
            </p:spPr>
            <p:txBody>
              <a:bodyPr rtlCol="0" anchor="ctr"/>
              <a:lstStyle/>
              <a:p>
                <a:endParaRPr lang="ja-JP" altLang="en-US"/>
              </a:p>
            </p:txBody>
          </p:sp>
        </p:grpSp>
        <p:grpSp>
          <p:nvGrpSpPr>
            <p:cNvPr id="221" name="Group 220">
              <a:extLst>
                <a:ext uri="{FF2B5EF4-FFF2-40B4-BE49-F238E27FC236}">
                  <a16:creationId xmlns:a16="http://schemas.microsoft.com/office/drawing/2014/main" id="{0BA75B22-222C-4BD8-86CB-FBC56B9B9323}"/>
                </a:ext>
              </a:extLst>
            </p:cNvPr>
            <p:cNvGrpSpPr/>
            <p:nvPr userDrawn="1"/>
          </p:nvGrpSpPr>
          <p:grpSpPr>
            <a:xfrm>
              <a:off x="7934730" y="127323"/>
              <a:ext cx="345436" cy="299160"/>
              <a:chOff x="6732027" y="127323"/>
              <a:chExt cx="345436" cy="299160"/>
            </a:xfrm>
          </p:grpSpPr>
          <p:sp>
            <p:nvSpPr>
              <p:cNvPr id="241" name="Freeform: Shape 240">
                <a:extLst>
                  <a:ext uri="{FF2B5EF4-FFF2-40B4-BE49-F238E27FC236}">
                    <a16:creationId xmlns:a16="http://schemas.microsoft.com/office/drawing/2014/main" id="{76CD737F-50E2-48E9-8CFD-C28F9BF61938}"/>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270" cap="flat">
                <a:solidFill>
                  <a:srgbClr val="FF0000"/>
                </a:solidFill>
                <a:prstDash val="solid"/>
                <a:miter/>
              </a:ln>
            </p:spPr>
            <p:txBody>
              <a:bodyPr rtlCol="0" anchor="ctr"/>
              <a:lstStyle/>
              <a:p>
                <a:endParaRPr lang="ja-JP" altLang="en-US"/>
              </a:p>
            </p:txBody>
          </p:sp>
          <p:sp>
            <p:nvSpPr>
              <p:cNvPr id="242" name="Freeform: Shape 241">
                <a:extLst>
                  <a:ext uri="{FF2B5EF4-FFF2-40B4-BE49-F238E27FC236}">
                    <a16:creationId xmlns:a16="http://schemas.microsoft.com/office/drawing/2014/main" id="{DC7E2F5A-358C-4110-B7D3-8E559E74BC45}"/>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270" cap="flat">
                <a:solidFill>
                  <a:srgbClr val="FF0000"/>
                </a:solidFill>
                <a:prstDash val="solid"/>
                <a:miter/>
              </a:ln>
            </p:spPr>
            <p:txBody>
              <a:bodyPr rtlCol="0" anchor="ctr"/>
              <a:lstStyle/>
              <a:p>
                <a:endParaRPr lang="ja-JP" altLang="en-US"/>
              </a:p>
            </p:txBody>
          </p:sp>
          <p:sp>
            <p:nvSpPr>
              <p:cNvPr id="243" name="Freeform: Shape 242">
                <a:extLst>
                  <a:ext uri="{FF2B5EF4-FFF2-40B4-BE49-F238E27FC236}">
                    <a16:creationId xmlns:a16="http://schemas.microsoft.com/office/drawing/2014/main" id="{2D4DBD30-EC5E-42C9-8318-AD55AE64A017}"/>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270" cap="flat">
                <a:solidFill>
                  <a:srgbClr val="FF0000"/>
                </a:solidFill>
                <a:prstDash val="solid"/>
                <a:miter/>
              </a:ln>
            </p:spPr>
            <p:txBody>
              <a:bodyPr rtlCol="0" anchor="ctr"/>
              <a:lstStyle/>
              <a:p>
                <a:endParaRPr lang="ja-JP" altLang="en-US"/>
              </a:p>
            </p:txBody>
          </p:sp>
        </p:grpSp>
        <p:grpSp>
          <p:nvGrpSpPr>
            <p:cNvPr id="222" name="Group 221">
              <a:extLst>
                <a:ext uri="{FF2B5EF4-FFF2-40B4-BE49-F238E27FC236}">
                  <a16:creationId xmlns:a16="http://schemas.microsoft.com/office/drawing/2014/main" id="{0A0CEF68-70A0-4FA8-85BF-E0C96C3F17C2}"/>
                </a:ext>
              </a:extLst>
            </p:cNvPr>
            <p:cNvGrpSpPr/>
            <p:nvPr userDrawn="1"/>
          </p:nvGrpSpPr>
          <p:grpSpPr>
            <a:xfrm>
              <a:off x="8312312" y="214508"/>
              <a:ext cx="654477" cy="214037"/>
              <a:chOff x="7109609" y="214508"/>
              <a:chExt cx="654477" cy="214037"/>
            </a:xfrm>
          </p:grpSpPr>
          <p:sp>
            <p:nvSpPr>
              <p:cNvPr id="223" name="Freeform: Shape 222">
                <a:extLst>
                  <a:ext uri="{FF2B5EF4-FFF2-40B4-BE49-F238E27FC236}">
                    <a16:creationId xmlns:a16="http://schemas.microsoft.com/office/drawing/2014/main" id="{E10A6B79-D23C-49F9-AAE0-C8A2F4EB1776}"/>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24" name="Freeform: Shape 223">
                <a:extLst>
                  <a:ext uri="{FF2B5EF4-FFF2-40B4-BE49-F238E27FC236}">
                    <a16:creationId xmlns:a16="http://schemas.microsoft.com/office/drawing/2014/main" id="{24F755EE-A74E-4D2F-9B89-C500B266C55F}"/>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25" name="Freeform: Shape 224">
                <a:extLst>
                  <a:ext uri="{FF2B5EF4-FFF2-40B4-BE49-F238E27FC236}">
                    <a16:creationId xmlns:a16="http://schemas.microsoft.com/office/drawing/2014/main" id="{A8E7215B-5E3F-4B60-B8BE-FDBA374915AD}"/>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26" name="Freeform: Shape 225">
                <a:extLst>
                  <a:ext uri="{FF2B5EF4-FFF2-40B4-BE49-F238E27FC236}">
                    <a16:creationId xmlns:a16="http://schemas.microsoft.com/office/drawing/2014/main" id="{A3C4383B-E5DA-44B5-8AD1-67756A1D2D40}"/>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27" name="Freeform: Shape 226">
                <a:extLst>
                  <a:ext uri="{FF2B5EF4-FFF2-40B4-BE49-F238E27FC236}">
                    <a16:creationId xmlns:a16="http://schemas.microsoft.com/office/drawing/2014/main" id="{D4754F15-F155-41D9-AA2A-DB8D2D7E6187}"/>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28" name="Freeform: Shape 227">
                <a:extLst>
                  <a:ext uri="{FF2B5EF4-FFF2-40B4-BE49-F238E27FC236}">
                    <a16:creationId xmlns:a16="http://schemas.microsoft.com/office/drawing/2014/main" id="{035C069A-FD57-4334-8550-DEFFD5CAF6B7}"/>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29" name="Freeform: Shape 228">
                <a:extLst>
                  <a:ext uri="{FF2B5EF4-FFF2-40B4-BE49-F238E27FC236}">
                    <a16:creationId xmlns:a16="http://schemas.microsoft.com/office/drawing/2014/main" id="{5DC0DBC7-6D69-46CB-9349-7BA247F61715}"/>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0" name="Freeform: Shape 229">
                <a:extLst>
                  <a:ext uri="{FF2B5EF4-FFF2-40B4-BE49-F238E27FC236}">
                    <a16:creationId xmlns:a16="http://schemas.microsoft.com/office/drawing/2014/main" id="{F1739E0C-1936-4E14-85FD-9AFA50DD7702}"/>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1" name="Freeform: Shape 230">
                <a:extLst>
                  <a:ext uri="{FF2B5EF4-FFF2-40B4-BE49-F238E27FC236}">
                    <a16:creationId xmlns:a16="http://schemas.microsoft.com/office/drawing/2014/main" id="{CE7440F0-39C4-4371-B785-F680CF5B2215}"/>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2" name="Freeform: Shape 231">
                <a:extLst>
                  <a:ext uri="{FF2B5EF4-FFF2-40B4-BE49-F238E27FC236}">
                    <a16:creationId xmlns:a16="http://schemas.microsoft.com/office/drawing/2014/main" id="{70EBBC37-F362-4892-9F24-B9E2D778F661}"/>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3" name="Freeform: Shape 232">
                <a:extLst>
                  <a:ext uri="{FF2B5EF4-FFF2-40B4-BE49-F238E27FC236}">
                    <a16:creationId xmlns:a16="http://schemas.microsoft.com/office/drawing/2014/main" id="{A94BB78B-954F-4B3D-81A8-A44BCFDF977D}"/>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4" name="Freeform: Shape 233">
                <a:extLst>
                  <a:ext uri="{FF2B5EF4-FFF2-40B4-BE49-F238E27FC236}">
                    <a16:creationId xmlns:a16="http://schemas.microsoft.com/office/drawing/2014/main" id="{FAAEDD4B-7A5A-4B35-B1BB-1D58EE33DA24}"/>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5" name="Freeform: Shape 234">
                <a:extLst>
                  <a:ext uri="{FF2B5EF4-FFF2-40B4-BE49-F238E27FC236}">
                    <a16:creationId xmlns:a16="http://schemas.microsoft.com/office/drawing/2014/main" id="{1278B6C3-40AC-4C31-8F84-25F3B3FFF6D2}"/>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6" name="Freeform: Shape 235">
                <a:extLst>
                  <a:ext uri="{FF2B5EF4-FFF2-40B4-BE49-F238E27FC236}">
                    <a16:creationId xmlns:a16="http://schemas.microsoft.com/office/drawing/2014/main" id="{613B7813-7B63-485A-B1A2-C859D6C333CA}"/>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7" name="Freeform: Shape 236">
                <a:extLst>
                  <a:ext uri="{FF2B5EF4-FFF2-40B4-BE49-F238E27FC236}">
                    <a16:creationId xmlns:a16="http://schemas.microsoft.com/office/drawing/2014/main" id="{ACEDEBC9-4C47-4391-AD0B-AF991FCA64BC}"/>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8" name="Freeform: Shape 237">
                <a:extLst>
                  <a:ext uri="{FF2B5EF4-FFF2-40B4-BE49-F238E27FC236}">
                    <a16:creationId xmlns:a16="http://schemas.microsoft.com/office/drawing/2014/main" id="{4B165097-A6E6-4AEB-AC5C-D57666C87BCA}"/>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239" name="Freeform: Shape 238">
                <a:extLst>
                  <a:ext uri="{FF2B5EF4-FFF2-40B4-BE49-F238E27FC236}">
                    <a16:creationId xmlns:a16="http://schemas.microsoft.com/office/drawing/2014/main" id="{78CB1E59-7710-4CBA-9163-BCE72DBE9B89}"/>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270" cap="flat">
                <a:solidFill>
                  <a:srgbClr val="000000"/>
                </a:solidFill>
                <a:prstDash val="solid"/>
                <a:miter/>
              </a:ln>
            </p:spPr>
            <p:txBody>
              <a:bodyPr rtlCol="0" anchor="ctr"/>
              <a:lstStyle/>
              <a:p>
                <a:endParaRPr lang="ja-JP" altLang="en-US"/>
              </a:p>
            </p:txBody>
          </p:sp>
          <p:sp>
            <p:nvSpPr>
              <p:cNvPr id="240" name="Freeform: Shape 239">
                <a:extLst>
                  <a:ext uri="{FF2B5EF4-FFF2-40B4-BE49-F238E27FC236}">
                    <a16:creationId xmlns:a16="http://schemas.microsoft.com/office/drawing/2014/main" id="{CF5BE93F-8579-4878-9915-B6FECE33C146}"/>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270" cap="flat">
                <a:solidFill>
                  <a:srgbClr val="000000"/>
                </a:solidFill>
                <a:prstDash val="solid"/>
                <a:miter/>
              </a:ln>
            </p:spPr>
            <p:txBody>
              <a:bodyPr rtlCol="0" anchor="ctr"/>
              <a:lstStyle/>
              <a:p>
                <a:endParaRPr lang="ja-JP" altLang="en-US"/>
              </a:p>
            </p:txBody>
          </p:sp>
        </p:grpSp>
      </p:grpSp>
      <p:sp>
        <p:nvSpPr>
          <p:cNvPr id="122" name="Title">
            <a:extLst>
              <a:ext uri="{FF2B5EF4-FFF2-40B4-BE49-F238E27FC236}">
                <a16:creationId xmlns:a16="http://schemas.microsoft.com/office/drawing/2014/main" id="{3E738091-6DB8-4E2C-9999-ADF2E77EB91A}"/>
              </a:ext>
            </a:extLst>
          </p:cNvPr>
          <p:cNvSpPr>
            <a:spLocks noGrp="1"/>
          </p:cNvSpPr>
          <p:nvPr>
            <p:ph type="ctrTitle"/>
          </p:nvPr>
        </p:nvSpPr>
        <p:spPr>
          <a:xfrm>
            <a:off x="942987" y="1753086"/>
            <a:ext cx="7260356" cy="1764267"/>
          </a:xfrm>
          <a:custGeom>
            <a:avLst/>
            <a:gdLst>
              <a:gd name="connsiteX0" fmla="*/ 0 w 7260356"/>
              <a:gd name="connsiteY0" fmla="*/ 0 h 1764267"/>
              <a:gd name="connsiteX1" fmla="*/ 7260356 w 7260356"/>
              <a:gd name="connsiteY1" fmla="*/ 0 h 1764267"/>
              <a:gd name="connsiteX2" fmla="*/ 7260356 w 7260356"/>
              <a:gd name="connsiteY2" fmla="*/ 1764267 h 1764267"/>
              <a:gd name="connsiteX3" fmla="*/ 6804213 w 7260356"/>
              <a:gd name="connsiteY3" fmla="*/ 1764267 h 1764267"/>
              <a:gd name="connsiteX4" fmla="*/ 6804213 w 7260356"/>
              <a:gd name="connsiteY4" fmla="*/ 1750003 h 1764267"/>
              <a:gd name="connsiteX5" fmla="*/ 450213 w 7260356"/>
              <a:gd name="connsiteY5" fmla="*/ 1750003 h 1764267"/>
              <a:gd name="connsiteX6" fmla="*/ 450213 w 7260356"/>
              <a:gd name="connsiteY6" fmla="*/ 1764267 h 1764267"/>
              <a:gd name="connsiteX7" fmla="*/ 0 w 7260356"/>
              <a:gd name="connsiteY7" fmla="*/ 1764267 h 176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0356" h="1764267">
                <a:moveTo>
                  <a:pt x="0" y="0"/>
                </a:moveTo>
                <a:lnTo>
                  <a:pt x="7260356" y="0"/>
                </a:lnTo>
                <a:lnTo>
                  <a:pt x="7260356" y="1764267"/>
                </a:lnTo>
                <a:lnTo>
                  <a:pt x="6804213" y="1764267"/>
                </a:lnTo>
                <a:lnTo>
                  <a:pt x="6804213" y="1750003"/>
                </a:lnTo>
                <a:lnTo>
                  <a:pt x="450213" y="1750003"/>
                </a:lnTo>
                <a:lnTo>
                  <a:pt x="450213" y="1764267"/>
                </a:lnTo>
                <a:lnTo>
                  <a:pt x="0" y="1764267"/>
                </a:lnTo>
                <a:close/>
              </a:path>
            </a:pathLst>
          </a:custGeom>
          <a:solidFill>
            <a:schemeClr val="bg1">
              <a:alpha val="45000"/>
            </a:schemeClr>
          </a:solidFill>
        </p:spPr>
        <p:txBody>
          <a:bodyPr wrap="square" lIns="0" rIns="0" bIns="180000" anchor="b">
            <a:noAutofit/>
          </a:bodyPr>
          <a:lstStyle>
            <a:lvl1pPr algn="ctr">
              <a:defRPr sz="2800" b="1" spc="600">
                <a:solidFill>
                  <a:schemeClr val="tx1"/>
                </a:solidFill>
              </a:defRPr>
            </a:lvl1pPr>
          </a:lstStyle>
          <a:p>
            <a:r>
              <a:rPr lang="ja-JP" altLang="en-US"/>
              <a:t>マスター タイトルの書式設定</a:t>
            </a:r>
            <a:endParaRPr lang="en-US"/>
          </a:p>
        </p:txBody>
      </p:sp>
      <p:sp>
        <p:nvSpPr>
          <p:cNvPr id="120" name="Subtitle">
            <a:extLst>
              <a:ext uri="{FF2B5EF4-FFF2-40B4-BE49-F238E27FC236}">
                <a16:creationId xmlns:a16="http://schemas.microsoft.com/office/drawing/2014/main" id="{E9989F0F-7A3C-4F8B-ACAC-858E67A14F38}"/>
              </a:ext>
            </a:extLst>
          </p:cNvPr>
          <p:cNvSpPr>
            <a:spLocks noGrp="1"/>
          </p:cNvSpPr>
          <p:nvPr>
            <p:ph type="subTitle" idx="1"/>
          </p:nvPr>
        </p:nvSpPr>
        <p:spPr>
          <a:xfrm>
            <a:off x="942987" y="3517352"/>
            <a:ext cx="7260356" cy="1018648"/>
          </a:xfrm>
          <a:custGeom>
            <a:avLst/>
            <a:gdLst>
              <a:gd name="connsiteX0" fmla="*/ 0 w 7260356"/>
              <a:gd name="connsiteY0" fmla="*/ 0 h 1018648"/>
              <a:gd name="connsiteX1" fmla="*/ 450214 w 7260356"/>
              <a:gd name="connsiteY1" fmla="*/ 0 h 1018648"/>
              <a:gd name="connsiteX2" fmla="*/ 450214 w 7260356"/>
              <a:gd name="connsiteY2" fmla="*/ 5130 h 1018648"/>
              <a:gd name="connsiteX3" fmla="*/ 6804214 w 7260356"/>
              <a:gd name="connsiteY3" fmla="*/ 5130 h 1018648"/>
              <a:gd name="connsiteX4" fmla="*/ 6804214 w 7260356"/>
              <a:gd name="connsiteY4" fmla="*/ 0 h 1018648"/>
              <a:gd name="connsiteX5" fmla="*/ 7260356 w 7260356"/>
              <a:gd name="connsiteY5" fmla="*/ 0 h 1018648"/>
              <a:gd name="connsiteX6" fmla="*/ 7260356 w 7260356"/>
              <a:gd name="connsiteY6" fmla="*/ 1018648 h 1018648"/>
              <a:gd name="connsiteX7" fmla="*/ 214 w 7260356"/>
              <a:gd name="connsiteY7" fmla="*/ 1018648 h 1018648"/>
              <a:gd name="connsiteX8" fmla="*/ 214 w 7260356"/>
              <a:gd name="connsiteY8" fmla="*/ 1011600 h 1018648"/>
              <a:gd name="connsiteX9" fmla="*/ 0 w 7260356"/>
              <a:gd name="connsiteY9" fmla="*/ 1011600 h 101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0356" h="1018648">
                <a:moveTo>
                  <a:pt x="0" y="0"/>
                </a:moveTo>
                <a:lnTo>
                  <a:pt x="450214" y="0"/>
                </a:lnTo>
                <a:lnTo>
                  <a:pt x="450214" y="5130"/>
                </a:lnTo>
                <a:lnTo>
                  <a:pt x="6804214" y="5130"/>
                </a:lnTo>
                <a:lnTo>
                  <a:pt x="6804214" y="0"/>
                </a:lnTo>
                <a:lnTo>
                  <a:pt x="7260356" y="0"/>
                </a:lnTo>
                <a:lnTo>
                  <a:pt x="7260356" y="1018648"/>
                </a:lnTo>
                <a:lnTo>
                  <a:pt x="214" y="1018648"/>
                </a:lnTo>
                <a:lnTo>
                  <a:pt x="214" y="1011600"/>
                </a:lnTo>
                <a:lnTo>
                  <a:pt x="0" y="1011600"/>
                </a:lnTo>
                <a:close/>
              </a:path>
            </a:pathLst>
          </a:custGeom>
          <a:solidFill>
            <a:schemeClr val="bg1">
              <a:alpha val="45000"/>
            </a:schemeClr>
          </a:solidFill>
        </p:spPr>
        <p:txBody>
          <a:bodyPr wrap="square" lIns="0" tIns="187200" rIns="0" bIns="0">
            <a:noAutofit/>
          </a:bodyPr>
          <a:lstStyle>
            <a:lvl1pPr marL="0" indent="0" algn="ctr">
              <a:buNone/>
              <a:defRPr sz="1050" b="1" spc="2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115" name="Date Placeholder">
            <a:extLst>
              <a:ext uri="{FF2B5EF4-FFF2-40B4-BE49-F238E27FC236}">
                <a16:creationId xmlns:a16="http://schemas.microsoft.com/office/drawing/2014/main" id="{70DACB98-9E37-4B38-A924-94B6C576308C}"/>
              </a:ext>
            </a:extLst>
          </p:cNvPr>
          <p:cNvSpPr>
            <a:spLocks noGrp="1"/>
          </p:cNvSpPr>
          <p:nvPr>
            <p:ph type="dt" sz="half" idx="10"/>
          </p:nvPr>
        </p:nvSpPr>
        <p:spPr>
          <a:xfrm>
            <a:off x="942987" y="4536000"/>
            <a:ext cx="7260356" cy="741599"/>
          </a:xfrm>
          <a:custGeom>
            <a:avLst/>
            <a:gdLst>
              <a:gd name="connsiteX0" fmla="*/ 3404221 w 7260356"/>
              <a:gd name="connsiteY0" fmla="*/ 562117 h 741599"/>
              <a:gd name="connsiteX1" fmla="*/ 3455261 w 7260356"/>
              <a:gd name="connsiteY1" fmla="*/ 562117 h 741599"/>
              <a:gd name="connsiteX2" fmla="*/ 3454505 w 7260356"/>
              <a:gd name="connsiteY2" fmla="*/ 566786 h 741599"/>
              <a:gd name="connsiteX3" fmla="*/ 3445988 w 7260356"/>
              <a:gd name="connsiteY3" fmla="*/ 572463 h 741599"/>
              <a:gd name="connsiteX4" fmla="*/ 3410152 w 7260356"/>
              <a:gd name="connsiteY4" fmla="*/ 572463 h 741599"/>
              <a:gd name="connsiteX5" fmla="*/ 3404221 w 7260356"/>
              <a:gd name="connsiteY5" fmla="*/ 567795 h 741599"/>
              <a:gd name="connsiteX6" fmla="*/ 3017033 w 7260356"/>
              <a:gd name="connsiteY6" fmla="*/ 555587 h 741599"/>
              <a:gd name="connsiteX7" fmla="*/ 3017033 w 7260356"/>
              <a:gd name="connsiteY7" fmla="*/ 570982 h 741599"/>
              <a:gd name="connsiteX8" fmla="*/ 3160375 w 7260356"/>
              <a:gd name="connsiteY8" fmla="*/ 570982 h 741599"/>
              <a:gd name="connsiteX9" fmla="*/ 3160375 w 7260356"/>
              <a:gd name="connsiteY9" fmla="*/ 555587 h 741599"/>
              <a:gd name="connsiteX10" fmla="*/ 3351288 w 7260356"/>
              <a:gd name="connsiteY10" fmla="*/ 540792 h 741599"/>
              <a:gd name="connsiteX11" fmla="*/ 3389837 w 7260356"/>
              <a:gd name="connsiteY11" fmla="*/ 540792 h 741599"/>
              <a:gd name="connsiteX12" fmla="*/ 3389837 w 7260356"/>
              <a:gd name="connsiteY12" fmla="*/ 550950 h 741599"/>
              <a:gd name="connsiteX13" fmla="*/ 3351288 w 7260356"/>
              <a:gd name="connsiteY13" fmla="*/ 550950 h 741599"/>
              <a:gd name="connsiteX14" fmla="*/ 3404158 w 7260356"/>
              <a:gd name="connsiteY14" fmla="*/ 540729 h 741599"/>
              <a:gd name="connsiteX15" fmla="*/ 3443337 w 7260356"/>
              <a:gd name="connsiteY15" fmla="*/ 540729 h 741599"/>
              <a:gd name="connsiteX16" fmla="*/ 3443337 w 7260356"/>
              <a:gd name="connsiteY16" fmla="*/ 550887 h 741599"/>
              <a:gd name="connsiteX17" fmla="*/ 3404158 w 7260356"/>
              <a:gd name="connsiteY17" fmla="*/ 550887 h 741599"/>
              <a:gd name="connsiteX18" fmla="*/ 3225044 w 7260356"/>
              <a:gd name="connsiteY18" fmla="*/ 540130 h 741599"/>
              <a:gd name="connsiteX19" fmla="*/ 3271479 w 7260356"/>
              <a:gd name="connsiteY19" fmla="*/ 540130 h 741599"/>
              <a:gd name="connsiteX20" fmla="*/ 3247188 w 7260356"/>
              <a:gd name="connsiteY20" fmla="*/ 553443 h 741599"/>
              <a:gd name="connsiteX21" fmla="*/ 3225044 w 7260356"/>
              <a:gd name="connsiteY21" fmla="*/ 540130 h 741599"/>
              <a:gd name="connsiteX22" fmla="*/ 3404158 w 7260356"/>
              <a:gd name="connsiteY22" fmla="*/ 522054 h 741599"/>
              <a:gd name="connsiteX23" fmla="*/ 3443337 w 7260356"/>
              <a:gd name="connsiteY23" fmla="*/ 522054 h 741599"/>
              <a:gd name="connsiteX24" fmla="*/ 3443337 w 7260356"/>
              <a:gd name="connsiteY24" fmla="*/ 530635 h 741599"/>
              <a:gd name="connsiteX25" fmla="*/ 3404158 w 7260356"/>
              <a:gd name="connsiteY25" fmla="*/ 530635 h 741599"/>
              <a:gd name="connsiteX26" fmla="*/ 3351288 w 7260356"/>
              <a:gd name="connsiteY26" fmla="*/ 522054 h 741599"/>
              <a:gd name="connsiteX27" fmla="*/ 3389837 w 7260356"/>
              <a:gd name="connsiteY27" fmla="*/ 522054 h 741599"/>
              <a:gd name="connsiteX28" fmla="*/ 3389837 w 7260356"/>
              <a:gd name="connsiteY28" fmla="*/ 530698 h 741599"/>
              <a:gd name="connsiteX29" fmla="*/ 3351288 w 7260356"/>
              <a:gd name="connsiteY29" fmla="*/ 530635 h 741599"/>
              <a:gd name="connsiteX30" fmla="*/ 3234002 w 7260356"/>
              <a:gd name="connsiteY30" fmla="*/ 514011 h 741599"/>
              <a:gd name="connsiteX31" fmla="*/ 3174571 w 7260356"/>
              <a:gd name="connsiteY31" fmla="*/ 543475 h 741599"/>
              <a:gd name="connsiteX32" fmla="*/ 3181384 w 7260356"/>
              <a:gd name="connsiteY32" fmla="*/ 555840 h 741599"/>
              <a:gd name="connsiteX33" fmla="*/ 3211605 w 7260356"/>
              <a:gd name="connsiteY33" fmla="*/ 546250 h 741599"/>
              <a:gd name="connsiteX34" fmla="*/ 3227631 w 7260356"/>
              <a:gd name="connsiteY34" fmla="*/ 558806 h 741599"/>
              <a:gd name="connsiteX35" fmla="*/ 3174003 w 7260356"/>
              <a:gd name="connsiteY35" fmla="*/ 564294 h 741599"/>
              <a:gd name="connsiteX36" fmla="*/ 3181069 w 7260356"/>
              <a:gd name="connsiteY36" fmla="*/ 578363 h 741599"/>
              <a:gd name="connsiteX37" fmla="*/ 3245990 w 7260356"/>
              <a:gd name="connsiteY37" fmla="*/ 567134 h 741599"/>
              <a:gd name="connsiteX38" fmla="*/ 3264539 w 7260356"/>
              <a:gd name="connsiteY38" fmla="*/ 571992 h 741599"/>
              <a:gd name="connsiteX39" fmla="*/ 3310720 w 7260356"/>
              <a:gd name="connsiteY39" fmla="*/ 577607 h 741599"/>
              <a:gd name="connsiteX40" fmla="*/ 3317030 w 7260356"/>
              <a:gd name="connsiteY40" fmla="*/ 562401 h 741599"/>
              <a:gd name="connsiteX41" fmla="*/ 3267756 w 7260356"/>
              <a:gd name="connsiteY41" fmla="*/ 558427 h 741599"/>
              <a:gd name="connsiteX42" fmla="*/ 3293623 w 7260356"/>
              <a:gd name="connsiteY42" fmla="*/ 538995 h 741599"/>
              <a:gd name="connsiteX43" fmla="*/ 3293623 w 7260356"/>
              <a:gd name="connsiteY43" fmla="*/ 528711 h 741599"/>
              <a:gd name="connsiteX44" fmla="*/ 3237094 w 7260356"/>
              <a:gd name="connsiteY44" fmla="*/ 528837 h 741599"/>
              <a:gd name="connsiteX45" fmla="*/ 3249018 w 7260356"/>
              <a:gd name="connsiteY45" fmla="*/ 516661 h 741599"/>
              <a:gd name="connsiteX46" fmla="*/ 3337660 w 7260356"/>
              <a:gd name="connsiteY46" fmla="*/ 511266 h 741599"/>
              <a:gd name="connsiteX47" fmla="*/ 3337660 w 7260356"/>
              <a:gd name="connsiteY47" fmla="*/ 571012 h 741599"/>
              <a:gd name="connsiteX48" fmla="*/ 3351351 w 7260356"/>
              <a:gd name="connsiteY48" fmla="*/ 571012 h 741599"/>
              <a:gd name="connsiteX49" fmla="*/ 3351351 w 7260356"/>
              <a:gd name="connsiteY49" fmla="*/ 562054 h 741599"/>
              <a:gd name="connsiteX50" fmla="*/ 3389900 w 7260356"/>
              <a:gd name="connsiteY50" fmla="*/ 562054 h 741599"/>
              <a:gd name="connsiteX51" fmla="*/ 3389900 w 7260356"/>
              <a:gd name="connsiteY51" fmla="*/ 573032 h 741599"/>
              <a:gd name="connsiteX52" fmla="*/ 3405862 w 7260356"/>
              <a:gd name="connsiteY52" fmla="*/ 584577 h 741599"/>
              <a:gd name="connsiteX53" fmla="*/ 3448069 w 7260356"/>
              <a:gd name="connsiteY53" fmla="*/ 584577 h 741599"/>
              <a:gd name="connsiteX54" fmla="*/ 3469331 w 7260356"/>
              <a:gd name="connsiteY54" fmla="*/ 570004 h 741599"/>
              <a:gd name="connsiteX55" fmla="*/ 3470467 w 7260356"/>
              <a:gd name="connsiteY55" fmla="*/ 558710 h 741599"/>
              <a:gd name="connsiteX56" fmla="*/ 3457029 w 7260356"/>
              <a:gd name="connsiteY56" fmla="*/ 553663 h 741599"/>
              <a:gd name="connsiteX57" fmla="*/ 3457029 w 7260356"/>
              <a:gd name="connsiteY57" fmla="*/ 511266 h 741599"/>
              <a:gd name="connsiteX58" fmla="*/ 3456965 w 7260356"/>
              <a:gd name="connsiteY58" fmla="*/ 511266 h 741599"/>
              <a:gd name="connsiteX59" fmla="*/ 3951597 w 7260356"/>
              <a:gd name="connsiteY59" fmla="*/ 503664 h 741599"/>
              <a:gd name="connsiteX60" fmla="*/ 3951597 w 7260356"/>
              <a:gd name="connsiteY60" fmla="*/ 518049 h 741599"/>
              <a:gd name="connsiteX61" fmla="*/ 3995508 w 7260356"/>
              <a:gd name="connsiteY61" fmla="*/ 518049 h 741599"/>
              <a:gd name="connsiteX62" fmla="*/ 3975887 w 7260356"/>
              <a:gd name="connsiteY62" fmla="*/ 555146 h 741599"/>
              <a:gd name="connsiteX63" fmla="*/ 3955067 w 7260356"/>
              <a:gd name="connsiteY63" fmla="*/ 556030 h 741599"/>
              <a:gd name="connsiteX64" fmla="*/ 3957906 w 7260356"/>
              <a:gd name="connsiteY64" fmla="*/ 571361 h 741599"/>
              <a:gd name="connsiteX65" fmla="*/ 4061943 w 7260356"/>
              <a:gd name="connsiteY65" fmla="*/ 561645 h 741599"/>
              <a:gd name="connsiteX66" fmla="*/ 4073679 w 7260356"/>
              <a:gd name="connsiteY66" fmla="*/ 574641 h 741599"/>
              <a:gd name="connsiteX67" fmla="*/ 4085855 w 7260356"/>
              <a:gd name="connsiteY67" fmla="*/ 564925 h 741599"/>
              <a:gd name="connsiteX68" fmla="*/ 4044783 w 7260356"/>
              <a:gd name="connsiteY68" fmla="*/ 523853 h 741599"/>
              <a:gd name="connsiteX69" fmla="*/ 4033047 w 7260356"/>
              <a:gd name="connsiteY69" fmla="*/ 532118 h 741599"/>
              <a:gd name="connsiteX70" fmla="*/ 4050777 w 7260356"/>
              <a:gd name="connsiteY70" fmla="*/ 549594 h 741599"/>
              <a:gd name="connsiteX71" fmla="*/ 3993931 w 7260356"/>
              <a:gd name="connsiteY71" fmla="*/ 554641 h 741599"/>
              <a:gd name="connsiteX72" fmla="*/ 4013111 w 7260356"/>
              <a:gd name="connsiteY72" fmla="*/ 518049 h 741599"/>
              <a:gd name="connsiteX73" fmla="*/ 4085161 w 7260356"/>
              <a:gd name="connsiteY73" fmla="*/ 518049 h 741599"/>
              <a:gd name="connsiteX74" fmla="*/ 4085161 w 7260356"/>
              <a:gd name="connsiteY74" fmla="*/ 503664 h 741599"/>
              <a:gd name="connsiteX75" fmla="*/ 3031480 w 7260356"/>
              <a:gd name="connsiteY75" fmla="*/ 498743 h 741599"/>
              <a:gd name="connsiteX76" fmla="*/ 3031480 w 7260356"/>
              <a:gd name="connsiteY76" fmla="*/ 513695 h 741599"/>
              <a:gd name="connsiteX77" fmla="*/ 3145800 w 7260356"/>
              <a:gd name="connsiteY77" fmla="*/ 513695 h 741599"/>
              <a:gd name="connsiteX78" fmla="*/ 3145800 w 7260356"/>
              <a:gd name="connsiteY78" fmla="*/ 498743 h 741599"/>
              <a:gd name="connsiteX79" fmla="*/ 3593809 w 7260356"/>
              <a:gd name="connsiteY79" fmla="*/ 498302 h 741599"/>
              <a:gd name="connsiteX80" fmla="*/ 3598163 w 7260356"/>
              <a:gd name="connsiteY80" fmla="*/ 508585 h 741599"/>
              <a:gd name="connsiteX81" fmla="*/ 3583336 w 7260356"/>
              <a:gd name="connsiteY81" fmla="*/ 508585 h 741599"/>
              <a:gd name="connsiteX82" fmla="*/ 3581822 w 7260356"/>
              <a:gd name="connsiteY82" fmla="*/ 498680 h 741599"/>
              <a:gd name="connsiteX83" fmla="*/ 3799737 w 7260356"/>
              <a:gd name="connsiteY83" fmla="*/ 494011 h 741599"/>
              <a:gd name="connsiteX84" fmla="*/ 3799737 w 7260356"/>
              <a:gd name="connsiteY84" fmla="*/ 509090 h 741599"/>
              <a:gd name="connsiteX85" fmla="*/ 3827623 w 7260356"/>
              <a:gd name="connsiteY85" fmla="*/ 509090 h 741599"/>
              <a:gd name="connsiteX86" fmla="*/ 3827623 w 7260356"/>
              <a:gd name="connsiteY86" fmla="*/ 551297 h 741599"/>
              <a:gd name="connsiteX87" fmla="*/ 3793933 w 7260356"/>
              <a:gd name="connsiteY87" fmla="*/ 555651 h 741599"/>
              <a:gd name="connsiteX88" fmla="*/ 3795699 w 7260356"/>
              <a:gd name="connsiteY88" fmla="*/ 571928 h 741599"/>
              <a:gd name="connsiteX89" fmla="*/ 3874058 w 7260356"/>
              <a:gd name="connsiteY89" fmla="*/ 556345 h 741599"/>
              <a:gd name="connsiteX90" fmla="*/ 3874058 w 7260356"/>
              <a:gd name="connsiteY90" fmla="*/ 540950 h 741599"/>
              <a:gd name="connsiteX91" fmla="*/ 3842829 w 7260356"/>
              <a:gd name="connsiteY91" fmla="*/ 548395 h 741599"/>
              <a:gd name="connsiteX92" fmla="*/ 3842829 w 7260356"/>
              <a:gd name="connsiteY92" fmla="*/ 509090 h 741599"/>
              <a:gd name="connsiteX93" fmla="*/ 3869453 w 7260356"/>
              <a:gd name="connsiteY93" fmla="*/ 509090 h 741599"/>
              <a:gd name="connsiteX94" fmla="*/ 3869453 w 7260356"/>
              <a:gd name="connsiteY94" fmla="*/ 494011 h 741599"/>
              <a:gd name="connsiteX95" fmla="*/ 3411477 w 7260356"/>
              <a:gd name="connsiteY95" fmla="*/ 489911 h 741599"/>
              <a:gd name="connsiteX96" fmla="*/ 3411477 w 7260356"/>
              <a:gd name="connsiteY96" fmla="*/ 496977 h 741599"/>
              <a:gd name="connsiteX97" fmla="*/ 3446808 w 7260356"/>
              <a:gd name="connsiteY97" fmla="*/ 496977 h 741599"/>
              <a:gd name="connsiteX98" fmla="*/ 3446808 w 7260356"/>
              <a:gd name="connsiteY98" fmla="*/ 489911 h 741599"/>
              <a:gd name="connsiteX99" fmla="*/ 3348260 w 7260356"/>
              <a:gd name="connsiteY99" fmla="*/ 489911 h 741599"/>
              <a:gd name="connsiteX100" fmla="*/ 3348260 w 7260356"/>
              <a:gd name="connsiteY100" fmla="*/ 496977 h 741599"/>
              <a:gd name="connsiteX101" fmla="*/ 3383591 w 7260356"/>
              <a:gd name="connsiteY101" fmla="*/ 496977 h 741599"/>
              <a:gd name="connsiteX102" fmla="*/ 3383591 w 7260356"/>
              <a:gd name="connsiteY102" fmla="*/ 489911 h 741599"/>
              <a:gd name="connsiteX103" fmla="*/ 3411477 w 7260356"/>
              <a:gd name="connsiteY103" fmla="*/ 475526 h 741599"/>
              <a:gd name="connsiteX104" fmla="*/ 3411477 w 7260356"/>
              <a:gd name="connsiteY104" fmla="*/ 482592 h 741599"/>
              <a:gd name="connsiteX105" fmla="*/ 3446808 w 7260356"/>
              <a:gd name="connsiteY105" fmla="*/ 482592 h 741599"/>
              <a:gd name="connsiteX106" fmla="*/ 3446808 w 7260356"/>
              <a:gd name="connsiteY106" fmla="*/ 475526 h 741599"/>
              <a:gd name="connsiteX107" fmla="*/ 3348260 w 7260356"/>
              <a:gd name="connsiteY107" fmla="*/ 475526 h 741599"/>
              <a:gd name="connsiteX108" fmla="*/ 3348260 w 7260356"/>
              <a:gd name="connsiteY108" fmla="*/ 482592 h 741599"/>
              <a:gd name="connsiteX109" fmla="*/ 3383591 w 7260356"/>
              <a:gd name="connsiteY109" fmla="*/ 482592 h 741599"/>
              <a:gd name="connsiteX110" fmla="*/ 3383591 w 7260356"/>
              <a:gd name="connsiteY110" fmla="*/ 475526 h 741599"/>
              <a:gd name="connsiteX111" fmla="*/ 3710591 w 7260356"/>
              <a:gd name="connsiteY111" fmla="*/ 470163 h 741599"/>
              <a:gd name="connsiteX112" fmla="*/ 3730337 w 7260356"/>
              <a:gd name="connsiteY112" fmla="*/ 470163 h 741599"/>
              <a:gd name="connsiteX113" fmla="*/ 3730337 w 7260356"/>
              <a:gd name="connsiteY113" fmla="*/ 490479 h 741599"/>
              <a:gd name="connsiteX114" fmla="*/ 3692483 w 7260356"/>
              <a:gd name="connsiteY114" fmla="*/ 490479 h 741599"/>
              <a:gd name="connsiteX115" fmla="*/ 3692483 w 7260356"/>
              <a:gd name="connsiteY115" fmla="*/ 502403 h 741599"/>
              <a:gd name="connsiteX116" fmla="*/ 3676963 w 7260356"/>
              <a:gd name="connsiteY116" fmla="*/ 477041 h 741599"/>
              <a:gd name="connsiteX117" fmla="*/ 3690212 w 7260356"/>
              <a:gd name="connsiteY117" fmla="*/ 477041 h 741599"/>
              <a:gd name="connsiteX118" fmla="*/ 3690212 w 7260356"/>
              <a:gd name="connsiteY118" fmla="*/ 476536 h 741599"/>
              <a:gd name="connsiteX119" fmla="*/ 3701821 w 7260356"/>
              <a:gd name="connsiteY119" fmla="*/ 486125 h 741599"/>
              <a:gd name="connsiteX120" fmla="*/ 3710591 w 7260356"/>
              <a:gd name="connsiteY120" fmla="*/ 470163 h 741599"/>
              <a:gd name="connsiteX121" fmla="*/ 3524094 w 7260356"/>
              <a:gd name="connsiteY121" fmla="*/ 467072 h 741599"/>
              <a:gd name="connsiteX122" fmla="*/ 3535513 w 7260356"/>
              <a:gd name="connsiteY122" fmla="*/ 480131 h 741599"/>
              <a:gd name="connsiteX123" fmla="*/ 3528132 w 7260356"/>
              <a:gd name="connsiteY123" fmla="*/ 490352 h 741599"/>
              <a:gd name="connsiteX124" fmla="*/ 3524599 w 7260356"/>
              <a:gd name="connsiteY124" fmla="*/ 490352 h 741599"/>
              <a:gd name="connsiteX125" fmla="*/ 3524599 w 7260356"/>
              <a:gd name="connsiteY125" fmla="*/ 495905 h 741599"/>
              <a:gd name="connsiteX126" fmla="*/ 3512233 w 7260356"/>
              <a:gd name="connsiteY126" fmla="*/ 476914 h 741599"/>
              <a:gd name="connsiteX127" fmla="*/ 3524094 w 7260356"/>
              <a:gd name="connsiteY127" fmla="*/ 476914 h 741599"/>
              <a:gd name="connsiteX128" fmla="*/ 3237347 w 7260356"/>
              <a:gd name="connsiteY128" fmla="*/ 460700 h 741599"/>
              <a:gd name="connsiteX129" fmla="*/ 3237347 w 7260356"/>
              <a:gd name="connsiteY129" fmla="*/ 468839 h 741599"/>
              <a:gd name="connsiteX130" fmla="*/ 3185107 w 7260356"/>
              <a:gd name="connsiteY130" fmla="*/ 468839 h 741599"/>
              <a:gd name="connsiteX131" fmla="*/ 3185107 w 7260356"/>
              <a:gd name="connsiteY131" fmla="*/ 480510 h 741599"/>
              <a:gd name="connsiteX132" fmla="*/ 3237347 w 7260356"/>
              <a:gd name="connsiteY132" fmla="*/ 480510 h 741599"/>
              <a:gd name="connsiteX133" fmla="*/ 3237347 w 7260356"/>
              <a:gd name="connsiteY133" fmla="*/ 488713 h 741599"/>
              <a:gd name="connsiteX134" fmla="*/ 3173498 w 7260356"/>
              <a:gd name="connsiteY134" fmla="*/ 488713 h 741599"/>
              <a:gd name="connsiteX135" fmla="*/ 3173498 w 7260356"/>
              <a:gd name="connsiteY135" fmla="*/ 500195 h 741599"/>
              <a:gd name="connsiteX136" fmla="*/ 3216148 w 7260356"/>
              <a:gd name="connsiteY136" fmla="*/ 500195 h 741599"/>
              <a:gd name="connsiteX137" fmla="*/ 3171921 w 7260356"/>
              <a:gd name="connsiteY137" fmla="*/ 519437 h 741599"/>
              <a:gd name="connsiteX138" fmla="*/ 3178673 w 7260356"/>
              <a:gd name="connsiteY138" fmla="*/ 532497 h 741599"/>
              <a:gd name="connsiteX139" fmla="*/ 3234634 w 7260356"/>
              <a:gd name="connsiteY139" fmla="*/ 500195 h 741599"/>
              <a:gd name="connsiteX140" fmla="*/ 3255391 w 7260356"/>
              <a:gd name="connsiteY140" fmla="*/ 500195 h 741599"/>
              <a:gd name="connsiteX141" fmla="*/ 3255453 w 7260356"/>
              <a:gd name="connsiteY141" fmla="*/ 513255 h 741599"/>
              <a:gd name="connsiteX142" fmla="*/ 3266431 w 7260356"/>
              <a:gd name="connsiteY142" fmla="*/ 522150 h 741599"/>
              <a:gd name="connsiteX143" fmla="*/ 3299933 w 7260356"/>
              <a:gd name="connsiteY143" fmla="*/ 522150 h 741599"/>
              <a:gd name="connsiteX144" fmla="*/ 3313939 w 7260356"/>
              <a:gd name="connsiteY144" fmla="*/ 511362 h 741599"/>
              <a:gd name="connsiteX145" fmla="*/ 3314506 w 7260356"/>
              <a:gd name="connsiteY145" fmla="*/ 507387 h 741599"/>
              <a:gd name="connsiteX146" fmla="*/ 3299428 w 7260356"/>
              <a:gd name="connsiteY146" fmla="*/ 502845 h 741599"/>
              <a:gd name="connsiteX147" fmla="*/ 3298671 w 7260356"/>
              <a:gd name="connsiteY147" fmla="*/ 507892 h 741599"/>
              <a:gd name="connsiteX148" fmla="*/ 3293560 w 7260356"/>
              <a:gd name="connsiteY148" fmla="*/ 511236 h 741599"/>
              <a:gd name="connsiteX149" fmla="*/ 3274444 w 7260356"/>
              <a:gd name="connsiteY149" fmla="*/ 511236 h 741599"/>
              <a:gd name="connsiteX150" fmla="*/ 3269649 w 7260356"/>
              <a:gd name="connsiteY150" fmla="*/ 507639 h 741599"/>
              <a:gd name="connsiteX151" fmla="*/ 3269649 w 7260356"/>
              <a:gd name="connsiteY151" fmla="*/ 500132 h 741599"/>
              <a:gd name="connsiteX152" fmla="*/ 3315831 w 7260356"/>
              <a:gd name="connsiteY152" fmla="*/ 500132 h 741599"/>
              <a:gd name="connsiteX153" fmla="*/ 3315831 w 7260356"/>
              <a:gd name="connsiteY153" fmla="*/ 488649 h 741599"/>
              <a:gd name="connsiteX154" fmla="*/ 3251858 w 7260356"/>
              <a:gd name="connsiteY154" fmla="*/ 488649 h 741599"/>
              <a:gd name="connsiteX155" fmla="*/ 3251858 w 7260356"/>
              <a:gd name="connsiteY155" fmla="*/ 480448 h 741599"/>
              <a:gd name="connsiteX156" fmla="*/ 3305106 w 7260356"/>
              <a:gd name="connsiteY156" fmla="*/ 480448 h 741599"/>
              <a:gd name="connsiteX157" fmla="*/ 3305106 w 7260356"/>
              <a:gd name="connsiteY157" fmla="*/ 469155 h 741599"/>
              <a:gd name="connsiteX158" fmla="*/ 3251858 w 7260356"/>
              <a:gd name="connsiteY158" fmla="*/ 469155 h 741599"/>
              <a:gd name="connsiteX159" fmla="*/ 3251858 w 7260356"/>
              <a:gd name="connsiteY159" fmla="*/ 460700 h 741599"/>
              <a:gd name="connsiteX160" fmla="*/ 3579235 w 7260356"/>
              <a:gd name="connsiteY160" fmla="*/ 457924 h 741599"/>
              <a:gd name="connsiteX161" fmla="*/ 3595071 w 7260356"/>
              <a:gd name="connsiteY161" fmla="*/ 476598 h 741599"/>
              <a:gd name="connsiteX162" fmla="*/ 3585482 w 7260356"/>
              <a:gd name="connsiteY162" fmla="*/ 487765 h 741599"/>
              <a:gd name="connsiteX163" fmla="*/ 3580686 w 7260356"/>
              <a:gd name="connsiteY163" fmla="*/ 487765 h 741599"/>
              <a:gd name="connsiteX164" fmla="*/ 3580686 w 7260356"/>
              <a:gd name="connsiteY164" fmla="*/ 487702 h 741599"/>
              <a:gd name="connsiteX165" fmla="*/ 3579235 w 7260356"/>
              <a:gd name="connsiteY165" fmla="*/ 457924 h 741599"/>
              <a:gd name="connsiteX166" fmla="*/ 4018789 w 7260356"/>
              <a:gd name="connsiteY166" fmla="*/ 446820 h 741599"/>
              <a:gd name="connsiteX167" fmla="*/ 4055382 w 7260356"/>
              <a:gd name="connsiteY167" fmla="*/ 474580 h 741599"/>
              <a:gd name="connsiteX168" fmla="*/ 3982575 w 7260356"/>
              <a:gd name="connsiteY168" fmla="*/ 474580 h 741599"/>
              <a:gd name="connsiteX169" fmla="*/ 4018789 w 7260356"/>
              <a:gd name="connsiteY169" fmla="*/ 446820 h 741599"/>
              <a:gd name="connsiteX170" fmla="*/ 3026370 w 7260356"/>
              <a:gd name="connsiteY170" fmla="*/ 444927 h 741599"/>
              <a:gd name="connsiteX171" fmla="*/ 3026370 w 7260356"/>
              <a:gd name="connsiteY171" fmla="*/ 459753 h 741599"/>
              <a:gd name="connsiteX172" fmla="*/ 3150975 w 7260356"/>
              <a:gd name="connsiteY172" fmla="*/ 459753 h 741599"/>
              <a:gd name="connsiteX173" fmla="*/ 3150975 w 7260356"/>
              <a:gd name="connsiteY173" fmla="*/ 444927 h 741599"/>
              <a:gd name="connsiteX174" fmla="*/ 3335390 w 7260356"/>
              <a:gd name="connsiteY174" fmla="*/ 438050 h 741599"/>
              <a:gd name="connsiteX175" fmla="*/ 3335390 w 7260356"/>
              <a:gd name="connsiteY175" fmla="*/ 449912 h 741599"/>
              <a:gd name="connsiteX176" fmla="*/ 3389900 w 7260356"/>
              <a:gd name="connsiteY176" fmla="*/ 449912 h 741599"/>
              <a:gd name="connsiteX177" fmla="*/ 3389900 w 7260356"/>
              <a:gd name="connsiteY177" fmla="*/ 457103 h 741599"/>
              <a:gd name="connsiteX178" fmla="*/ 3328512 w 7260356"/>
              <a:gd name="connsiteY178" fmla="*/ 457103 h 741599"/>
              <a:gd name="connsiteX179" fmla="*/ 3328512 w 7260356"/>
              <a:gd name="connsiteY179" fmla="*/ 493823 h 741599"/>
              <a:gd name="connsiteX180" fmla="*/ 3341951 w 7260356"/>
              <a:gd name="connsiteY180" fmla="*/ 493823 h 741599"/>
              <a:gd name="connsiteX181" fmla="*/ 3341951 w 7260356"/>
              <a:gd name="connsiteY181" fmla="*/ 468712 h 741599"/>
              <a:gd name="connsiteX182" fmla="*/ 3389900 w 7260356"/>
              <a:gd name="connsiteY182" fmla="*/ 468712 h 741599"/>
              <a:gd name="connsiteX183" fmla="*/ 3389900 w 7260356"/>
              <a:gd name="connsiteY183" fmla="*/ 499059 h 741599"/>
              <a:gd name="connsiteX184" fmla="*/ 3404159 w 7260356"/>
              <a:gd name="connsiteY184" fmla="*/ 499059 h 741599"/>
              <a:gd name="connsiteX185" fmla="*/ 3404159 w 7260356"/>
              <a:gd name="connsiteY185" fmla="*/ 468712 h 741599"/>
              <a:gd name="connsiteX186" fmla="*/ 3453874 w 7260356"/>
              <a:gd name="connsiteY186" fmla="*/ 468712 h 741599"/>
              <a:gd name="connsiteX187" fmla="*/ 3453874 w 7260356"/>
              <a:gd name="connsiteY187" fmla="*/ 493823 h 741599"/>
              <a:gd name="connsiteX188" fmla="*/ 3467312 w 7260356"/>
              <a:gd name="connsiteY188" fmla="*/ 493823 h 741599"/>
              <a:gd name="connsiteX189" fmla="*/ 3467312 w 7260356"/>
              <a:gd name="connsiteY189" fmla="*/ 457103 h 741599"/>
              <a:gd name="connsiteX190" fmla="*/ 3404159 w 7260356"/>
              <a:gd name="connsiteY190" fmla="*/ 457103 h 741599"/>
              <a:gd name="connsiteX191" fmla="*/ 3404159 w 7260356"/>
              <a:gd name="connsiteY191" fmla="*/ 449912 h 741599"/>
              <a:gd name="connsiteX192" fmla="*/ 3459741 w 7260356"/>
              <a:gd name="connsiteY192" fmla="*/ 449912 h 741599"/>
              <a:gd name="connsiteX193" fmla="*/ 3459741 w 7260356"/>
              <a:gd name="connsiteY193" fmla="*/ 438050 h 741599"/>
              <a:gd name="connsiteX194" fmla="*/ 4193172 w 7260356"/>
              <a:gd name="connsiteY194" fmla="*/ 434012 h 741599"/>
              <a:gd name="connsiteX195" fmla="*/ 4193172 w 7260356"/>
              <a:gd name="connsiteY195" fmla="*/ 470730 h 741599"/>
              <a:gd name="connsiteX196" fmla="*/ 4165035 w 7260356"/>
              <a:gd name="connsiteY196" fmla="*/ 470730 h 741599"/>
              <a:gd name="connsiteX197" fmla="*/ 4165035 w 7260356"/>
              <a:gd name="connsiteY197" fmla="*/ 485241 h 741599"/>
              <a:gd name="connsiteX198" fmla="*/ 4193172 w 7260356"/>
              <a:gd name="connsiteY198" fmla="*/ 485241 h 741599"/>
              <a:gd name="connsiteX199" fmla="*/ 4193172 w 7260356"/>
              <a:gd name="connsiteY199" fmla="*/ 557228 h 741599"/>
              <a:gd name="connsiteX200" fmla="*/ 4156075 w 7260356"/>
              <a:gd name="connsiteY200" fmla="*/ 557228 h 741599"/>
              <a:gd name="connsiteX201" fmla="*/ 4156075 w 7260356"/>
              <a:gd name="connsiteY201" fmla="*/ 571612 h 741599"/>
              <a:gd name="connsiteX202" fmla="*/ 4242509 w 7260356"/>
              <a:gd name="connsiteY202" fmla="*/ 571612 h 741599"/>
              <a:gd name="connsiteX203" fmla="*/ 4242509 w 7260356"/>
              <a:gd name="connsiteY203" fmla="*/ 557228 h 741599"/>
              <a:gd name="connsiteX204" fmla="*/ 4208188 w 7260356"/>
              <a:gd name="connsiteY204" fmla="*/ 557228 h 741599"/>
              <a:gd name="connsiteX205" fmla="*/ 4208188 w 7260356"/>
              <a:gd name="connsiteY205" fmla="*/ 485241 h 741599"/>
              <a:gd name="connsiteX206" fmla="*/ 4238094 w 7260356"/>
              <a:gd name="connsiteY206" fmla="*/ 485241 h 741599"/>
              <a:gd name="connsiteX207" fmla="*/ 4238094 w 7260356"/>
              <a:gd name="connsiteY207" fmla="*/ 470730 h 741599"/>
              <a:gd name="connsiteX208" fmla="*/ 4208188 w 7260356"/>
              <a:gd name="connsiteY208" fmla="*/ 470730 h 741599"/>
              <a:gd name="connsiteX209" fmla="*/ 4208188 w 7260356"/>
              <a:gd name="connsiteY209" fmla="*/ 434012 h 741599"/>
              <a:gd name="connsiteX210" fmla="*/ 3208703 w 7260356"/>
              <a:gd name="connsiteY210" fmla="*/ 433445 h 741599"/>
              <a:gd name="connsiteX211" fmla="*/ 3208703 w 7260356"/>
              <a:gd name="connsiteY211" fmla="*/ 443224 h 741599"/>
              <a:gd name="connsiteX212" fmla="*/ 3174255 w 7260356"/>
              <a:gd name="connsiteY212" fmla="*/ 443224 h 741599"/>
              <a:gd name="connsiteX213" fmla="*/ 3174255 w 7260356"/>
              <a:gd name="connsiteY213" fmla="*/ 455337 h 741599"/>
              <a:gd name="connsiteX214" fmla="*/ 3208893 w 7260356"/>
              <a:gd name="connsiteY214" fmla="*/ 455337 h 741599"/>
              <a:gd name="connsiteX215" fmla="*/ 3208893 w 7260356"/>
              <a:gd name="connsiteY215" fmla="*/ 464674 h 741599"/>
              <a:gd name="connsiteX216" fmla="*/ 3223592 w 7260356"/>
              <a:gd name="connsiteY216" fmla="*/ 464674 h 741599"/>
              <a:gd name="connsiteX217" fmla="*/ 3223592 w 7260356"/>
              <a:gd name="connsiteY217" fmla="*/ 455337 h 741599"/>
              <a:gd name="connsiteX218" fmla="*/ 3266936 w 7260356"/>
              <a:gd name="connsiteY218" fmla="*/ 455337 h 741599"/>
              <a:gd name="connsiteX219" fmla="*/ 3266936 w 7260356"/>
              <a:gd name="connsiteY219" fmla="*/ 464674 h 741599"/>
              <a:gd name="connsiteX220" fmla="*/ 3281447 w 7260356"/>
              <a:gd name="connsiteY220" fmla="*/ 464674 h 741599"/>
              <a:gd name="connsiteX221" fmla="*/ 3281447 w 7260356"/>
              <a:gd name="connsiteY221" fmla="*/ 455337 h 741599"/>
              <a:gd name="connsiteX222" fmla="*/ 3316840 w 7260356"/>
              <a:gd name="connsiteY222" fmla="*/ 455337 h 741599"/>
              <a:gd name="connsiteX223" fmla="*/ 3316840 w 7260356"/>
              <a:gd name="connsiteY223" fmla="*/ 443224 h 741599"/>
              <a:gd name="connsiteX224" fmla="*/ 3281447 w 7260356"/>
              <a:gd name="connsiteY224" fmla="*/ 443098 h 741599"/>
              <a:gd name="connsiteX225" fmla="*/ 3281447 w 7260356"/>
              <a:gd name="connsiteY225" fmla="*/ 433445 h 741599"/>
              <a:gd name="connsiteX226" fmla="*/ 3266936 w 7260356"/>
              <a:gd name="connsiteY226" fmla="*/ 433445 h 741599"/>
              <a:gd name="connsiteX227" fmla="*/ 3266936 w 7260356"/>
              <a:gd name="connsiteY227" fmla="*/ 443035 h 741599"/>
              <a:gd name="connsiteX228" fmla="*/ 3223592 w 7260356"/>
              <a:gd name="connsiteY228" fmla="*/ 443035 h 741599"/>
              <a:gd name="connsiteX229" fmla="*/ 3223592 w 7260356"/>
              <a:gd name="connsiteY229" fmla="*/ 433445 h 741599"/>
              <a:gd name="connsiteX230" fmla="*/ 4010524 w 7260356"/>
              <a:gd name="connsiteY230" fmla="*/ 432309 h 741599"/>
              <a:gd name="connsiteX231" fmla="*/ 3945162 w 7260356"/>
              <a:gd name="connsiteY231" fmla="*/ 474201 h 741599"/>
              <a:gd name="connsiteX232" fmla="*/ 3952544 w 7260356"/>
              <a:gd name="connsiteY232" fmla="*/ 489217 h 741599"/>
              <a:gd name="connsiteX233" fmla="*/ 3976203 w 7260356"/>
              <a:gd name="connsiteY233" fmla="*/ 478428 h 741599"/>
              <a:gd name="connsiteX234" fmla="*/ 3976203 w 7260356"/>
              <a:gd name="connsiteY234" fmla="*/ 488081 h 741599"/>
              <a:gd name="connsiteX235" fmla="*/ 4060366 w 7260356"/>
              <a:gd name="connsiteY235" fmla="*/ 488081 h 741599"/>
              <a:gd name="connsiteX236" fmla="*/ 4060366 w 7260356"/>
              <a:gd name="connsiteY236" fmla="*/ 476851 h 741599"/>
              <a:gd name="connsiteX237" fmla="*/ 4084846 w 7260356"/>
              <a:gd name="connsiteY237" fmla="*/ 486252 h 741599"/>
              <a:gd name="connsiteX238" fmla="*/ 4091533 w 7260356"/>
              <a:gd name="connsiteY238" fmla="*/ 472372 h 741599"/>
              <a:gd name="connsiteX239" fmla="*/ 4025666 w 7260356"/>
              <a:gd name="connsiteY239" fmla="*/ 432309 h 741599"/>
              <a:gd name="connsiteX240" fmla="*/ 3497785 w 7260356"/>
              <a:gd name="connsiteY240" fmla="*/ 432309 h 741599"/>
              <a:gd name="connsiteX241" fmla="*/ 3497785 w 7260356"/>
              <a:gd name="connsiteY241" fmla="*/ 462782 h 741599"/>
              <a:gd name="connsiteX242" fmla="*/ 3482202 w 7260356"/>
              <a:gd name="connsiteY242" fmla="*/ 462782 h 741599"/>
              <a:gd name="connsiteX243" fmla="*/ 3482202 w 7260356"/>
              <a:gd name="connsiteY243" fmla="*/ 476851 h 741599"/>
              <a:gd name="connsiteX244" fmla="*/ 3497785 w 7260356"/>
              <a:gd name="connsiteY244" fmla="*/ 476851 h 741599"/>
              <a:gd name="connsiteX245" fmla="*/ 3477785 w 7260356"/>
              <a:gd name="connsiteY245" fmla="*/ 521204 h 741599"/>
              <a:gd name="connsiteX246" fmla="*/ 3483905 w 7260356"/>
              <a:gd name="connsiteY246" fmla="*/ 538553 h 741599"/>
              <a:gd name="connsiteX247" fmla="*/ 3497785 w 7260356"/>
              <a:gd name="connsiteY247" fmla="*/ 509153 h 741599"/>
              <a:gd name="connsiteX248" fmla="*/ 3498669 w 7260356"/>
              <a:gd name="connsiteY248" fmla="*/ 506378 h 741599"/>
              <a:gd name="connsiteX249" fmla="*/ 3497785 w 7260356"/>
              <a:gd name="connsiteY249" fmla="*/ 517859 h 741599"/>
              <a:gd name="connsiteX250" fmla="*/ 3497785 w 7260356"/>
              <a:gd name="connsiteY250" fmla="*/ 580066 h 741599"/>
              <a:gd name="connsiteX251" fmla="*/ 3511539 w 7260356"/>
              <a:gd name="connsiteY251" fmla="*/ 580004 h 741599"/>
              <a:gd name="connsiteX252" fmla="*/ 3511539 w 7260356"/>
              <a:gd name="connsiteY252" fmla="*/ 508144 h 741599"/>
              <a:gd name="connsiteX253" fmla="*/ 3510655 w 7260356"/>
              <a:gd name="connsiteY253" fmla="*/ 495400 h 741599"/>
              <a:gd name="connsiteX254" fmla="*/ 3519425 w 7260356"/>
              <a:gd name="connsiteY254" fmla="*/ 511740 h 741599"/>
              <a:gd name="connsiteX255" fmla="*/ 3525229 w 7260356"/>
              <a:gd name="connsiteY255" fmla="*/ 502213 h 741599"/>
              <a:gd name="connsiteX256" fmla="*/ 3555071 w 7260356"/>
              <a:gd name="connsiteY256" fmla="*/ 499311 h 741599"/>
              <a:gd name="connsiteX257" fmla="*/ 3557279 w 7260356"/>
              <a:gd name="connsiteY257" fmla="*/ 505178 h 741599"/>
              <a:gd name="connsiteX258" fmla="*/ 3568573 w 7260356"/>
              <a:gd name="connsiteY258" fmla="*/ 500699 h 741599"/>
              <a:gd name="connsiteX259" fmla="*/ 3569520 w 7260356"/>
              <a:gd name="connsiteY259" fmla="*/ 508711 h 741599"/>
              <a:gd name="connsiteX260" fmla="*/ 3521633 w 7260356"/>
              <a:gd name="connsiteY260" fmla="*/ 508711 h 741599"/>
              <a:gd name="connsiteX261" fmla="*/ 3521633 w 7260356"/>
              <a:gd name="connsiteY261" fmla="*/ 521582 h 741599"/>
              <a:gd name="connsiteX262" fmla="*/ 3534315 w 7260356"/>
              <a:gd name="connsiteY262" fmla="*/ 521582 h 741599"/>
              <a:gd name="connsiteX263" fmla="*/ 3516776 w 7260356"/>
              <a:gd name="connsiteY263" fmla="*/ 565366 h 741599"/>
              <a:gd name="connsiteX264" fmla="*/ 3526807 w 7260356"/>
              <a:gd name="connsiteY264" fmla="*/ 577732 h 741599"/>
              <a:gd name="connsiteX265" fmla="*/ 3545545 w 7260356"/>
              <a:gd name="connsiteY265" fmla="*/ 542717 h 741599"/>
              <a:gd name="connsiteX266" fmla="*/ 3562011 w 7260356"/>
              <a:gd name="connsiteY266" fmla="*/ 554389 h 741599"/>
              <a:gd name="connsiteX267" fmla="*/ 3569267 w 7260356"/>
              <a:gd name="connsiteY267" fmla="*/ 542212 h 741599"/>
              <a:gd name="connsiteX268" fmla="*/ 3548321 w 7260356"/>
              <a:gd name="connsiteY268" fmla="*/ 527891 h 741599"/>
              <a:gd name="connsiteX269" fmla="*/ 3548636 w 7260356"/>
              <a:gd name="connsiteY269" fmla="*/ 521582 h 741599"/>
              <a:gd name="connsiteX270" fmla="*/ 3571980 w 7260356"/>
              <a:gd name="connsiteY270" fmla="*/ 521582 h 741599"/>
              <a:gd name="connsiteX271" fmla="*/ 3581128 w 7260356"/>
              <a:gd name="connsiteY271" fmla="*/ 547575 h 741599"/>
              <a:gd name="connsiteX272" fmla="*/ 3548573 w 7260356"/>
              <a:gd name="connsiteY272" fmla="*/ 563789 h 741599"/>
              <a:gd name="connsiteX273" fmla="*/ 3556901 w 7260356"/>
              <a:gd name="connsiteY273" fmla="*/ 577038 h 741599"/>
              <a:gd name="connsiteX274" fmla="*/ 3588510 w 7260356"/>
              <a:gd name="connsiteY274" fmla="*/ 560256 h 741599"/>
              <a:gd name="connsiteX275" fmla="*/ 3601065 w 7260356"/>
              <a:gd name="connsiteY275" fmla="*/ 573253 h 741599"/>
              <a:gd name="connsiteX276" fmla="*/ 3620623 w 7260356"/>
              <a:gd name="connsiteY276" fmla="*/ 572306 h 741599"/>
              <a:gd name="connsiteX277" fmla="*/ 3629582 w 7260356"/>
              <a:gd name="connsiteY277" fmla="*/ 556092 h 741599"/>
              <a:gd name="connsiteX278" fmla="*/ 3618414 w 7260356"/>
              <a:gd name="connsiteY278" fmla="*/ 544042 h 741599"/>
              <a:gd name="connsiteX279" fmla="*/ 3612358 w 7260356"/>
              <a:gd name="connsiteY279" fmla="*/ 557480 h 741599"/>
              <a:gd name="connsiteX280" fmla="*/ 3603021 w 7260356"/>
              <a:gd name="connsiteY280" fmla="*/ 555777 h 741599"/>
              <a:gd name="connsiteX281" fmla="*/ 3599866 w 7260356"/>
              <a:gd name="connsiteY281" fmla="*/ 550982 h 741599"/>
              <a:gd name="connsiteX282" fmla="*/ 3615512 w 7260356"/>
              <a:gd name="connsiteY282" fmla="*/ 531550 h 741599"/>
              <a:gd name="connsiteX283" fmla="*/ 3603777 w 7260356"/>
              <a:gd name="connsiteY283" fmla="*/ 523033 h 741599"/>
              <a:gd name="connsiteX284" fmla="*/ 3592169 w 7260356"/>
              <a:gd name="connsiteY284" fmla="*/ 539184 h 741599"/>
              <a:gd name="connsiteX285" fmla="*/ 3585797 w 7260356"/>
              <a:gd name="connsiteY285" fmla="*/ 521582 h 741599"/>
              <a:gd name="connsiteX286" fmla="*/ 3626869 w 7260356"/>
              <a:gd name="connsiteY286" fmla="*/ 521582 h 741599"/>
              <a:gd name="connsiteX287" fmla="*/ 3626869 w 7260356"/>
              <a:gd name="connsiteY287" fmla="*/ 508711 h 741599"/>
              <a:gd name="connsiteX288" fmla="*/ 3611853 w 7260356"/>
              <a:gd name="connsiteY288" fmla="*/ 508711 h 741599"/>
              <a:gd name="connsiteX289" fmla="*/ 3606617 w 7260356"/>
              <a:gd name="connsiteY289" fmla="*/ 497544 h 741599"/>
              <a:gd name="connsiteX290" fmla="*/ 3616017 w 7260356"/>
              <a:gd name="connsiteY290" fmla="*/ 496282 h 741599"/>
              <a:gd name="connsiteX291" fmla="*/ 3618288 w 7260356"/>
              <a:gd name="connsiteY291" fmla="*/ 502087 h 741599"/>
              <a:gd name="connsiteX292" fmla="*/ 3628320 w 7260356"/>
              <a:gd name="connsiteY292" fmla="*/ 498049 h 741599"/>
              <a:gd name="connsiteX293" fmla="*/ 3620813 w 7260356"/>
              <a:gd name="connsiteY293" fmla="*/ 475526 h 741599"/>
              <a:gd name="connsiteX294" fmla="*/ 3610781 w 7260356"/>
              <a:gd name="connsiteY294" fmla="*/ 478680 h 741599"/>
              <a:gd name="connsiteX295" fmla="*/ 3613304 w 7260356"/>
              <a:gd name="connsiteY295" fmla="*/ 486378 h 741599"/>
              <a:gd name="connsiteX296" fmla="*/ 3600560 w 7260356"/>
              <a:gd name="connsiteY296" fmla="*/ 487765 h 741599"/>
              <a:gd name="connsiteX297" fmla="*/ 3623651 w 7260356"/>
              <a:gd name="connsiteY297" fmla="*/ 458681 h 741599"/>
              <a:gd name="connsiteX298" fmla="*/ 3613304 w 7260356"/>
              <a:gd name="connsiteY298" fmla="*/ 452624 h 741599"/>
              <a:gd name="connsiteX299" fmla="*/ 3603273 w 7260356"/>
              <a:gd name="connsiteY299" fmla="*/ 466820 h 741599"/>
              <a:gd name="connsiteX300" fmla="*/ 3598541 w 7260356"/>
              <a:gd name="connsiteY300" fmla="*/ 461331 h 741599"/>
              <a:gd name="connsiteX301" fmla="*/ 3611979 w 7260356"/>
              <a:gd name="connsiteY301" fmla="*/ 439375 h 741599"/>
              <a:gd name="connsiteX302" fmla="*/ 3600181 w 7260356"/>
              <a:gd name="connsiteY302" fmla="*/ 434265 h 741599"/>
              <a:gd name="connsiteX303" fmla="*/ 3590971 w 7260356"/>
              <a:gd name="connsiteY303" fmla="*/ 451741 h 741599"/>
              <a:gd name="connsiteX304" fmla="*/ 3587059 w 7260356"/>
              <a:gd name="connsiteY304" fmla="*/ 448145 h 741599"/>
              <a:gd name="connsiteX305" fmla="*/ 3579173 w 7260356"/>
              <a:gd name="connsiteY305" fmla="*/ 456977 h 741599"/>
              <a:gd name="connsiteX306" fmla="*/ 3578415 w 7260356"/>
              <a:gd name="connsiteY306" fmla="*/ 432498 h 741599"/>
              <a:gd name="connsiteX307" fmla="*/ 3564662 w 7260356"/>
              <a:gd name="connsiteY307" fmla="*/ 432498 h 741599"/>
              <a:gd name="connsiteX308" fmla="*/ 3567879 w 7260356"/>
              <a:gd name="connsiteY308" fmla="*/ 497292 h 741599"/>
              <a:gd name="connsiteX309" fmla="*/ 3561065 w 7260356"/>
              <a:gd name="connsiteY309" fmla="*/ 477797 h 741599"/>
              <a:gd name="connsiteX310" fmla="*/ 3551538 w 7260356"/>
              <a:gd name="connsiteY310" fmla="*/ 480258 h 741599"/>
              <a:gd name="connsiteX311" fmla="*/ 3553746 w 7260356"/>
              <a:gd name="connsiteY311" fmla="*/ 488965 h 741599"/>
              <a:gd name="connsiteX312" fmla="*/ 3541760 w 7260356"/>
              <a:gd name="connsiteY312" fmla="*/ 490037 h 741599"/>
              <a:gd name="connsiteX313" fmla="*/ 3563967 w 7260356"/>
              <a:gd name="connsiteY313" fmla="*/ 459249 h 741599"/>
              <a:gd name="connsiteX314" fmla="*/ 3553431 w 7260356"/>
              <a:gd name="connsiteY314" fmla="*/ 453444 h 741599"/>
              <a:gd name="connsiteX315" fmla="*/ 3543463 w 7260356"/>
              <a:gd name="connsiteY315" fmla="*/ 469532 h 741599"/>
              <a:gd name="connsiteX316" fmla="*/ 3538984 w 7260356"/>
              <a:gd name="connsiteY316" fmla="*/ 464296 h 741599"/>
              <a:gd name="connsiteX317" fmla="*/ 3552359 w 7260356"/>
              <a:gd name="connsiteY317" fmla="*/ 439754 h 741599"/>
              <a:gd name="connsiteX318" fmla="*/ 3540624 w 7260356"/>
              <a:gd name="connsiteY318" fmla="*/ 435275 h 741599"/>
              <a:gd name="connsiteX319" fmla="*/ 3530403 w 7260356"/>
              <a:gd name="connsiteY319" fmla="*/ 455526 h 741599"/>
              <a:gd name="connsiteX320" fmla="*/ 3526365 w 7260356"/>
              <a:gd name="connsiteY320" fmla="*/ 452309 h 741599"/>
              <a:gd name="connsiteX321" fmla="*/ 3519110 w 7260356"/>
              <a:gd name="connsiteY321" fmla="*/ 462845 h 741599"/>
              <a:gd name="connsiteX322" fmla="*/ 3511539 w 7260356"/>
              <a:gd name="connsiteY322" fmla="*/ 462845 h 741599"/>
              <a:gd name="connsiteX323" fmla="*/ 3511539 w 7260356"/>
              <a:gd name="connsiteY323" fmla="*/ 432309 h 741599"/>
              <a:gd name="connsiteX324" fmla="*/ 4123520 w 7260356"/>
              <a:gd name="connsiteY324" fmla="*/ 432183 h 741599"/>
              <a:gd name="connsiteX325" fmla="*/ 4123520 w 7260356"/>
              <a:gd name="connsiteY325" fmla="*/ 456789 h 741599"/>
              <a:gd name="connsiteX326" fmla="*/ 4100113 w 7260356"/>
              <a:gd name="connsiteY326" fmla="*/ 456789 h 741599"/>
              <a:gd name="connsiteX327" fmla="*/ 4100113 w 7260356"/>
              <a:gd name="connsiteY327" fmla="*/ 471615 h 741599"/>
              <a:gd name="connsiteX328" fmla="*/ 4144340 w 7260356"/>
              <a:gd name="connsiteY328" fmla="*/ 471615 h 741599"/>
              <a:gd name="connsiteX329" fmla="*/ 4096517 w 7260356"/>
              <a:gd name="connsiteY329" fmla="*/ 525368 h 741599"/>
              <a:gd name="connsiteX330" fmla="*/ 4102890 w 7260356"/>
              <a:gd name="connsiteY330" fmla="*/ 540509 h 741599"/>
              <a:gd name="connsiteX331" fmla="*/ 4124971 w 7260356"/>
              <a:gd name="connsiteY331" fmla="*/ 520888 h 741599"/>
              <a:gd name="connsiteX332" fmla="*/ 4124971 w 7260356"/>
              <a:gd name="connsiteY332" fmla="*/ 578111 h 741599"/>
              <a:gd name="connsiteX333" fmla="*/ 4139040 w 7260356"/>
              <a:gd name="connsiteY333" fmla="*/ 578111 h 741599"/>
              <a:gd name="connsiteX334" fmla="*/ 4139040 w 7260356"/>
              <a:gd name="connsiteY334" fmla="*/ 513507 h 741599"/>
              <a:gd name="connsiteX335" fmla="*/ 4160744 w 7260356"/>
              <a:gd name="connsiteY335" fmla="*/ 533381 h 741599"/>
              <a:gd name="connsiteX336" fmla="*/ 4169387 w 7260356"/>
              <a:gd name="connsiteY336" fmla="*/ 521457 h 741599"/>
              <a:gd name="connsiteX337" fmla="*/ 4144151 w 7260356"/>
              <a:gd name="connsiteY337" fmla="*/ 498617 h 741599"/>
              <a:gd name="connsiteX338" fmla="*/ 4160175 w 7260356"/>
              <a:gd name="connsiteY338" fmla="*/ 470479 h 741599"/>
              <a:gd name="connsiteX339" fmla="*/ 4160175 w 7260356"/>
              <a:gd name="connsiteY339" fmla="*/ 456977 h 741599"/>
              <a:gd name="connsiteX340" fmla="*/ 4138536 w 7260356"/>
              <a:gd name="connsiteY340" fmla="*/ 456977 h 741599"/>
              <a:gd name="connsiteX341" fmla="*/ 4138536 w 7260356"/>
              <a:gd name="connsiteY341" fmla="*/ 432183 h 741599"/>
              <a:gd name="connsiteX342" fmla="*/ 3910967 w 7260356"/>
              <a:gd name="connsiteY342" fmla="*/ 432183 h 741599"/>
              <a:gd name="connsiteX343" fmla="*/ 3898980 w 7260356"/>
              <a:gd name="connsiteY343" fmla="*/ 438430 h 741599"/>
              <a:gd name="connsiteX344" fmla="*/ 3912923 w 7260356"/>
              <a:gd name="connsiteY344" fmla="*/ 457672 h 741599"/>
              <a:gd name="connsiteX345" fmla="*/ 3892544 w 7260356"/>
              <a:gd name="connsiteY345" fmla="*/ 457735 h 741599"/>
              <a:gd name="connsiteX346" fmla="*/ 3891977 w 7260356"/>
              <a:gd name="connsiteY346" fmla="*/ 432246 h 741599"/>
              <a:gd name="connsiteX347" fmla="*/ 3876015 w 7260356"/>
              <a:gd name="connsiteY347" fmla="*/ 432246 h 741599"/>
              <a:gd name="connsiteX348" fmla="*/ 3876646 w 7260356"/>
              <a:gd name="connsiteY348" fmla="*/ 457609 h 741599"/>
              <a:gd name="connsiteX349" fmla="*/ 3793807 w 7260356"/>
              <a:gd name="connsiteY349" fmla="*/ 457609 h 741599"/>
              <a:gd name="connsiteX350" fmla="*/ 3793807 w 7260356"/>
              <a:gd name="connsiteY350" fmla="*/ 473003 h 741599"/>
              <a:gd name="connsiteX351" fmla="*/ 3877781 w 7260356"/>
              <a:gd name="connsiteY351" fmla="*/ 473003 h 741599"/>
              <a:gd name="connsiteX352" fmla="*/ 3884406 w 7260356"/>
              <a:gd name="connsiteY352" fmla="*/ 524926 h 741599"/>
              <a:gd name="connsiteX353" fmla="*/ 3904027 w 7260356"/>
              <a:gd name="connsiteY353" fmla="*/ 571992 h 741599"/>
              <a:gd name="connsiteX354" fmla="*/ 3926929 w 7260356"/>
              <a:gd name="connsiteY354" fmla="*/ 570351 h 741599"/>
              <a:gd name="connsiteX355" fmla="*/ 3937591 w 7260356"/>
              <a:gd name="connsiteY355" fmla="*/ 544800 h 741599"/>
              <a:gd name="connsiteX356" fmla="*/ 3925920 w 7260356"/>
              <a:gd name="connsiteY356" fmla="*/ 529216 h 741599"/>
              <a:gd name="connsiteX357" fmla="*/ 3919358 w 7260356"/>
              <a:gd name="connsiteY357" fmla="*/ 550920 h 741599"/>
              <a:gd name="connsiteX358" fmla="*/ 3908506 w 7260356"/>
              <a:gd name="connsiteY358" fmla="*/ 550541 h 741599"/>
              <a:gd name="connsiteX359" fmla="*/ 3898223 w 7260356"/>
              <a:gd name="connsiteY359" fmla="*/ 516473 h 741599"/>
              <a:gd name="connsiteX360" fmla="*/ 3893428 w 7260356"/>
              <a:gd name="connsiteY360" fmla="*/ 473192 h 741599"/>
              <a:gd name="connsiteX361" fmla="*/ 3932355 w 7260356"/>
              <a:gd name="connsiteY361" fmla="*/ 473003 h 741599"/>
              <a:gd name="connsiteX362" fmla="*/ 3932355 w 7260356"/>
              <a:gd name="connsiteY362" fmla="*/ 457735 h 741599"/>
              <a:gd name="connsiteX363" fmla="*/ 3916393 w 7260356"/>
              <a:gd name="connsiteY363" fmla="*/ 457735 h 741599"/>
              <a:gd name="connsiteX364" fmla="*/ 3927182 w 7260356"/>
              <a:gd name="connsiteY364" fmla="*/ 450669 h 741599"/>
              <a:gd name="connsiteX365" fmla="*/ 3910967 w 7260356"/>
              <a:gd name="connsiteY365" fmla="*/ 432183 h 741599"/>
              <a:gd name="connsiteX366" fmla="*/ 3730275 w 7260356"/>
              <a:gd name="connsiteY366" fmla="*/ 431994 h 741599"/>
              <a:gd name="connsiteX367" fmla="*/ 3730275 w 7260356"/>
              <a:gd name="connsiteY367" fmla="*/ 456662 h 741599"/>
              <a:gd name="connsiteX368" fmla="*/ 3715259 w 7260356"/>
              <a:gd name="connsiteY368" fmla="*/ 456662 h 741599"/>
              <a:gd name="connsiteX369" fmla="*/ 3719738 w 7260356"/>
              <a:gd name="connsiteY369" fmla="*/ 439628 h 741599"/>
              <a:gd name="connsiteX370" fmla="*/ 3706048 w 7260356"/>
              <a:gd name="connsiteY370" fmla="*/ 436347 h 741599"/>
              <a:gd name="connsiteX371" fmla="*/ 3690148 w 7260356"/>
              <a:gd name="connsiteY371" fmla="*/ 475463 h 741599"/>
              <a:gd name="connsiteX372" fmla="*/ 3690148 w 7260356"/>
              <a:gd name="connsiteY372" fmla="*/ 463161 h 741599"/>
              <a:gd name="connsiteX373" fmla="*/ 3676521 w 7260356"/>
              <a:gd name="connsiteY373" fmla="*/ 463161 h 741599"/>
              <a:gd name="connsiteX374" fmla="*/ 3676521 w 7260356"/>
              <a:gd name="connsiteY374" fmla="*/ 432309 h 741599"/>
              <a:gd name="connsiteX375" fmla="*/ 3662262 w 7260356"/>
              <a:gd name="connsiteY375" fmla="*/ 432309 h 741599"/>
              <a:gd name="connsiteX376" fmla="*/ 3662262 w 7260356"/>
              <a:gd name="connsiteY376" fmla="*/ 463097 h 741599"/>
              <a:gd name="connsiteX377" fmla="*/ 3639234 w 7260356"/>
              <a:gd name="connsiteY377" fmla="*/ 463097 h 741599"/>
              <a:gd name="connsiteX378" fmla="*/ 3639234 w 7260356"/>
              <a:gd name="connsiteY378" fmla="*/ 477041 h 741599"/>
              <a:gd name="connsiteX379" fmla="*/ 3661127 w 7260356"/>
              <a:gd name="connsiteY379" fmla="*/ 477041 h 741599"/>
              <a:gd name="connsiteX380" fmla="*/ 3635512 w 7260356"/>
              <a:gd name="connsiteY380" fmla="*/ 523475 h 741599"/>
              <a:gd name="connsiteX381" fmla="*/ 3642137 w 7260356"/>
              <a:gd name="connsiteY381" fmla="*/ 538743 h 741599"/>
              <a:gd name="connsiteX382" fmla="*/ 3663146 w 7260356"/>
              <a:gd name="connsiteY382" fmla="*/ 502340 h 741599"/>
              <a:gd name="connsiteX383" fmla="*/ 3662262 w 7260356"/>
              <a:gd name="connsiteY383" fmla="*/ 514642 h 741599"/>
              <a:gd name="connsiteX384" fmla="*/ 3662262 w 7260356"/>
              <a:gd name="connsiteY384" fmla="*/ 580067 h 741599"/>
              <a:gd name="connsiteX385" fmla="*/ 3676521 w 7260356"/>
              <a:gd name="connsiteY385" fmla="*/ 580067 h 741599"/>
              <a:gd name="connsiteX386" fmla="*/ 3676521 w 7260356"/>
              <a:gd name="connsiteY386" fmla="*/ 508648 h 741599"/>
              <a:gd name="connsiteX387" fmla="*/ 3675638 w 7260356"/>
              <a:gd name="connsiteY387" fmla="*/ 496472 h 741599"/>
              <a:gd name="connsiteX388" fmla="*/ 3689770 w 7260356"/>
              <a:gd name="connsiteY388" fmla="*/ 520194 h 741599"/>
              <a:gd name="connsiteX389" fmla="*/ 3697341 w 7260356"/>
              <a:gd name="connsiteY389" fmla="*/ 507324 h 741599"/>
              <a:gd name="connsiteX390" fmla="*/ 3694313 w 7260356"/>
              <a:gd name="connsiteY390" fmla="*/ 504359 h 741599"/>
              <a:gd name="connsiteX391" fmla="*/ 3725606 w 7260356"/>
              <a:gd name="connsiteY391" fmla="*/ 504359 h 741599"/>
              <a:gd name="connsiteX392" fmla="*/ 3683651 w 7260356"/>
              <a:gd name="connsiteY392" fmla="*/ 554893 h 741599"/>
              <a:gd name="connsiteX393" fmla="*/ 3693240 w 7260356"/>
              <a:gd name="connsiteY393" fmla="*/ 566944 h 741599"/>
              <a:gd name="connsiteX394" fmla="*/ 3730275 w 7260356"/>
              <a:gd name="connsiteY394" fmla="*/ 522150 h 741599"/>
              <a:gd name="connsiteX395" fmla="*/ 3730275 w 7260356"/>
              <a:gd name="connsiteY395" fmla="*/ 579815 h 741599"/>
              <a:gd name="connsiteX396" fmla="*/ 3743840 w 7260356"/>
              <a:gd name="connsiteY396" fmla="*/ 579815 h 741599"/>
              <a:gd name="connsiteX397" fmla="*/ 3743840 w 7260356"/>
              <a:gd name="connsiteY397" fmla="*/ 521456 h 741599"/>
              <a:gd name="connsiteX398" fmla="*/ 3778981 w 7260356"/>
              <a:gd name="connsiteY398" fmla="*/ 565430 h 741599"/>
              <a:gd name="connsiteX399" fmla="*/ 3787750 w 7260356"/>
              <a:gd name="connsiteY399" fmla="*/ 551424 h 741599"/>
              <a:gd name="connsiteX400" fmla="*/ 3748003 w 7260356"/>
              <a:gd name="connsiteY400" fmla="*/ 503980 h 741599"/>
              <a:gd name="connsiteX401" fmla="*/ 3784406 w 7260356"/>
              <a:gd name="connsiteY401" fmla="*/ 503980 h 741599"/>
              <a:gd name="connsiteX402" fmla="*/ 3784406 w 7260356"/>
              <a:gd name="connsiteY402" fmla="*/ 490479 h 741599"/>
              <a:gd name="connsiteX403" fmla="*/ 3743840 w 7260356"/>
              <a:gd name="connsiteY403" fmla="*/ 490479 h 741599"/>
              <a:gd name="connsiteX404" fmla="*/ 3743840 w 7260356"/>
              <a:gd name="connsiteY404" fmla="*/ 470163 h 741599"/>
              <a:gd name="connsiteX405" fmla="*/ 3777277 w 7260356"/>
              <a:gd name="connsiteY405" fmla="*/ 470163 h 741599"/>
              <a:gd name="connsiteX406" fmla="*/ 3777277 w 7260356"/>
              <a:gd name="connsiteY406" fmla="*/ 456662 h 741599"/>
              <a:gd name="connsiteX407" fmla="*/ 3743840 w 7260356"/>
              <a:gd name="connsiteY407" fmla="*/ 456662 h 741599"/>
              <a:gd name="connsiteX408" fmla="*/ 3743840 w 7260356"/>
              <a:gd name="connsiteY408" fmla="*/ 431994 h 741599"/>
              <a:gd name="connsiteX409" fmla="*/ 0 w 7260356"/>
              <a:gd name="connsiteY409" fmla="*/ 0 h 741599"/>
              <a:gd name="connsiteX410" fmla="*/ 7260356 w 7260356"/>
              <a:gd name="connsiteY410" fmla="*/ 0 h 741599"/>
              <a:gd name="connsiteX411" fmla="*/ 7260356 w 7260356"/>
              <a:gd name="connsiteY411" fmla="*/ 741599 h 741599"/>
              <a:gd name="connsiteX412" fmla="*/ 0 w 7260356"/>
              <a:gd name="connsiteY412" fmla="*/ 741599 h 7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7260356" h="741599">
                <a:moveTo>
                  <a:pt x="3404221" y="562117"/>
                </a:moveTo>
                <a:lnTo>
                  <a:pt x="3455261" y="562117"/>
                </a:lnTo>
                <a:cubicBezTo>
                  <a:pt x="3455199" y="562117"/>
                  <a:pt x="3454758" y="565523"/>
                  <a:pt x="3454505" y="566786"/>
                </a:cubicBezTo>
                <a:cubicBezTo>
                  <a:pt x="3454000" y="568930"/>
                  <a:pt x="3452738" y="572463"/>
                  <a:pt x="3445988" y="572463"/>
                </a:cubicBezTo>
                <a:lnTo>
                  <a:pt x="3410152" y="572463"/>
                </a:lnTo>
                <a:cubicBezTo>
                  <a:pt x="3404978" y="572463"/>
                  <a:pt x="3404221" y="570697"/>
                  <a:pt x="3404221" y="567795"/>
                </a:cubicBezTo>
                <a:close/>
                <a:moveTo>
                  <a:pt x="3017033" y="555587"/>
                </a:moveTo>
                <a:lnTo>
                  <a:pt x="3017033" y="570982"/>
                </a:lnTo>
                <a:lnTo>
                  <a:pt x="3160375" y="570982"/>
                </a:lnTo>
                <a:lnTo>
                  <a:pt x="3160375" y="555587"/>
                </a:lnTo>
                <a:close/>
                <a:moveTo>
                  <a:pt x="3351288" y="540792"/>
                </a:moveTo>
                <a:lnTo>
                  <a:pt x="3389837" y="540792"/>
                </a:lnTo>
                <a:lnTo>
                  <a:pt x="3389837" y="550950"/>
                </a:lnTo>
                <a:lnTo>
                  <a:pt x="3351288" y="550950"/>
                </a:lnTo>
                <a:close/>
                <a:moveTo>
                  <a:pt x="3404158" y="540729"/>
                </a:moveTo>
                <a:lnTo>
                  <a:pt x="3443337" y="540729"/>
                </a:lnTo>
                <a:lnTo>
                  <a:pt x="3443337" y="550887"/>
                </a:lnTo>
                <a:lnTo>
                  <a:pt x="3404158" y="550887"/>
                </a:lnTo>
                <a:close/>
                <a:moveTo>
                  <a:pt x="3225044" y="540130"/>
                </a:moveTo>
                <a:lnTo>
                  <a:pt x="3271479" y="540130"/>
                </a:lnTo>
                <a:cubicBezTo>
                  <a:pt x="3266936" y="544611"/>
                  <a:pt x="3256463" y="549783"/>
                  <a:pt x="3247188" y="553443"/>
                </a:cubicBezTo>
                <a:cubicBezTo>
                  <a:pt x="3238482" y="550793"/>
                  <a:pt x="3229082" y="545178"/>
                  <a:pt x="3225044" y="540130"/>
                </a:cubicBezTo>
                <a:close/>
                <a:moveTo>
                  <a:pt x="3404158" y="522054"/>
                </a:moveTo>
                <a:lnTo>
                  <a:pt x="3443337" y="522054"/>
                </a:lnTo>
                <a:lnTo>
                  <a:pt x="3443337" y="530635"/>
                </a:lnTo>
                <a:lnTo>
                  <a:pt x="3404158" y="530635"/>
                </a:lnTo>
                <a:close/>
                <a:moveTo>
                  <a:pt x="3351288" y="522054"/>
                </a:moveTo>
                <a:lnTo>
                  <a:pt x="3389837" y="522054"/>
                </a:lnTo>
                <a:lnTo>
                  <a:pt x="3389837" y="530698"/>
                </a:lnTo>
                <a:lnTo>
                  <a:pt x="3351288" y="530635"/>
                </a:lnTo>
                <a:close/>
                <a:moveTo>
                  <a:pt x="3234002" y="514011"/>
                </a:moveTo>
                <a:cubicBezTo>
                  <a:pt x="3234002" y="514011"/>
                  <a:pt x="3221258" y="533569"/>
                  <a:pt x="3174571" y="543475"/>
                </a:cubicBezTo>
                <a:lnTo>
                  <a:pt x="3181384" y="555840"/>
                </a:lnTo>
                <a:cubicBezTo>
                  <a:pt x="3181384" y="555840"/>
                  <a:pt x="3194760" y="553443"/>
                  <a:pt x="3211605" y="546250"/>
                </a:cubicBezTo>
                <a:cubicBezTo>
                  <a:pt x="3211605" y="546250"/>
                  <a:pt x="3217473" y="550919"/>
                  <a:pt x="3227631" y="558806"/>
                </a:cubicBezTo>
                <a:cubicBezTo>
                  <a:pt x="3203152" y="564862"/>
                  <a:pt x="3186684" y="564294"/>
                  <a:pt x="3174003" y="564294"/>
                </a:cubicBezTo>
                <a:lnTo>
                  <a:pt x="3181069" y="578363"/>
                </a:lnTo>
                <a:cubicBezTo>
                  <a:pt x="3202583" y="577733"/>
                  <a:pt x="3225737" y="572938"/>
                  <a:pt x="3245990" y="567134"/>
                </a:cubicBezTo>
                <a:cubicBezTo>
                  <a:pt x="3249585" y="568206"/>
                  <a:pt x="3260501" y="571297"/>
                  <a:pt x="3264539" y="571992"/>
                </a:cubicBezTo>
                <a:cubicBezTo>
                  <a:pt x="3264539" y="571992"/>
                  <a:pt x="3295894" y="578048"/>
                  <a:pt x="3310720" y="577607"/>
                </a:cubicBezTo>
                <a:lnTo>
                  <a:pt x="3317030" y="562401"/>
                </a:lnTo>
                <a:cubicBezTo>
                  <a:pt x="3305989" y="562339"/>
                  <a:pt x="3281257" y="562465"/>
                  <a:pt x="3267756" y="558427"/>
                </a:cubicBezTo>
                <a:cubicBezTo>
                  <a:pt x="3272299" y="555903"/>
                  <a:pt x="3290532" y="543475"/>
                  <a:pt x="3293623" y="538995"/>
                </a:cubicBezTo>
                <a:lnTo>
                  <a:pt x="3293623" y="528711"/>
                </a:lnTo>
                <a:lnTo>
                  <a:pt x="3237094" y="528837"/>
                </a:lnTo>
                <a:cubicBezTo>
                  <a:pt x="3242142" y="524926"/>
                  <a:pt x="3244475" y="521897"/>
                  <a:pt x="3249018" y="516661"/>
                </a:cubicBezTo>
                <a:close/>
                <a:moveTo>
                  <a:pt x="3337660" y="511266"/>
                </a:moveTo>
                <a:lnTo>
                  <a:pt x="3337660" y="571012"/>
                </a:lnTo>
                <a:lnTo>
                  <a:pt x="3351351" y="571012"/>
                </a:lnTo>
                <a:lnTo>
                  <a:pt x="3351351" y="562054"/>
                </a:lnTo>
                <a:lnTo>
                  <a:pt x="3389900" y="562054"/>
                </a:lnTo>
                <a:lnTo>
                  <a:pt x="3389900" y="573032"/>
                </a:lnTo>
                <a:cubicBezTo>
                  <a:pt x="3389900" y="581359"/>
                  <a:pt x="3395010" y="584577"/>
                  <a:pt x="3405862" y="584577"/>
                </a:cubicBezTo>
                <a:lnTo>
                  <a:pt x="3448069" y="584577"/>
                </a:lnTo>
                <a:cubicBezTo>
                  <a:pt x="3448069" y="584577"/>
                  <a:pt x="3468006" y="584009"/>
                  <a:pt x="3469331" y="570004"/>
                </a:cubicBezTo>
                <a:lnTo>
                  <a:pt x="3470467" y="558710"/>
                </a:lnTo>
                <a:lnTo>
                  <a:pt x="3457029" y="553663"/>
                </a:lnTo>
                <a:lnTo>
                  <a:pt x="3457029" y="511266"/>
                </a:lnTo>
                <a:lnTo>
                  <a:pt x="3456965" y="511266"/>
                </a:lnTo>
                <a:close/>
                <a:moveTo>
                  <a:pt x="3951597" y="503664"/>
                </a:moveTo>
                <a:lnTo>
                  <a:pt x="3951597" y="518049"/>
                </a:lnTo>
                <a:lnTo>
                  <a:pt x="3995508" y="518049"/>
                </a:lnTo>
                <a:cubicBezTo>
                  <a:pt x="3995508" y="518049"/>
                  <a:pt x="3984656" y="543601"/>
                  <a:pt x="3975887" y="555146"/>
                </a:cubicBezTo>
                <a:cubicBezTo>
                  <a:pt x="3975887" y="555146"/>
                  <a:pt x="3956644" y="556408"/>
                  <a:pt x="3955067" y="556030"/>
                </a:cubicBezTo>
                <a:lnTo>
                  <a:pt x="3957906" y="571361"/>
                </a:lnTo>
                <a:cubicBezTo>
                  <a:pt x="3957906" y="571361"/>
                  <a:pt x="4038221" y="567449"/>
                  <a:pt x="4061943" y="561645"/>
                </a:cubicBezTo>
                <a:cubicBezTo>
                  <a:pt x="4061943" y="561645"/>
                  <a:pt x="4071092" y="571613"/>
                  <a:pt x="4073679" y="574641"/>
                </a:cubicBezTo>
                <a:lnTo>
                  <a:pt x="4085855" y="564925"/>
                </a:lnTo>
                <a:cubicBezTo>
                  <a:pt x="4085855" y="564925"/>
                  <a:pt x="4059609" y="534452"/>
                  <a:pt x="4044783" y="523853"/>
                </a:cubicBezTo>
                <a:lnTo>
                  <a:pt x="4033047" y="532118"/>
                </a:lnTo>
                <a:cubicBezTo>
                  <a:pt x="4033047" y="532118"/>
                  <a:pt x="4043710" y="541330"/>
                  <a:pt x="4050777" y="549594"/>
                </a:cubicBezTo>
                <a:cubicBezTo>
                  <a:pt x="4050777" y="549594"/>
                  <a:pt x="4025540" y="553443"/>
                  <a:pt x="3993931" y="554641"/>
                </a:cubicBezTo>
                <a:cubicBezTo>
                  <a:pt x="3993931" y="554641"/>
                  <a:pt x="4004404" y="536661"/>
                  <a:pt x="4013111" y="518049"/>
                </a:cubicBezTo>
                <a:lnTo>
                  <a:pt x="4085161" y="518049"/>
                </a:lnTo>
                <a:lnTo>
                  <a:pt x="4085161" y="503664"/>
                </a:lnTo>
                <a:close/>
                <a:moveTo>
                  <a:pt x="3031480" y="498743"/>
                </a:moveTo>
                <a:lnTo>
                  <a:pt x="3031480" y="513695"/>
                </a:lnTo>
                <a:lnTo>
                  <a:pt x="3145800" y="513695"/>
                </a:lnTo>
                <a:lnTo>
                  <a:pt x="3145800" y="498743"/>
                </a:lnTo>
                <a:close/>
                <a:moveTo>
                  <a:pt x="3593809" y="498302"/>
                </a:moveTo>
                <a:lnTo>
                  <a:pt x="3598163" y="508585"/>
                </a:lnTo>
                <a:lnTo>
                  <a:pt x="3583336" y="508585"/>
                </a:lnTo>
                <a:cubicBezTo>
                  <a:pt x="3582516" y="506693"/>
                  <a:pt x="3581822" y="498680"/>
                  <a:pt x="3581822" y="498680"/>
                </a:cubicBezTo>
                <a:close/>
                <a:moveTo>
                  <a:pt x="3799737" y="494011"/>
                </a:moveTo>
                <a:lnTo>
                  <a:pt x="3799737" y="509090"/>
                </a:lnTo>
                <a:lnTo>
                  <a:pt x="3827623" y="509090"/>
                </a:lnTo>
                <a:lnTo>
                  <a:pt x="3827623" y="551297"/>
                </a:lnTo>
                <a:cubicBezTo>
                  <a:pt x="3813365" y="553821"/>
                  <a:pt x="3803334" y="554768"/>
                  <a:pt x="3793933" y="555651"/>
                </a:cubicBezTo>
                <a:lnTo>
                  <a:pt x="3795699" y="571928"/>
                </a:lnTo>
                <a:cubicBezTo>
                  <a:pt x="3795699" y="571928"/>
                  <a:pt x="3852040" y="563096"/>
                  <a:pt x="3874058" y="556345"/>
                </a:cubicBezTo>
                <a:lnTo>
                  <a:pt x="3874058" y="540950"/>
                </a:lnTo>
                <a:cubicBezTo>
                  <a:pt x="3874058" y="540950"/>
                  <a:pt x="3861124" y="544862"/>
                  <a:pt x="3842829" y="548395"/>
                </a:cubicBezTo>
                <a:lnTo>
                  <a:pt x="3842829" y="509090"/>
                </a:lnTo>
                <a:lnTo>
                  <a:pt x="3869453" y="509090"/>
                </a:lnTo>
                <a:lnTo>
                  <a:pt x="3869453" y="494011"/>
                </a:lnTo>
                <a:close/>
                <a:moveTo>
                  <a:pt x="3411477" y="489911"/>
                </a:moveTo>
                <a:lnTo>
                  <a:pt x="3411477" y="496977"/>
                </a:lnTo>
                <a:lnTo>
                  <a:pt x="3446808" y="496977"/>
                </a:lnTo>
                <a:lnTo>
                  <a:pt x="3446808" y="489911"/>
                </a:lnTo>
                <a:close/>
                <a:moveTo>
                  <a:pt x="3348260" y="489911"/>
                </a:moveTo>
                <a:lnTo>
                  <a:pt x="3348260" y="496977"/>
                </a:lnTo>
                <a:lnTo>
                  <a:pt x="3383591" y="496977"/>
                </a:lnTo>
                <a:lnTo>
                  <a:pt x="3383591" y="489911"/>
                </a:lnTo>
                <a:close/>
                <a:moveTo>
                  <a:pt x="3411477" y="475526"/>
                </a:moveTo>
                <a:lnTo>
                  <a:pt x="3411477" y="482592"/>
                </a:lnTo>
                <a:lnTo>
                  <a:pt x="3446808" y="482592"/>
                </a:lnTo>
                <a:lnTo>
                  <a:pt x="3446808" y="475526"/>
                </a:lnTo>
                <a:close/>
                <a:moveTo>
                  <a:pt x="3348260" y="475526"/>
                </a:moveTo>
                <a:lnTo>
                  <a:pt x="3348260" y="482592"/>
                </a:lnTo>
                <a:lnTo>
                  <a:pt x="3383591" y="482592"/>
                </a:lnTo>
                <a:lnTo>
                  <a:pt x="3383591" y="475526"/>
                </a:lnTo>
                <a:close/>
                <a:moveTo>
                  <a:pt x="3710591" y="470163"/>
                </a:moveTo>
                <a:lnTo>
                  <a:pt x="3730337" y="470163"/>
                </a:lnTo>
                <a:lnTo>
                  <a:pt x="3730337" y="490479"/>
                </a:lnTo>
                <a:lnTo>
                  <a:pt x="3692483" y="490479"/>
                </a:lnTo>
                <a:lnTo>
                  <a:pt x="3692483" y="502403"/>
                </a:lnTo>
                <a:cubicBezTo>
                  <a:pt x="3686489" y="494201"/>
                  <a:pt x="3680685" y="487009"/>
                  <a:pt x="3676963" y="477041"/>
                </a:cubicBezTo>
                <a:lnTo>
                  <a:pt x="3690212" y="477041"/>
                </a:lnTo>
                <a:lnTo>
                  <a:pt x="3690212" y="476536"/>
                </a:lnTo>
                <a:lnTo>
                  <a:pt x="3701821" y="486125"/>
                </a:lnTo>
                <a:cubicBezTo>
                  <a:pt x="3707435" y="477356"/>
                  <a:pt x="3710591" y="470163"/>
                  <a:pt x="3710591" y="470163"/>
                </a:cubicBezTo>
                <a:close/>
                <a:moveTo>
                  <a:pt x="3524094" y="467072"/>
                </a:moveTo>
                <a:cubicBezTo>
                  <a:pt x="3526933" y="468839"/>
                  <a:pt x="3535513" y="480131"/>
                  <a:pt x="3535513" y="480131"/>
                </a:cubicBezTo>
                <a:cubicBezTo>
                  <a:pt x="3533810" y="484107"/>
                  <a:pt x="3528132" y="490352"/>
                  <a:pt x="3528132" y="490352"/>
                </a:cubicBezTo>
                <a:lnTo>
                  <a:pt x="3524599" y="490352"/>
                </a:lnTo>
                <a:lnTo>
                  <a:pt x="3524599" y="495905"/>
                </a:lnTo>
                <a:cubicBezTo>
                  <a:pt x="3518415" y="491614"/>
                  <a:pt x="3512233" y="476914"/>
                  <a:pt x="3512233" y="476914"/>
                </a:cubicBezTo>
                <a:lnTo>
                  <a:pt x="3524094" y="476914"/>
                </a:lnTo>
                <a:close/>
                <a:moveTo>
                  <a:pt x="3237347" y="460700"/>
                </a:moveTo>
                <a:lnTo>
                  <a:pt x="3237347" y="468839"/>
                </a:lnTo>
                <a:lnTo>
                  <a:pt x="3185107" y="468839"/>
                </a:lnTo>
                <a:lnTo>
                  <a:pt x="3185107" y="480510"/>
                </a:lnTo>
                <a:lnTo>
                  <a:pt x="3237347" y="480510"/>
                </a:lnTo>
                <a:lnTo>
                  <a:pt x="3237347" y="488713"/>
                </a:lnTo>
                <a:lnTo>
                  <a:pt x="3173498" y="488713"/>
                </a:lnTo>
                <a:lnTo>
                  <a:pt x="3173498" y="500195"/>
                </a:lnTo>
                <a:lnTo>
                  <a:pt x="3216148" y="500195"/>
                </a:lnTo>
                <a:cubicBezTo>
                  <a:pt x="3216148" y="500132"/>
                  <a:pt x="3210407" y="513002"/>
                  <a:pt x="3171921" y="519437"/>
                </a:cubicBezTo>
                <a:lnTo>
                  <a:pt x="3178673" y="532497"/>
                </a:lnTo>
                <a:cubicBezTo>
                  <a:pt x="3178673" y="532497"/>
                  <a:pt x="3212236" y="529595"/>
                  <a:pt x="3234634" y="500195"/>
                </a:cubicBezTo>
                <a:lnTo>
                  <a:pt x="3255391" y="500195"/>
                </a:lnTo>
                <a:lnTo>
                  <a:pt x="3255453" y="513255"/>
                </a:lnTo>
                <a:cubicBezTo>
                  <a:pt x="3255453" y="520195"/>
                  <a:pt x="3259050" y="522150"/>
                  <a:pt x="3266431" y="522150"/>
                </a:cubicBezTo>
                <a:lnTo>
                  <a:pt x="3299933" y="522150"/>
                </a:lnTo>
                <a:cubicBezTo>
                  <a:pt x="3308324" y="522150"/>
                  <a:pt x="3313939" y="516788"/>
                  <a:pt x="3313939" y="511362"/>
                </a:cubicBezTo>
                <a:lnTo>
                  <a:pt x="3314506" y="507387"/>
                </a:lnTo>
                <a:lnTo>
                  <a:pt x="3299428" y="502845"/>
                </a:lnTo>
                <a:lnTo>
                  <a:pt x="3298671" y="507892"/>
                </a:lnTo>
                <a:cubicBezTo>
                  <a:pt x="3298229" y="510857"/>
                  <a:pt x="3294949" y="511236"/>
                  <a:pt x="3293560" y="511236"/>
                </a:cubicBezTo>
                <a:lnTo>
                  <a:pt x="3274444" y="511236"/>
                </a:lnTo>
                <a:cubicBezTo>
                  <a:pt x="3270343" y="511236"/>
                  <a:pt x="3269649" y="509785"/>
                  <a:pt x="3269649" y="507639"/>
                </a:cubicBezTo>
                <a:lnTo>
                  <a:pt x="3269649" y="500132"/>
                </a:lnTo>
                <a:lnTo>
                  <a:pt x="3315831" y="500132"/>
                </a:lnTo>
                <a:lnTo>
                  <a:pt x="3315831" y="488649"/>
                </a:lnTo>
                <a:lnTo>
                  <a:pt x="3251858" y="488649"/>
                </a:lnTo>
                <a:lnTo>
                  <a:pt x="3251858" y="480448"/>
                </a:lnTo>
                <a:lnTo>
                  <a:pt x="3305106" y="480448"/>
                </a:lnTo>
                <a:lnTo>
                  <a:pt x="3305106" y="469155"/>
                </a:lnTo>
                <a:lnTo>
                  <a:pt x="3251858" y="469155"/>
                </a:lnTo>
                <a:lnTo>
                  <a:pt x="3251858" y="460700"/>
                </a:lnTo>
                <a:close/>
                <a:moveTo>
                  <a:pt x="3579235" y="457924"/>
                </a:moveTo>
                <a:cubicBezTo>
                  <a:pt x="3586806" y="464422"/>
                  <a:pt x="3595071" y="476598"/>
                  <a:pt x="3595071" y="476598"/>
                </a:cubicBezTo>
                <a:cubicBezTo>
                  <a:pt x="3591033" y="483097"/>
                  <a:pt x="3585482" y="487765"/>
                  <a:pt x="3585482" y="487765"/>
                </a:cubicBezTo>
                <a:lnTo>
                  <a:pt x="3580686" y="487765"/>
                </a:lnTo>
                <a:lnTo>
                  <a:pt x="3580686" y="487702"/>
                </a:lnTo>
                <a:cubicBezTo>
                  <a:pt x="3579677" y="478680"/>
                  <a:pt x="3579235" y="457924"/>
                  <a:pt x="3579235" y="457924"/>
                </a:cubicBezTo>
                <a:close/>
                <a:moveTo>
                  <a:pt x="4018789" y="446820"/>
                </a:moveTo>
                <a:cubicBezTo>
                  <a:pt x="4031029" y="460953"/>
                  <a:pt x="4055382" y="474580"/>
                  <a:pt x="4055382" y="474580"/>
                </a:cubicBezTo>
                <a:lnTo>
                  <a:pt x="3982575" y="474580"/>
                </a:lnTo>
                <a:cubicBezTo>
                  <a:pt x="4000115" y="465242"/>
                  <a:pt x="4018789" y="446820"/>
                  <a:pt x="4018789" y="446820"/>
                </a:cubicBezTo>
                <a:close/>
                <a:moveTo>
                  <a:pt x="3026370" y="444927"/>
                </a:moveTo>
                <a:lnTo>
                  <a:pt x="3026370" y="459753"/>
                </a:lnTo>
                <a:lnTo>
                  <a:pt x="3150975" y="459753"/>
                </a:lnTo>
                <a:lnTo>
                  <a:pt x="3150975" y="444927"/>
                </a:lnTo>
                <a:close/>
                <a:moveTo>
                  <a:pt x="3335390" y="438050"/>
                </a:moveTo>
                <a:lnTo>
                  <a:pt x="3335390" y="449912"/>
                </a:lnTo>
                <a:lnTo>
                  <a:pt x="3389900" y="449912"/>
                </a:lnTo>
                <a:lnTo>
                  <a:pt x="3389900" y="457103"/>
                </a:lnTo>
                <a:lnTo>
                  <a:pt x="3328512" y="457103"/>
                </a:lnTo>
                <a:lnTo>
                  <a:pt x="3328512" y="493823"/>
                </a:lnTo>
                <a:lnTo>
                  <a:pt x="3341951" y="493823"/>
                </a:lnTo>
                <a:lnTo>
                  <a:pt x="3341951" y="468712"/>
                </a:lnTo>
                <a:lnTo>
                  <a:pt x="3389900" y="468712"/>
                </a:lnTo>
                <a:lnTo>
                  <a:pt x="3389900" y="499059"/>
                </a:lnTo>
                <a:lnTo>
                  <a:pt x="3404159" y="499059"/>
                </a:lnTo>
                <a:lnTo>
                  <a:pt x="3404159" y="468712"/>
                </a:lnTo>
                <a:lnTo>
                  <a:pt x="3453874" y="468712"/>
                </a:lnTo>
                <a:lnTo>
                  <a:pt x="3453874" y="493823"/>
                </a:lnTo>
                <a:lnTo>
                  <a:pt x="3467312" y="493823"/>
                </a:lnTo>
                <a:lnTo>
                  <a:pt x="3467312" y="457103"/>
                </a:lnTo>
                <a:lnTo>
                  <a:pt x="3404159" y="457103"/>
                </a:lnTo>
                <a:lnTo>
                  <a:pt x="3404159" y="449912"/>
                </a:lnTo>
                <a:lnTo>
                  <a:pt x="3459741" y="449912"/>
                </a:lnTo>
                <a:lnTo>
                  <a:pt x="3459741" y="438050"/>
                </a:lnTo>
                <a:close/>
                <a:moveTo>
                  <a:pt x="4193172" y="434012"/>
                </a:moveTo>
                <a:lnTo>
                  <a:pt x="4193172" y="470730"/>
                </a:lnTo>
                <a:lnTo>
                  <a:pt x="4165035" y="470730"/>
                </a:lnTo>
                <a:lnTo>
                  <a:pt x="4165035" y="485241"/>
                </a:lnTo>
                <a:lnTo>
                  <a:pt x="4193172" y="485241"/>
                </a:lnTo>
                <a:lnTo>
                  <a:pt x="4193172" y="557228"/>
                </a:lnTo>
                <a:lnTo>
                  <a:pt x="4156075" y="557228"/>
                </a:lnTo>
                <a:lnTo>
                  <a:pt x="4156075" y="571612"/>
                </a:lnTo>
                <a:lnTo>
                  <a:pt x="4242509" y="571612"/>
                </a:lnTo>
                <a:lnTo>
                  <a:pt x="4242509" y="557228"/>
                </a:lnTo>
                <a:lnTo>
                  <a:pt x="4208188" y="557228"/>
                </a:lnTo>
                <a:lnTo>
                  <a:pt x="4208188" y="485241"/>
                </a:lnTo>
                <a:lnTo>
                  <a:pt x="4238094" y="485241"/>
                </a:lnTo>
                <a:lnTo>
                  <a:pt x="4238094" y="470730"/>
                </a:lnTo>
                <a:lnTo>
                  <a:pt x="4208188" y="470730"/>
                </a:lnTo>
                <a:lnTo>
                  <a:pt x="4208188" y="434012"/>
                </a:lnTo>
                <a:close/>
                <a:moveTo>
                  <a:pt x="3208703" y="433445"/>
                </a:moveTo>
                <a:lnTo>
                  <a:pt x="3208703" y="443224"/>
                </a:lnTo>
                <a:lnTo>
                  <a:pt x="3174255" y="443224"/>
                </a:lnTo>
                <a:lnTo>
                  <a:pt x="3174255" y="455337"/>
                </a:lnTo>
                <a:lnTo>
                  <a:pt x="3208893" y="455337"/>
                </a:lnTo>
                <a:lnTo>
                  <a:pt x="3208893" y="464674"/>
                </a:lnTo>
                <a:lnTo>
                  <a:pt x="3223592" y="464674"/>
                </a:lnTo>
                <a:lnTo>
                  <a:pt x="3223592" y="455337"/>
                </a:lnTo>
                <a:lnTo>
                  <a:pt x="3266936" y="455337"/>
                </a:lnTo>
                <a:lnTo>
                  <a:pt x="3266936" y="464674"/>
                </a:lnTo>
                <a:lnTo>
                  <a:pt x="3281447" y="464674"/>
                </a:lnTo>
                <a:lnTo>
                  <a:pt x="3281447" y="455337"/>
                </a:lnTo>
                <a:lnTo>
                  <a:pt x="3316840" y="455337"/>
                </a:lnTo>
                <a:lnTo>
                  <a:pt x="3316840" y="443224"/>
                </a:lnTo>
                <a:lnTo>
                  <a:pt x="3281447" y="443098"/>
                </a:lnTo>
                <a:lnTo>
                  <a:pt x="3281447" y="433445"/>
                </a:lnTo>
                <a:lnTo>
                  <a:pt x="3266936" y="433445"/>
                </a:lnTo>
                <a:lnTo>
                  <a:pt x="3266936" y="443035"/>
                </a:lnTo>
                <a:lnTo>
                  <a:pt x="3223592" y="443035"/>
                </a:lnTo>
                <a:lnTo>
                  <a:pt x="3223592" y="433445"/>
                </a:lnTo>
                <a:close/>
                <a:moveTo>
                  <a:pt x="4010524" y="432309"/>
                </a:moveTo>
                <a:cubicBezTo>
                  <a:pt x="4010524" y="432309"/>
                  <a:pt x="3991408" y="460069"/>
                  <a:pt x="3945162" y="474201"/>
                </a:cubicBezTo>
                <a:cubicBezTo>
                  <a:pt x="3945162" y="474201"/>
                  <a:pt x="3951156" y="488270"/>
                  <a:pt x="3952544" y="489217"/>
                </a:cubicBezTo>
                <a:cubicBezTo>
                  <a:pt x="3952544" y="489217"/>
                  <a:pt x="3968127" y="482781"/>
                  <a:pt x="3976203" y="478428"/>
                </a:cubicBezTo>
                <a:lnTo>
                  <a:pt x="3976203" y="488081"/>
                </a:lnTo>
                <a:lnTo>
                  <a:pt x="4060366" y="488081"/>
                </a:lnTo>
                <a:lnTo>
                  <a:pt x="4060366" y="476851"/>
                </a:lnTo>
                <a:cubicBezTo>
                  <a:pt x="4060366" y="476851"/>
                  <a:pt x="4068064" y="480825"/>
                  <a:pt x="4084846" y="486252"/>
                </a:cubicBezTo>
                <a:lnTo>
                  <a:pt x="4091533" y="472372"/>
                </a:lnTo>
                <a:cubicBezTo>
                  <a:pt x="4091471" y="472434"/>
                  <a:pt x="4051660" y="462782"/>
                  <a:pt x="4025666" y="432309"/>
                </a:cubicBezTo>
                <a:close/>
                <a:moveTo>
                  <a:pt x="3497785" y="432309"/>
                </a:moveTo>
                <a:lnTo>
                  <a:pt x="3497785" y="462782"/>
                </a:lnTo>
                <a:lnTo>
                  <a:pt x="3482202" y="462782"/>
                </a:lnTo>
                <a:lnTo>
                  <a:pt x="3482202" y="476851"/>
                </a:lnTo>
                <a:lnTo>
                  <a:pt x="3497785" y="476851"/>
                </a:lnTo>
                <a:cubicBezTo>
                  <a:pt x="3497785" y="476851"/>
                  <a:pt x="3491603" y="501835"/>
                  <a:pt x="3477785" y="521204"/>
                </a:cubicBezTo>
                <a:lnTo>
                  <a:pt x="3483905" y="538553"/>
                </a:lnTo>
                <a:cubicBezTo>
                  <a:pt x="3483905" y="538553"/>
                  <a:pt x="3491287" y="527827"/>
                  <a:pt x="3497785" y="509153"/>
                </a:cubicBezTo>
                <a:cubicBezTo>
                  <a:pt x="3498100" y="508459"/>
                  <a:pt x="3498669" y="506378"/>
                  <a:pt x="3498669" y="506378"/>
                </a:cubicBezTo>
                <a:cubicBezTo>
                  <a:pt x="3498669" y="506378"/>
                  <a:pt x="3497974" y="514264"/>
                  <a:pt x="3497785" y="517859"/>
                </a:cubicBezTo>
                <a:lnTo>
                  <a:pt x="3497785" y="580066"/>
                </a:lnTo>
                <a:lnTo>
                  <a:pt x="3511539" y="580004"/>
                </a:lnTo>
                <a:lnTo>
                  <a:pt x="3511539" y="508144"/>
                </a:lnTo>
                <a:cubicBezTo>
                  <a:pt x="3511539" y="505620"/>
                  <a:pt x="3510655" y="495400"/>
                  <a:pt x="3510655" y="495400"/>
                </a:cubicBezTo>
                <a:cubicBezTo>
                  <a:pt x="3511918" y="499185"/>
                  <a:pt x="3511602" y="499059"/>
                  <a:pt x="3519425" y="511740"/>
                </a:cubicBezTo>
                <a:lnTo>
                  <a:pt x="3525229" y="502213"/>
                </a:lnTo>
                <a:lnTo>
                  <a:pt x="3555071" y="499311"/>
                </a:lnTo>
                <a:lnTo>
                  <a:pt x="3557279" y="505178"/>
                </a:lnTo>
                <a:lnTo>
                  <a:pt x="3568573" y="500699"/>
                </a:lnTo>
                <a:cubicBezTo>
                  <a:pt x="3569141" y="504422"/>
                  <a:pt x="3569520" y="508711"/>
                  <a:pt x="3569520" y="508711"/>
                </a:cubicBezTo>
                <a:lnTo>
                  <a:pt x="3521633" y="508711"/>
                </a:lnTo>
                <a:lnTo>
                  <a:pt x="3521633" y="521582"/>
                </a:lnTo>
                <a:lnTo>
                  <a:pt x="3534315" y="521582"/>
                </a:lnTo>
                <a:cubicBezTo>
                  <a:pt x="3534441" y="549405"/>
                  <a:pt x="3516776" y="565366"/>
                  <a:pt x="3516776" y="565366"/>
                </a:cubicBezTo>
                <a:lnTo>
                  <a:pt x="3526807" y="577732"/>
                </a:lnTo>
                <a:cubicBezTo>
                  <a:pt x="3540056" y="565493"/>
                  <a:pt x="3545545" y="542717"/>
                  <a:pt x="3545545" y="542717"/>
                </a:cubicBezTo>
                <a:cubicBezTo>
                  <a:pt x="3552548" y="545304"/>
                  <a:pt x="3562011" y="554389"/>
                  <a:pt x="3562011" y="554389"/>
                </a:cubicBezTo>
                <a:lnTo>
                  <a:pt x="3569267" y="542212"/>
                </a:lnTo>
                <a:cubicBezTo>
                  <a:pt x="3564535" y="537292"/>
                  <a:pt x="3548321" y="527891"/>
                  <a:pt x="3548321" y="527891"/>
                </a:cubicBezTo>
                <a:lnTo>
                  <a:pt x="3548636" y="521582"/>
                </a:lnTo>
                <a:lnTo>
                  <a:pt x="3571980" y="521582"/>
                </a:lnTo>
                <a:cubicBezTo>
                  <a:pt x="3575640" y="537481"/>
                  <a:pt x="3581128" y="547575"/>
                  <a:pt x="3581128" y="547575"/>
                </a:cubicBezTo>
                <a:cubicBezTo>
                  <a:pt x="3571602" y="556471"/>
                  <a:pt x="3548573" y="563789"/>
                  <a:pt x="3548573" y="563789"/>
                </a:cubicBezTo>
                <a:lnTo>
                  <a:pt x="3556901" y="577038"/>
                </a:lnTo>
                <a:cubicBezTo>
                  <a:pt x="3570844" y="573316"/>
                  <a:pt x="3588510" y="560256"/>
                  <a:pt x="3588510" y="560256"/>
                </a:cubicBezTo>
                <a:cubicBezTo>
                  <a:pt x="3592737" y="566060"/>
                  <a:pt x="3601065" y="573253"/>
                  <a:pt x="3601065" y="573253"/>
                </a:cubicBezTo>
                <a:cubicBezTo>
                  <a:pt x="3613935" y="582401"/>
                  <a:pt x="3620623" y="572306"/>
                  <a:pt x="3620623" y="572306"/>
                </a:cubicBezTo>
                <a:cubicBezTo>
                  <a:pt x="3624661" y="567070"/>
                  <a:pt x="3629582" y="556092"/>
                  <a:pt x="3629582" y="556092"/>
                </a:cubicBezTo>
                <a:lnTo>
                  <a:pt x="3618414" y="544042"/>
                </a:lnTo>
                <a:cubicBezTo>
                  <a:pt x="3616144" y="550982"/>
                  <a:pt x="3612358" y="557480"/>
                  <a:pt x="3612358" y="557480"/>
                </a:cubicBezTo>
                <a:cubicBezTo>
                  <a:pt x="3608005" y="562464"/>
                  <a:pt x="3603021" y="555777"/>
                  <a:pt x="3603021" y="555777"/>
                </a:cubicBezTo>
                <a:cubicBezTo>
                  <a:pt x="3600119" y="552559"/>
                  <a:pt x="3599866" y="550982"/>
                  <a:pt x="3599866" y="550982"/>
                </a:cubicBezTo>
                <a:cubicBezTo>
                  <a:pt x="3607121" y="543916"/>
                  <a:pt x="3615512" y="531550"/>
                  <a:pt x="3615512" y="531550"/>
                </a:cubicBezTo>
                <a:lnTo>
                  <a:pt x="3603777" y="523033"/>
                </a:lnTo>
                <a:cubicBezTo>
                  <a:pt x="3601822" y="528270"/>
                  <a:pt x="3592169" y="539184"/>
                  <a:pt x="3592169" y="539184"/>
                </a:cubicBezTo>
                <a:cubicBezTo>
                  <a:pt x="3587753" y="532812"/>
                  <a:pt x="3585797" y="521582"/>
                  <a:pt x="3585797" y="521582"/>
                </a:cubicBezTo>
                <a:lnTo>
                  <a:pt x="3626869" y="521582"/>
                </a:lnTo>
                <a:lnTo>
                  <a:pt x="3626869" y="508711"/>
                </a:lnTo>
                <a:lnTo>
                  <a:pt x="3611853" y="508711"/>
                </a:lnTo>
                <a:cubicBezTo>
                  <a:pt x="3608446" y="502402"/>
                  <a:pt x="3606617" y="497544"/>
                  <a:pt x="3606617" y="497544"/>
                </a:cubicBezTo>
                <a:lnTo>
                  <a:pt x="3616017" y="496282"/>
                </a:lnTo>
                <a:cubicBezTo>
                  <a:pt x="3616963" y="498302"/>
                  <a:pt x="3618288" y="502087"/>
                  <a:pt x="3618288" y="502087"/>
                </a:cubicBezTo>
                <a:lnTo>
                  <a:pt x="3628320" y="498049"/>
                </a:lnTo>
                <a:cubicBezTo>
                  <a:pt x="3625544" y="486440"/>
                  <a:pt x="3625039" y="486378"/>
                  <a:pt x="3620813" y="475526"/>
                </a:cubicBezTo>
                <a:lnTo>
                  <a:pt x="3610781" y="478680"/>
                </a:lnTo>
                <a:lnTo>
                  <a:pt x="3613304" y="486378"/>
                </a:lnTo>
                <a:lnTo>
                  <a:pt x="3600560" y="487765"/>
                </a:lnTo>
                <a:cubicBezTo>
                  <a:pt x="3604346" y="483917"/>
                  <a:pt x="3620813" y="462845"/>
                  <a:pt x="3623651" y="458681"/>
                </a:cubicBezTo>
                <a:lnTo>
                  <a:pt x="3613304" y="452624"/>
                </a:lnTo>
                <a:cubicBezTo>
                  <a:pt x="3612610" y="453949"/>
                  <a:pt x="3604535" y="465179"/>
                  <a:pt x="3603273" y="466820"/>
                </a:cubicBezTo>
                <a:lnTo>
                  <a:pt x="3598541" y="461331"/>
                </a:lnTo>
                <a:cubicBezTo>
                  <a:pt x="3605039" y="452435"/>
                  <a:pt x="3611979" y="439375"/>
                  <a:pt x="3611979" y="439375"/>
                </a:cubicBezTo>
                <a:lnTo>
                  <a:pt x="3600181" y="434265"/>
                </a:lnTo>
                <a:cubicBezTo>
                  <a:pt x="3598983" y="437167"/>
                  <a:pt x="3594504" y="447073"/>
                  <a:pt x="3590971" y="451741"/>
                </a:cubicBezTo>
                <a:cubicBezTo>
                  <a:pt x="3590023" y="450732"/>
                  <a:pt x="3587059" y="448145"/>
                  <a:pt x="3587059" y="448145"/>
                </a:cubicBezTo>
                <a:lnTo>
                  <a:pt x="3579173" y="456977"/>
                </a:lnTo>
                <a:lnTo>
                  <a:pt x="3578415" y="432498"/>
                </a:lnTo>
                <a:lnTo>
                  <a:pt x="3564662" y="432498"/>
                </a:lnTo>
                <a:cubicBezTo>
                  <a:pt x="3564662" y="464233"/>
                  <a:pt x="3567879" y="497292"/>
                  <a:pt x="3567879" y="497292"/>
                </a:cubicBezTo>
                <a:cubicBezTo>
                  <a:pt x="3563588" y="487135"/>
                  <a:pt x="3561065" y="477797"/>
                  <a:pt x="3561065" y="477797"/>
                </a:cubicBezTo>
                <a:lnTo>
                  <a:pt x="3551538" y="480258"/>
                </a:lnTo>
                <a:lnTo>
                  <a:pt x="3553746" y="488965"/>
                </a:lnTo>
                <a:lnTo>
                  <a:pt x="3541760" y="490037"/>
                </a:lnTo>
                <a:cubicBezTo>
                  <a:pt x="3548952" y="481709"/>
                  <a:pt x="3563967" y="459249"/>
                  <a:pt x="3563967" y="459249"/>
                </a:cubicBezTo>
                <a:lnTo>
                  <a:pt x="3553431" y="453444"/>
                </a:lnTo>
                <a:cubicBezTo>
                  <a:pt x="3550403" y="458050"/>
                  <a:pt x="3543463" y="469532"/>
                  <a:pt x="3543463" y="469532"/>
                </a:cubicBezTo>
                <a:lnTo>
                  <a:pt x="3538984" y="464296"/>
                </a:lnTo>
                <a:cubicBezTo>
                  <a:pt x="3546113" y="453444"/>
                  <a:pt x="3552359" y="439754"/>
                  <a:pt x="3552359" y="439754"/>
                </a:cubicBezTo>
                <a:lnTo>
                  <a:pt x="3540624" y="435275"/>
                </a:lnTo>
                <a:cubicBezTo>
                  <a:pt x="3535451" y="447388"/>
                  <a:pt x="3530403" y="455526"/>
                  <a:pt x="3530403" y="455526"/>
                </a:cubicBezTo>
                <a:cubicBezTo>
                  <a:pt x="3529583" y="454265"/>
                  <a:pt x="3526365" y="452309"/>
                  <a:pt x="3526365" y="452309"/>
                </a:cubicBezTo>
                <a:lnTo>
                  <a:pt x="3519110" y="462845"/>
                </a:lnTo>
                <a:lnTo>
                  <a:pt x="3511539" y="462845"/>
                </a:lnTo>
                <a:lnTo>
                  <a:pt x="3511539" y="432309"/>
                </a:lnTo>
                <a:close/>
                <a:moveTo>
                  <a:pt x="4123520" y="432183"/>
                </a:moveTo>
                <a:lnTo>
                  <a:pt x="4123520" y="456789"/>
                </a:lnTo>
                <a:lnTo>
                  <a:pt x="4100113" y="456789"/>
                </a:lnTo>
                <a:lnTo>
                  <a:pt x="4100113" y="471615"/>
                </a:lnTo>
                <a:lnTo>
                  <a:pt x="4144340" y="471615"/>
                </a:lnTo>
                <a:cubicBezTo>
                  <a:pt x="4144340" y="471615"/>
                  <a:pt x="4132163" y="500006"/>
                  <a:pt x="4096517" y="525368"/>
                </a:cubicBezTo>
                <a:lnTo>
                  <a:pt x="4102890" y="540509"/>
                </a:lnTo>
                <a:cubicBezTo>
                  <a:pt x="4102890" y="540509"/>
                  <a:pt x="4119987" y="526567"/>
                  <a:pt x="4124971" y="520888"/>
                </a:cubicBezTo>
                <a:lnTo>
                  <a:pt x="4124971" y="578111"/>
                </a:lnTo>
                <a:lnTo>
                  <a:pt x="4139040" y="578111"/>
                </a:lnTo>
                <a:lnTo>
                  <a:pt x="4139040" y="513507"/>
                </a:lnTo>
                <a:cubicBezTo>
                  <a:pt x="4139040" y="513507"/>
                  <a:pt x="4152289" y="527954"/>
                  <a:pt x="4160744" y="533381"/>
                </a:cubicBezTo>
                <a:lnTo>
                  <a:pt x="4169387" y="521457"/>
                </a:lnTo>
                <a:cubicBezTo>
                  <a:pt x="4169387" y="521457"/>
                  <a:pt x="4146738" y="504359"/>
                  <a:pt x="4144151" y="498617"/>
                </a:cubicBezTo>
                <a:cubicBezTo>
                  <a:pt x="4144151" y="498617"/>
                  <a:pt x="4158662" y="477293"/>
                  <a:pt x="4160175" y="470479"/>
                </a:cubicBezTo>
                <a:lnTo>
                  <a:pt x="4160175" y="456977"/>
                </a:lnTo>
                <a:lnTo>
                  <a:pt x="4138536" y="456977"/>
                </a:lnTo>
                <a:lnTo>
                  <a:pt x="4138536" y="432183"/>
                </a:lnTo>
                <a:close/>
                <a:moveTo>
                  <a:pt x="3910967" y="432183"/>
                </a:moveTo>
                <a:lnTo>
                  <a:pt x="3898980" y="438430"/>
                </a:lnTo>
                <a:cubicBezTo>
                  <a:pt x="3898980" y="438430"/>
                  <a:pt x="3912607" y="453634"/>
                  <a:pt x="3912923" y="457672"/>
                </a:cubicBezTo>
                <a:lnTo>
                  <a:pt x="3892544" y="457735"/>
                </a:lnTo>
                <a:cubicBezTo>
                  <a:pt x="3892356" y="450732"/>
                  <a:pt x="3891598" y="439186"/>
                  <a:pt x="3891977" y="432246"/>
                </a:cubicBezTo>
                <a:lnTo>
                  <a:pt x="3876015" y="432246"/>
                </a:lnTo>
                <a:cubicBezTo>
                  <a:pt x="3876015" y="432246"/>
                  <a:pt x="3876141" y="445180"/>
                  <a:pt x="3876646" y="457609"/>
                </a:cubicBezTo>
                <a:lnTo>
                  <a:pt x="3793807" y="457609"/>
                </a:lnTo>
                <a:lnTo>
                  <a:pt x="3793807" y="473003"/>
                </a:lnTo>
                <a:lnTo>
                  <a:pt x="3877781" y="473003"/>
                </a:lnTo>
                <a:cubicBezTo>
                  <a:pt x="3878917" y="489217"/>
                  <a:pt x="3881504" y="516409"/>
                  <a:pt x="3884406" y="524926"/>
                </a:cubicBezTo>
                <a:cubicBezTo>
                  <a:pt x="3884406" y="524926"/>
                  <a:pt x="3889706" y="558239"/>
                  <a:pt x="3904027" y="571992"/>
                </a:cubicBezTo>
                <a:cubicBezTo>
                  <a:pt x="3904027" y="571992"/>
                  <a:pt x="3915446" y="584546"/>
                  <a:pt x="3926929" y="570351"/>
                </a:cubicBezTo>
                <a:cubicBezTo>
                  <a:pt x="3926929" y="570351"/>
                  <a:pt x="3932607" y="562654"/>
                  <a:pt x="3937591" y="544800"/>
                </a:cubicBezTo>
                <a:lnTo>
                  <a:pt x="3925920" y="529216"/>
                </a:lnTo>
                <a:cubicBezTo>
                  <a:pt x="3926046" y="529153"/>
                  <a:pt x="3923270" y="541519"/>
                  <a:pt x="3919358" y="550920"/>
                </a:cubicBezTo>
                <a:cubicBezTo>
                  <a:pt x="3919358" y="550920"/>
                  <a:pt x="3914942" y="564295"/>
                  <a:pt x="3908506" y="550541"/>
                </a:cubicBezTo>
                <a:cubicBezTo>
                  <a:pt x="3908506" y="550541"/>
                  <a:pt x="3901630" y="536976"/>
                  <a:pt x="3898223" y="516473"/>
                </a:cubicBezTo>
                <a:cubicBezTo>
                  <a:pt x="3898223" y="516473"/>
                  <a:pt x="3894626" y="491741"/>
                  <a:pt x="3893428" y="473192"/>
                </a:cubicBezTo>
                <a:lnTo>
                  <a:pt x="3932355" y="473003"/>
                </a:lnTo>
                <a:lnTo>
                  <a:pt x="3932355" y="457735"/>
                </a:lnTo>
                <a:lnTo>
                  <a:pt x="3916393" y="457735"/>
                </a:lnTo>
                <a:lnTo>
                  <a:pt x="3927182" y="450669"/>
                </a:lnTo>
                <a:cubicBezTo>
                  <a:pt x="3924658" y="446378"/>
                  <a:pt x="3914059" y="433949"/>
                  <a:pt x="3910967" y="432183"/>
                </a:cubicBezTo>
                <a:close/>
                <a:moveTo>
                  <a:pt x="3730275" y="431994"/>
                </a:moveTo>
                <a:lnTo>
                  <a:pt x="3730275" y="456662"/>
                </a:lnTo>
                <a:lnTo>
                  <a:pt x="3715259" y="456662"/>
                </a:lnTo>
                <a:cubicBezTo>
                  <a:pt x="3716079" y="453508"/>
                  <a:pt x="3719738" y="439628"/>
                  <a:pt x="3719738" y="439628"/>
                </a:cubicBezTo>
                <a:lnTo>
                  <a:pt x="3706048" y="436347"/>
                </a:lnTo>
                <a:cubicBezTo>
                  <a:pt x="3701631" y="461836"/>
                  <a:pt x="3692609" y="472814"/>
                  <a:pt x="3690148" y="475463"/>
                </a:cubicBezTo>
                <a:lnTo>
                  <a:pt x="3690148" y="463161"/>
                </a:lnTo>
                <a:lnTo>
                  <a:pt x="3676521" y="463161"/>
                </a:lnTo>
                <a:lnTo>
                  <a:pt x="3676521" y="432309"/>
                </a:lnTo>
                <a:lnTo>
                  <a:pt x="3662262" y="432309"/>
                </a:lnTo>
                <a:lnTo>
                  <a:pt x="3662262" y="463097"/>
                </a:lnTo>
                <a:lnTo>
                  <a:pt x="3639234" y="463097"/>
                </a:lnTo>
                <a:lnTo>
                  <a:pt x="3639234" y="477041"/>
                </a:lnTo>
                <a:lnTo>
                  <a:pt x="3661127" y="477041"/>
                </a:lnTo>
                <a:cubicBezTo>
                  <a:pt x="3661127" y="477041"/>
                  <a:pt x="3654755" y="500700"/>
                  <a:pt x="3635512" y="523475"/>
                </a:cubicBezTo>
                <a:lnTo>
                  <a:pt x="3642137" y="538743"/>
                </a:lnTo>
                <a:cubicBezTo>
                  <a:pt x="3656206" y="520131"/>
                  <a:pt x="3661316" y="507829"/>
                  <a:pt x="3663146" y="502340"/>
                </a:cubicBezTo>
                <a:cubicBezTo>
                  <a:pt x="3663146" y="502340"/>
                  <a:pt x="3662326" y="511550"/>
                  <a:pt x="3662262" y="514642"/>
                </a:cubicBezTo>
                <a:lnTo>
                  <a:pt x="3662262" y="580067"/>
                </a:lnTo>
                <a:lnTo>
                  <a:pt x="3676521" y="580067"/>
                </a:lnTo>
                <a:lnTo>
                  <a:pt x="3676521" y="508648"/>
                </a:lnTo>
                <a:cubicBezTo>
                  <a:pt x="3676458" y="505620"/>
                  <a:pt x="3675638" y="496472"/>
                  <a:pt x="3675638" y="496472"/>
                </a:cubicBezTo>
                <a:cubicBezTo>
                  <a:pt x="3675638" y="496472"/>
                  <a:pt x="3676395" y="501961"/>
                  <a:pt x="3689770" y="520194"/>
                </a:cubicBezTo>
                <a:lnTo>
                  <a:pt x="3697341" y="507324"/>
                </a:lnTo>
                <a:lnTo>
                  <a:pt x="3694313" y="504359"/>
                </a:lnTo>
                <a:lnTo>
                  <a:pt x="3725606" y="504359"/>
                </a:lnTo>
                <a:cubicBezTo>
                  <a:pt x="3714060" y="532749"/>
                  <a:pt x="3683651" y="554893"/>
                  <a:pt x="3683651" y="554893"/>
                </a:cubicBezTo>
                <a:lnTo>
                  <a:pt x="3693240" y="566944"/>
                </a:lnTo>
                <a:cubicBezTo>
                  <a:pt x="3715133" y="551550"/>
                  <a:pt x="3730275" y="522150"/>
                  <a:pt x="3730275" y="522150"/>
                </a:cubicBezTo>
                <a:lnTo>
                  <a:pt x="3730275" y="579815"/>
                </a:lnTo>
                <a:lnTo>
                  <a:pt x="3743840" y="579815"/>
                </a:lnTo>
                <a:lnTo>
                  <a:pt x="3743840" y="521456"/>
                </a:lnTo>
                <a:cubicBezTo>
                  <a:pt x="3750716" y="532749"/>
                  <a:pt x="3759612" y="549468"/>
                  <a:pt x="3778981" y="565430"/>
                </a:cubicBezTo>
                <a:lnTo>
                  <a:pt x="3787750" y="551424"/>
                </a:lnTo>
                <a:cubicBezTo>
                  <a:pt x="3766363" y="535021"/>
                  <a:pt x="3752357" y="513696"/>
                  <a:pt x="3748003" y="503980"/>
                </a:cubicBezTo>
                <a:lnTo>
                  <a:pt x="3784406" y="503980"/>
                </a:lnTo>
                <a:lnTo>
                  <a:pt x="3784406" y="490479"/>
                </a:lnTo>
                <a:lnTo>
                  <a:pt x="3743840" y="490479"/>
                </a:lnTo>
                <a:lnTo>
                  <a:pt x="3743840" y="470163"/>
                </a:lnTo>
                <a:lnTo>
                  <a:pt x="3777277" y="470163"/>
                </a:lnTo>
                <a:lnTo>
                  <a:pt x="3777277" y="456662"/>
                </a:lnTo>
                <a:lnTo>
                  <a:pt x="3743840" y="456662"/>
                </a:lnTo>
                <a:lnTo>
                  <a:pt x="3743840" y="431994"/>
                </a:lnTo>
                <a:close/>
                <a:moveTo>
                  <a:pt x="0" y="0"/>
                </a:moveTo>
                <a:lnTo>
                  <a:pt x="7260356" y="0"/>
                </a:lnTo>
                <a:lnTo>
                  <a:pt x="7260356" y="741599"/>
                </a:lnTo>
                <a:lnTo>
                  <a:pt x="0" y="741599"/>
                </a:lnTo>
                <a:close/>
              </a:path>
            </a:pathLst>
          </a:custGeom>
          <a:solidFill>
            <a:schemeClr val="bg1">
              <a:alpha val="45000"/>
            </a:schemeClr>
          </a:solidFill>
        </p:spPr>
        <p:txBody>
          <a:bodyPr wrap="square" bIns="435600" anchor="b" anchorCtr="1">
            <a:noAutofit/>
          </a:bodyPr>
          <a:lstStyle>
            <a:lvl1pPr algn="ctr">
              <a:defRPr sz="900" b="1" spc="250" baseline="0">
                <a:solidFill>
                  <a:schemeClr val="tx1"/>
                </a:solidFill>
                <a:latin typeface="+mj-lt"/>
                <a:ea typeface="+mj-ea"/>
              </a:defRPr>
            </a:lvl1pPr>
          </a:lstStyle>
          <a:p>
            <a:fld id="{59366376-72BC-40B6-BF92-EAD5D9481B24}" type="datetime1">
              <a:rPr lang="ja-JP" altLang="en-US" smtClean="0"/>
              <a:t>2022/10/3</a:t>
            </a:fld>
            <a:endParaRPr lang="ja-JP" altLang="en-US" dirty="0"/>
          </a:p>
        </p:txBody>
      </p:sp>
      <p:sp>
        <p:nvSpPr>
          <p:cNvPr id="18" name="Footer Placeholder">
            <a:extLst>
              <a:ext uri="{FF2B5EF4-FFF2-40B4-BE49-F238E27FC236}">
                <a16:creationId xmlns:a16="http://schemas.microsoft.com/office/drawing/2014/main" id="{B09F967D-9125-4755-AD35-CC3B2A489DC0}"/>
              </a:ext>
            </a:extLst>
          </p:cNvPr>
          <p:cNvSpPr>
            <a:spLocks noGrp="1"/>
          </p:cNvSpPr>
          <p:nvPr>
            <p:ph type="ftr" sz="quarter" idx="3"/>
          </p:nvPr>
        </p:nvSpPr>
        <p:spPr>
          <a:xfrm>
            <a:off x="1813561" y="6541200"/>
            <a:ext cx="2758440" cy="266936"/>
          </a:xfrm>
          <a:prstGeom prst="rect">
            <a:avLst/>
          </a:prstGeom>
        </p:spPr>
        <p:txBody>
          <a:bodyPr vert="horz" lIns="0" tIns="0" rIns="0" bIns="0" rtlCol="0" anchor="ctr"/>
          <a:lstStyle>
            <a:lvl1pPr algn="l">
              <a:lnSpc>
                <a:spcPct val="130000"/>
              </a:lnSpc>
              <a:defRPr sz="1000">
                <a:solidFill>
                  <a:srgbClr val="000000"/>
                </a:solidFill>
              </a:defRPr>
            </a:lvl1pPr>
          </a:lstStyle>
          <a:p>
            <a:endParaRPr lang="ja-JP" altLang="en-US" dirty="0"/>
          </a:p>
        </p:txBody>
      </p:sp>
      <p:sp>
        <p:nvSpPr>
          <p:cNvPr id="2" name="Slide Number Placeholder">
            <a:extLst>
              <a:ext uri="{FF2B5EF4-FFF2-40B4-BE49-F238E27FC236}">
                <a16:creationId xmlns:a16="http://schemas.microsoft.com/office/drawing/2014/main" id="{20171B23-07E1-4259-B38E-253F0A8923FB}"/>
              </a:ext>
            </a:extLst>
          </p:cNvPr>
          <p:cNvSpPr>
            <a:spLocks noGrp="1"/>
          </p:cNvSpPr>
          <p:nvPr>
            <p:ph type="sldNum" sz="quarter" idx="13"/>
          </p:nvPr>
        </p:nvSpPr>
        <p:spPr/>
        <p:txBody>
          <a:bodyPr/>
          <a:lstStyle>
            <a:lvl1pPr>
              <a:defRPr>
                <a:solidFill>
                  <a:srgbClr val="000000"/>
                </a:solidFill>
              </a:defRPr>
            </a:lvl1pPr>
          </a:lstStyle>
          <a:p>
            <a:fld id="{8E309D18-5CEC-4165-B971-DC4DA761F26D}" type="slidenum">
              <a:rPr lang="ja-JP" altLang="en-US" smtClean="0"/>
              <a:pPr/>
              <a:t>‹#›</a:t>
            </a:fld>
            <a:endParaRPr lang="ja-JP" altLang="en-US"/>
          </a:p>
        </p:txBody>
      </p:sp>
    </p:spTree>
    <p:extLst>
      <p:ext uri="{BB962C8B-B14F-4D97-AF65-F5344CB8AC3E}">
        <p14:creationId xmlns:p14="http://schemas.microsoft.com/office/powerpoint/2010/main" val="25728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lide Number Divider">
            <a:extLst>
              <a:ext uri="{FF2B5EF4-FFF2-40B4-BE49-F238E27FC236}">
                <a16:creationId xmlns:a16="http://schemas.microsoft.com/office/drawing/2014/main" id="{5778F8EB-C54D-459E-B1FE-5654AB5661C1}"/>
              </a:ext>
            </a:extLst>
          </p:cNvPr>
          <p:cNvSpPr/>
          <p:nvPr userDrawn="1"/>
        </p:nvSpPr>
        <p:spPr>
          <a:xfrm>
            <a:off x="8558802" y="6588000"/>
            <a:ext cx="10800" cy="27053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dirty="0"/>
          </a:p>
        </p:txBody>
      </p:sp>
      <p:sp>
        <p:nvSpPr>
          <p:cNvPr id="14" name="Copyright">
            <a:extLst>
              <a:ext uri="{FF2B5EF4-FFF2-40B4-BE49-F238E27FC236}">
                <a16:creationId xmlns:a16="http://schemas.microsoft.com/office/drawing/2014/main" id="{A2F1695F-02A6-46F3-AB3F-7B14C08A16E6}"/>
              </a:ext>
            </a:extLst>
          </p:cNvPr>
          <p:cNvSpPr txBox="1"/>
          <p:nvPr userDrawn="1"/>
        </p:nvSpPr>
        <p:spPr>
          <a:xfrm>
            <a:off x="180975" y="6645600"/>
            <a:ext cx="1292225" cy="107465"/>
          </a:xfrm>
          <a:prstGeom prst="rect">
            <a:avLst/>
          </a:prstGeom>
          <a:noFill/>
        </p:spPr>
        <p:txBody>
          <a:bodyPr wrap="square" lIns="0" tIns="0" rIns="0" bIns="0" rtlCol="0">
            <a:spAutoFit/>
          </a:bodyPr>
          <a:lstStyle/>
          <a:p>
            <a:pPr>
              <a:lnSpc>
                <a:spcPct val="130000"/>
              </a:lnSpc>
            </a:pPr>
            <a:r>
              <a:rPr kumimoji="1" lang="en-US" altLang="ja-JP" sz="600" dirty="0">
                <a:solidFill>
                  <a:srgbClr val="666666"/>
                </a:solidFill>
              </a:rPr>
              <a:t>©Mitsubishi</a:t>
            </a:r>
            <a:r>
              <a:rPr kumimoji="1" lang="ja-JP" altLang="en-US" sz="600" dirty="0">
                <a:solidFill>
                  <a:srgbClr val="666666"/>
                </a:solidFill>
              </a:rPr>
              <a:t> </a:t>
            </a:r>
            <a:r>
              <a:rPr kumimoji="1" lang="en-US" altLang="ja-JP" sz="600" dirty="0">
                <a:solidFill>
                  <a:srgbClr val="666666"/>
                </a:solidFill>
              </a:rPr>
              <a:t>Electric</a:t>
            </a:r>
            <a:r>
              <a:rPr kumimoji="1" lang="ja-JP" altLang="en-US" sz="600" dirty="0">
                <a:solidFill>
                  <a:srgbClr val="666666"/>
                </a:solidFill>
              </a:rPr>
              <a:t> </a:t>
            </a:r>
            <a:r>
              <a:rPr kumimoji="1" lang="en-US" altLang="ja-JP" sz="600" dirty="0">
                <a:solidFill>
                  <a:srgbClr val="666666"/>
                </a:solidFill>
              </a:rPr>
              <a:t>Corporation</a:t>
            </a:r>
            <a:endParaRPr kumimoji="1" lang="ja-JP" altLang="en-US" sz="600" dirty="0">
              <a:solidFill>
                <a:srgbClr val="666666"/>
              </a:solidFill>
            </a:endParaRPr>
          </a:p>
        </p:txBody>
      </p:sp>
      <p:cxnSp>
        <p:nvCxnSpPr>
          <p:cNvPr id="13" name="Header Divider"/>
          <p:cNvCxnSpPr/>
          <p:nvPr userDrawn="1"/>
        </p:nvCxnSpPr>
        <p:spPr>
          <a:xfrm>
            <a:off x="0" y="689613"/>
            <a:ext cx="9144000" cy="0"/>
          </a:xfrm>
          <a:prstGeom prst="line">
            <a:avLst/>
          </a:prstGeom>
          <a:ln w="19050">
            <a:solidFill>
              <a:srgbClr val="E1E1E1"/>
            </a:solidFill>
          </a:ln>
        </p:spPr>
        <p:style>
          <a:lnRef idx="1">
            <a:schemeClr val="accent1"/>
          </a:lnRef>
          <a:fillRef idx="0">
            <a:schemeClr val="accent1"/>
          </a:fillRef>
          <a:effectRef idx="0">
            <a:schemeClr val="accent1"/>
          </a:effectRef>
          <a:fontRef idx="minor">
            <a:schemeClr val="tx1"/>
          </a:fontRef>
        </p:style>
      </p:cxnSp>
      <p:sp>
        <p:nvSpPr>
          <p:cNvPr id="9" name="Section Number Background"/>
          <p:cNvSpPr>
            <a:spLocks noChangeAspect="1"/>
          </p:cNvSpPr>
          <p:nvPr userDrawn="1"/>
        </p:nvSpPr>
        <p:spPr>
          <a:xfrm>
            <a:off x="0" y="-1036"/>
            <a:ext cx="1177848" cy="689472"/>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ME Logo">
            <a:extLst>
              <a:ext uri="{FF2B5EF4-FFF2-40B4-BE49-F238E27FC236}">
                <a16:creationId xmlns:a16="http://schemas.microsoft.com/office/drawing/2014/main" id="{BEFE0D8D-4CBA-4BB0-BBC8-3A53B9FE5339}"/>
              </a:ext>
            </a:extLst>
          </p:cNvPr>
          <p:cNvGrpSpPr/>
          <p:nvPr userDrawn="1"/>
        </p:nvGrpSpPr>
        <p:grpSpPr>
          <a:xfrm>
            <a:off x="7934730" y="127323"/>
            <a:ext cx="1033210" cy="431118"/>
            <a:chOff x="6732027" y="127323"/>
            <a:chExt cx="1033210" cy="431118"/>
          </a:xfrm>
        </p:grpSpPr>
        <p:grpSp>
          <p:nvGrpSpPr>
            <p:cNvPr id="72" name="Group 71">
              <a:extLst>
                <a:ext uri="{FF2B5EF4-FFF2-40B4-BE49-F238E27FC236}">
                  <a16:creationId xmlns:a16="http://schemas.microsoft.com/office/drawing/2014/main" id="{A9C58B26-A92E-45FD-977B-7D4B00CD5C37}"/>
                </a:ext>
              </a:extLst>
            </p:cNvPr>
            <p:cNvGrpSpPr/>
            <p:nvPr userDrawn="1"/>
          </p:nvGrpSpPr>
          <p:grpSpPr>
            <a:xfrm>
              <a:off x="6732779" y="465257"/>
              <a:ext cx="1032458" cy="93184"/>
              <a:chOff x="6732779" y="465257"/>
              <a:chExt cx="1032458" cy="93184"/>
            </a:xfrm>
          </p:grpSpPr>
          <p:sp>
            <p:nvSpPr>
              <p:cNvPr id="97" name="Freeform: Shape 96">
                <a:extLst>
                  <a:ext uri="{FF2B5EF4-FFF2-40B4-BE49-F238E27FC236}">
                    <a16:creationId xmlns:a16="http://schemas.microsoft.com/office/drawing/2014/main" id="{2C90A1F7-6948-47D9-AF1A-A484652D91EC}"/>
                  </a:ext>
                </a:extLst>
              </p:cNvPr>
              <p:cNvSpPr/>
              <p:nvPr/>
            </p:nvSpPr>
            <p:spPr>
              <a:xfrm>
                <a:off x="6863311" y="495192"/>
                <a:ext cx="54785" cy="47186"/>
              </a:xfrm>
              <a:custGeom>
                <a:avLst/>
                <a:gdLst>
                  <a:gd name="connsiteX0" fmla="*/ 34693 w 54785"/>
                  <a:gd name="connsiteY0" fmla="*/ 15339 h 47186"/>
                  <a:gd name="connsiteX1" fmla="*/ 27228 w 54785"/>
                  <a:gd name="connsiteY1" fmla="*/ 25292 h 47186"/>
                  <a:gd name="connsiteX2" fmla="*/ 17535 w 54785"/>
                  <a:gd name="connsiteY2" fmla="*/ 33649 h 47186"/>
                  <a:gd name="connsiteX3" fmla="*/ 16049 w 54785"/>
                  <a:gd name="connsiteY3" fmla="*/ 31049 h 47186"/>
                  <a:gd name="connsiteX4" fmla="*/ 20692 w 54785"/>
                  <a:gd name="connsiteY4" fmla="*/ 17604 h 47186"/>
                  <a:gd name="connsiteX5" fmla="*/ 31165 w 54785"/>
                  <a:gd name="connsiteY5" fmla="*/ 9322 h 47186"/>
                  <a:gd name="connsiteX6" fmla="*/ 35993 w 54785"/>
                  <a:gd name="connsiteY6" fmla="*/ 10789 h 47186"/>
                  <a:gd name="connsiteX7" fmla="*/ 34693 w 54785"/>
                  <a:gd name="connsiteY7" fmla="*/ 15339 h 47186"/>
                  <a:gd name="connsiteX8" fmla="*/ 44053 w 54785"/>
                  <a:gd name="connsiteY8" fmla="*/ 74 h 47186"/>
                  <a:gd name="connsiteX9" fmla="*/ 32595 w 54785"/>
                  <a:gd name="connsiteY9" fmla="*/ 241 h 47186"/>
                  <a:gd name="connsiteX10" fmla="*/ 11072 w 54785"/>
                  <a:gd name="connsiteY10" fmla="*/ 12330 h 47186"/>
                  <a:gd name="connsiteX11" fmla="*/ 79 w 54785"/>
                  <a:gd name="connsiteY11" fmla="*/ 35301 h 47186"/>
                  <a:gd name="connsiteX12" fmla="*/ 1955 w 54785"/>
                  <a:gd name="connsiteY12" fmla="*/ 43472 h 47186"/>
                  <a:gd name="connsiteX13" fmla="*/ 8918 w 54785"/>
                  <a:gd name="connsiteY13" fmla="*/ 47186 h 47186"/>
                  <a:gd name="connsiteX14" fmla="*/ 22029 w 54785"/>
                  <a:gd name="connsiteY14" fmla="*/ 40055 h 47186"/>
                  <a:gd name="connsiteX15" fmla="*/ 31276 w 54785"/>
                  <a:gd name="connsiteY15" fmla="*/ 27131 h 47186"/>
                  <a:gd name="connsiteX16" fmla="*/ 32279 w 54785"/>
                  <a:gd name="connsiteY16" fmla="*/ 27131 h 47186"/>
                  <a:gd name="connsiteX17" fmla="*/ 25835 w 54785"/>
                  <a:gd name="connsiteY17" fmla="*/ 46146 h 47186"/>
                  <a:gd name="connsiteX18" fmla="*/ 41323 w 54785"/>
                  <a:gd name="connsiteY18" fmla="*/ 46146 h 47186"/>
                  <a:gd name="connsiteX19" fmla="*/ 54786 w 54785"/>
                  <a:gd name="connsiteY19" fmla="*/ 0 h 47186"/>
                  <a:gd name="connsiteX20" fmla="*/ 44053 w 54785"/>
                  <a:gd name="connsiteY20" fmla="*/ 74 h 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85" h="47186">
                    <a:moveTo>
                      <a:pt x="34693" y="15339"/>
                    </a:moveTo>
                    <a:cubicBezTo>
                      <a:pt x="34192" y="16769"/>
                      <a:pt x="31722" y="20093"/>
                      <a:pt x="27228" y="25292"/>
                    </a:cubicBezTo>
                    <a:cubicBezTo>
                      <a:pt x="22400" y="30863"/>
                      <a:pt x="19169" y="33649"/>
                      <a:pt x="17535" y="33649"/>
                    </a:cubicBezTo>
                    <a:cubicBezTo>
                      <a:pt x="16365" y="33649"/>
                      <a:pt x="15863" y="32776"/>
                      <a:pt x="16049" y="31049"/>
                    </a:cubicBezTo>
                    <a:cubicBezTo>
                      <a:pt x="16439" y="26759"/>
                      <a:pt x="17999" y="22284"/>
                      <a:pt x="20692" y="17604"/>
                    </a:cubicBezTo>
                    <a:cubicBezTo>
                      <a:pt x="23923" y="12070"/>
                      <a:pt x="27414" y="9322"/>
                      <a:pt x="31165" y="9322"/>
                    </a:cubicBezTo>
                    <a:cubicBezTo>
                      <a:pt x="32743" y="9322"/>
                      <a:pt x="34359" y="9805"/>
                      <a:pt x="35993" y="10789"/>
                    </a:cubicBezTo>
                    <a:lnTo>
                      <a:pt x="34693" y="15339"/>
                    </a:lnTo>
                    <a:close/>
                    <a:moveTo>
                      <a:pt x="44053" y="74"/>
                    </a:moveTo>
                    <a:cubicBezTo>
                      <a:pt x="39206" y="-37"/>
                      <a:pt x="34990" y="241"/>
                      <a:pt x="32595" y="241"/>
                    </a:cubicBezTo>
                    <a:cubicBezTo>
                      <a:pt x="25204" y="241"/>
                      <a:pt x="18018" y="4290"/>
                      <a:pt x="11072" y="12330"/>
                    </a:cubicBezTo>
                    <a:cubicBezTo>
                      <a:pt x="4462" y="19944"/>
                      <a:pt x="822" y="27576"/>
                      <a:pt x="79" y="35301"/>
                    </a:cubicBezTo>
                    <a:cubicBezTo>
                      <a:pt x="-237" y="38421"/>
                      <a:pt x="395" y="41132"/>
                      <a:pt x="1955" y="43472"/>
                    </a:cubicBezTo>
                    <a:cubicBezTo>
                      <a:pt x="3644" y="45923"/>
                      <a:pt x="5947" y="47186"/>
                      <a:pt x="8918" y="47186"/>
                    </a:cubicBezTo>
                    <a:cubicBezTo>
                      <a:pt x="13022" y="47186"/>
                      <a:pt x="17386" y="44791"/>
                      <a:pt x="22029" y="40055"/>
                    </a:cubicBezTo>
                    <a:cubicBezTo>
                      <a:pt x="25650" y="36304"/>
                      <a:pt x="28751" y="31996"/>
                      <a:pt x="31276" y="27131"/>
                    </a:cubicBezTo>
                    <a:lnTo>
                      <a:pt x="32279" y="27131"/>
                    </a:lnTo>
                    <a:lnTo>
                      <a:pt x="25835" y="46146"/>
                    </a:lnTo>
                    <a:lnTo>
                      <a:pt x="41323" y="46146"/>
                    </a:lnTo>
                    <a:lnTo>
                      <a:pt x="54786" y="0"/>
                    </a:lnTo>
                    <a:cubicBezTo>
                      <a:pt x="52279" y="0"/>
                      <a:pt x="49122" y="186"/>
                      <a:pt x="44053" y="74"/>
                    </a:cubicBezTo>
                  </a:path>
                </a:pathLst>
              </a:custGeom>
              <a:solidFill>
                <a:srgbClr val="666666"/>
              </a:solidFill>
              <a:ln w="185" cap="flat">
                <a:noFill/>
                <a:prstDash val="solid"/>
                <a:miter/>
              </a:ln>
            </p:spPr>
            <p:txBody>
              <a:bodyPr rtlCol="0" anchor="ctr"/>
              <a:lstStyle/>
              <a:p>
                <a:endParaRPr lang="ja-JP" altLang="en-US"/>
              </a:p>
            </p:txBody>
          </p:sp>
          <p:sp>
            <p:nvSpPr>
              <p:cNvPr id="98" name="Freeform: Shape 97">
                <a:extLst>
                  <a:ext uri="{FF2B5EF4-FFF2-40B4-BE49-F238E27FC236}">
                    <a16:creationId xmlns:a16="http://schemas.microsoft.com/office/drawing/2014/main" id="{EBB6B3C4-F794-45D4-8B86-196B0C4F4B23}"/>
                  </a:ext>
                </a:extLst>
              </p:cNvPr>
              <p:cNvSpPr/>
              <p:nvPr/>
            </p:nvSpPr>
            <p:spPr>
              <a:xfrm>
                <a:off x="6968477" y="495217"/>
                <a:ext cx="57529" cy="63224"/>
              </a:xfrm>
              <a:custGeom>
                <a:avLst/>
                <a:gdLst>
                  <a:gd name="connsiteX0" fmla="*/ 37548 w 57529"/>
                  <a:gd name="connsiteY0" fmla="*/ 15258 h 63224"/>
                  <a:gd name="connsiteX1" fmla="*/ 30046 w 57529"/>
                  <a:gd name="connsiteY1" fmla="*/ 25268 h 63224"/>
                  <a:gd name="connsiteX2" fmla="*/ 20910 w 57529"/>
                  <a:gd name="connsiteY2" fmla="*/ 32696 h 63224"/>
                  <a:gd name="connsiteX3" fmla="*/ 19796 w 57529"/>
                  <a:gd name="connsiteY3" fmla="*/ 30040 h 63224"/>
                  <a:gd name="connsiteX4" fmla="*/ 24289 w 57529"/>
                  <a:gd name="connsiteY4" fmla="*/ 17190 h 63224"/>
                  <a:gd name="connsiteX5" fmla="*/ 34187 w 57529"/>
                  <a:gd name="connsiteY5" fmla="*/ 9298 h 63224"/>
                  <a:gd name="connsiteX6" fmla="*/ 38904 w 57529"/>
                  <a:gd name="connsiteY6" fmla="*/ 10505 h 63224"/>
                  <a:gd name="connsiteX7" fmla="*/ 37548 w 57529"/>
                  <a:gd name="connsiteY7" fmla="*/ 15258 h 63224"/>
                  <a:gd name="connsiteX8" fmla="*/ 46740 w 57529"/>
                  <a:gd name="connsiteY8" fmla="*/ 13 h 63224"/>
                  <a:gd name="connsiteX9" fmla="*/ 36286 w 57529"/>
                  <a:gd name="connsiteY9" fmla="*/ 217 h 63224"/>
                  <a:gd name="connsiteX10" fmla="*/ 14800 w 57529"/>
                  <a:gd name="connsiteY10" fmla="*/ 11507 h 63224"/>
                  <a:gd name="connsiteX11" fmla="*/ 3807 w 57529"/>
                  <a:gd name="connsiteY11" fmla="*/ 34033 h 63224"/>
                  <a:gd name="connsiteX12" fmla="*/ 5701 w 57529"/>
                  <a:gd name="connsiteY12" fmla="*/ 42222 h 63224"/>
                  <a:gd name="connsiteX13" fmla="*/ 12962 w 57529"/>
                  <a:gd name="connsiteY13" fmla="*/ 45769 h 63224"/>
                  <a:gd name="connsiteX14" fmla="*/ 34261 w 57529"/>
                  <a:gd name="connsiteY14" fmla="*/ 27162 h 63224"/>
                  <a:gd name="connsiteX15" fmla="*/ 36118 w 57529"/>
                  <a:gd name="connsiteY15" fmla="*/ 27162 h 63224"/>
                  <a:gd name="connsiteX16" fmla="*/ 32850 w 57529"/>
                  <a:gd name="connsiteY16" fmla="*/ 37747 h 63224"/>
                  <a:gd name="connsiteX17" fmla="*/ 27725 w 57529"/>
                  <a:gd name="connsiteY17" fmla="*/ 49019 h 63224"/>
                  <a:gd name="connsiteX18" fmla="*/ 18737 w 57529"/>
                  <a:gd name="connsiteY18" fmla="*/ 54237 h 63224"/>
                  <a:gd name="connsiteX19" fmla="*/ 0 w 57529"/>
                  <a:gd name="connsiteY19" fmla="*/ 48666 h 63224"/>
                  <a:gd name="connsiteX20" fmla="*/ 1188 w 57529"/>
                  <a:gd name="connsiteY20" fmla="*/ 61962 h 63224"/>
                  <a:gd name="connsiteX21" fmla="*/ 15543 w 57529"/>
                  <a:gd name="connsiteY21" fmla="*/ 63225 h 63224"/>
                  <a:gd name="connsiteX22" fmla="*/ 45459 w 57529"/>
                  <a:gd name="connsiteY22" fmla="*/ 43150 h 63224"/>
                  <a:gd name="connsiteX23" fmla="*/ 57530 w 57529"/>
                  <a:gd name="connsiteY23" fmla="*/ 13 h 63224"/>
                  <a:gd name="connsiteX24" fmla="*/ 46740 w 57529"/>
                  <a:gd name="connsiteY24" fmla="*/ 13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529" h="63224">
                    <a:moveTo>
                      <a:pt x="37548" y="15258"/>
                    </a:moveTo>
                    <a:cubicBezTo>
                      <a:pt x="37010" y="17115"/>
                      <a:pt x="34503" y="20458"/>
                      <a:pt x="30046" y="25268"/>
                    </a:cubicBezTo>
                    <a:cubicBezTo>
                      <a:pt x="25478" y="30207"/>
                      <a:pt x="22432" y="32696"/>
                      <a:pt x="20910" y="32696"/>
                    </a:cubicBezTo>
                    <a:cubicBezTo>
                      <a:pt x="20000" y="32696"/>
                      <a:pt x="19591" y="31804"/>
                      <a:pt x="19796" y="30040"/>
                    </a:cubicBezTo>
                    <a:cubicBezTo>
                      <a:pt x="20185" y="25955"/>
                      <a:pt x="21671" y="21665"/>
                      <a:pt x="24289" y="17190"/>
                    </a:cubicBezTo>
                    <a:cubicBezTo>
                      <a:pt x="27335" y="11934"/>
                      <a:pt x="30640" y="9298"/>
                      <a:pt x="34187" y="9298"/>
                    </a:cubicBezTo>
                    <a:cubicBezTo>
                      <a:pt x="35877" y="9298"/>
                      <a:pt x="37437" y="9688"/>
                      <a:pt x="38904" y="10505"/>
                    </a:cubicBezTo>
                    <a:lnTo>
                      <a:pt x="37548" y="15258"/>
                    </a:lnTo>
                    <a:close/>
                    <a:moveTo>
                      <a:pt x="46740" y="13"/>
                    </a:moveTo>
                    <a:cubicBezTo>
                      <a:pt x="42098" y="-62"/>
                      <a:pt x="36286" y="217"/>
                      <a:pt x="36286" y="217"/>
                    </a:cubicBezTo>
                    <a:cubicBezTo>
                      <a:pt x="28820" y="217"/>
                      <a:pt x="21653" y="3987"/>
                      <a:pt x="14800" y="11507"/>
                    </a:cubicBezTo>
                    <a:cubicBezTo>
                      <a:pt x="8226" y="18694"/>
                      <a:pt x="4587" y="26233"/>
                      <a:pt x="3807" y="34033"/>
                    </a:cubicBezTo>
                    <a:cubicBezTo>
                      <a:pt x="3510" y="37338"/>
                      <a:pt x="4123" y="40049"/>
                      <a:pt x="5701" y="42222"/>
                    </a:cubicBezTo>
                    <a:cubicBezTo>
                      <a:pt x="7391" y="44580"/>
                      <a:pt x="9805" y="45769"/>
                      <a:pt x="12962" y="45769"/>
                    </a:cubicBezTo>
                    <a:cubicBezTo>
                      <a:pt x="20557" y="45769"/>
                      <a:pt x="27613" y="39566"/>
                      <a:pt x="34261" y="27162"/>
                    </a:cubicBezTo>
                    <a:lnTo>
                      <a:pt x="36118" y="27162"/>
                    </a:lnTo>
                    <a:cubicBezTo>
                      <a:pt x="35041" y="30690"/>
                      <a:pt x="33964" y="34218"/>
                      <a:pt x="32850" y="37747"/>
                    </a:cubicBezTo>
                    <a:cubicBezTo>
                      <a:pt x="31253" y="42742"/>
                      <a:pt x="29545" y="46493"/>
                      <a:pt x="27725" y="49019"/>
                    </a:cubicBezTo>
                    <a:cubicBezTo>
                      <a:pt x="25218" y="52491"/>
                      <a:pt x="22228" y="54237"/>
                      <a:pt x="18737" y="54237"/>
                    </a:cubicBezTo>
                    <a:cubicBezTo>
                      <a:pt x="13500" y="54237"/>
                      <a:pt x="7242" y="52398"/>
                      <a:pt x="0" y="48666"/>
                    </a:cubicBezTo>
                    <a:lnTo>
                      <a:pt x="1188" y="61962"/>
                    </a:lnTo>
                    <a:cubicBezTo>
                      <a:pt x="5032" y="62816"/>
                      <a:pt x="9842" y="63225"/>
                      <a:pt x="15543" y="63225"/>
                    </a:cubicBezTo>
                    <a:cubicBezTo>
                      <a:pt x="31792" y="63225"/>
                      <a:pt x="41764" y="56521"/>
                      <a:pt x="45459" y="43150"/>
                    </a:cubicBezTo>
                    <a:lnTo>
                      <a:pt x="57530" y="13"/>
                    </a:lnTo>
                    <a:cubicBezTo>
                      <a:pt x="55171" y="13"/>
                      <a:pt x="51513" y="87"/>
                      <a:pt x="46740" y="13"/>
                    </a:cubicBezTo>
                  </a:path>
                </a:pathLst>
              </a:custGeom>
              <a:solidFill>
                <a:srgbClr val="666666"/>
              </a:solidFill>
              <a:ln w="185" cap="flat">
                <a:noFill/>
                <a:prstDash val="solid"/>
                <a:miter/>
              </a:ln>
            </p:spPr>
            <p:txBody>
              <a:bodyPr rtlCol="0" anchor="ctr"/>
              <a:lstStyle/>
              <a:p>
                <a:endParaRPr lang="ja-JP" altLang="en-US"/>
              </a:p>
            </p:txBody>
          </p:sp>
          <p:sp>
            <p:nvSpPr>
              <p:cNvPr id="99" name="Freeform: Shape 98">
                <a:extLst>
                  <a:ext uri="{FF2B5EF4-FFF2-40B4-BE49-F238E27FC236}">
                    <a16:creationId xmlns:a16="http://schemas.microsoft.com/office/drawing/2014/main" id="{6449EDEF-7790-4316-9989-7F4412FE4CE2}"/>
                  </a:ext>
                </a:extLst>
              </p:cNvPr>
              <p:cNvSpPr/>
              <p:nvPr/>
            </p:nvSpPr>
            <p:spPr>
              <a:xfrm>
                <a:off x="7026336" y="495266"/>
                <a:ext cx="45256" cy="47130"/>
              </a:xfrm>
              <a:custGeom>
                <a:avLst/>
                <a:gdLst>
                  <a:gd name="connsiteX0" fmla="*/ 17666 w 45256"/>
                  <a:gd name="connsiteY0" fmla="*/ 21745 h 47130"/>
                  <a:gd name="connsiteX1" fmla="*/ 21361 w 45256"/>
                  <a:gd name="connsiteY1" fmla="*/ 14299 h 47130"/>
                  <a:gd name="connsiteX2" fmla="*/ 27990 w 45256"/>
                  <a:gd name="connsiteY2" fmla="*/ 10065 h 47130"/>
                  <a:gd name="connsiteX3" fmla="*/ 30887 w 45256"/>
                  <a:gd name="connsiteY3" fmla="*/ 13426 h 47130"/>
                  <a:gd name="connsiteX4" fmla="*/ 17666 w 45256"/>
                  <a:gd name="connsiteY4" fmla="*/ 21745 h 47130"/>
                  <a:gd name="connsiteX5" fmla="*/ 23069 w 45256"/>
                  <a:gd name="connsiteY5" fmla="*/ 37585 h 47130"/>
                  <a:gd name="connsiteX6" fmla="*/ 15790 w 45256"/>
                  <a:gd name="connsiteY6" fmla="*/ 30752 h 47130"/>
                  <a:gd name="connsiteX7" fmla="*/ 34230 w 45256"/>
                  <a:gd name="connsiteY7" fmla="*/ 25366 h 47130"/>
                  <a:gd name="connsiteX8" fmla="*/ 45205 w 45256"/>
                  <a:gd name="connsiteY8" fmla="*/ 10102 h 47130"/>
                  <a:gd name="connsiteX9" fmla="*/ 42215 w 45256"/>
                  <a:gd name="connsiteY9" fmla="*/ 2563 h 47130"/>
                  <a:gd name="connsiteX10" fmla="*/ 34304 w 45256"/>
                  <a:gd name="connsiteY10" fmla="*/ 0 h 47130"/>
                  <a:gd name="connsiteX11" fmla="*/ 11593 w 45256"/>
                  <a:gd name="connsiteY11" fmla="*/ 9619 h 47130"/>
                  <a:gd name="connsiteX12" fmla="*/ 80 w 45256"/>
                  <a:gd name="connsiteY12" fmla="*/ 32033 h 47130"/>
                  <a:gd name="connsiteX13" fmla="*/ 4797 w 45256"/>
                  <a:gd name="connsiteY13" fmla="*/ 43472 h 47130"/>
                  <a:gd name="connsiteX14" fmla="*/ 17053 w 45256"/>
                  <a:gd name="connsiteY14" fmla="*/ 47130 h 47130"/>
                  <a:gd name="connsiteX15" fmla="*/ 40469 w 45256"/>
                  <a:gd name="connsiteY15" fmla="*/ 42172 h 47130"/>
                  <a:gd name="connsiteX16" fmla="*/ 43738 w 45256"/>
                  <a:gd name="connsiteY16" fmla="*/ 30993 h 47130"/>
                  <a:gd name="connsiteX17" fmla="*/ 23069 w 45256"/>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56" h="47130">
                    <a:moveTo>
                      <a:pt x="17666" y="21745"/>
                    </a:moveTo>
                    <a:cubicBezTo>
                      <a:pt x="18371" y="19071"/>
                      <a:pt x="19597" y="16620"/>
                      <a:pt x="21361" y="14299"/>
                    </a:cubicBezTo>
                    <a:cubicBezTo>
                      <a:pt x="23459" y="11495"/>
                      <a:pt x="25669" y="10065"/>
                      <a:pt x="27990" y="10065"/>
                    </a:cubicBezTo>
                    <a:cubicBezTo>
                      <a:pt x="30126" y="10065"/>
                      <a:pt x="31110" y="11161"/>
                      <a:pt x="30887" y="13426"/>
                    </a:cubicBezTo>
                    <a:cubicBezTo>
                      <a:pt x="30367" y="18997"/>
                      <a:pt x="25966" y="21745"/>
                      <a:pt x="17666" y="21745"/>
                    </a:cubicBezTo>
                    <a:moveTo>
                      <a:pt x="23069" y="37585"/>
                    </a:moveTo>
                    <a:cubicBezTo>
                      <a:pt x="17851" y="37585"/>
                      <a:pt x="15419" y="35301"/>
                      <a:pt x="15790" y="30752"/>
                    </a:cubicBezTo>
                    <a:cubicBezTo>
                      <a:pt x="22122" y="30752"/>
                      <a:pt x="28269" y="28950"/>
                      <a:pt x="34230" y="25366"/>
                    </a:cubicBezTo>
                    <a:cubicBezTo>
                      <a:pt x="40971" y="21244"/>
                      <a:pt x="44610" y="16174"/>
                      <a:pt x="45205" y="10102"/>
                    </a:cubicBezTo>
                    <a:cubicBezTo>
                      <a:pt x="45502" y="6927"/>
                      <a:pt x="44518" y="4457"/>
                      <a:pt x="42215" y="2563"/>
                    </a:cubicBezTo>
                    <a:cubicBezTo>
                      <a:pt x="40079" y="836"/>
                      <a:pt x="37461" y="0"/>
                      <a:pt x="34304" y="0"/>
                    </a:cubicBezTo>
                    <a:cubicBezTo>
                      <a:pt x="26022" y="0"/>
                      <a:pt x="18445" y="3194"/>
                      <a:pt x="11593" y="9619"/>
                    </a:cubicBezTo>
                    <a:cubicBezTo>
                      <a:pt x="4759" y="16026"/>
                      <a:pt x="915" y="23509"/>
                      <a:pt x="80" y="32033"/>
                    </a:cubicBezTo>
                    <a:cubicBezTo>
                      <a:pt x="-384" y="36936"/>
                      <a:pt x="1175" y="40724"/>
                      <a:pt x="4797" y="43472"/>
                    </a:cubicBezTo>
                    <a:cubicBezTo>
                      <a:pt x="7953" y="45886"/>
                      <a:pt x="12002" y="47130"/>
                      <a:pt x="17053" y="47130"/>
                    </a:cubicBezTo>
                    <a:cubicBezTo>
                      <a:pt x="23311" y="47130"/>
                      <a:pt x="31129" y="45459"/>
                      <a:pt x="40469" y="42172"/>
                    </a:cubicBezTo>
                    <a:lnTo>
                      <a:pt x="43738" y="30993"/>
                    </a:lnTo>
                    <a:cubicBezTo>
                      <a:pt x="35548" y="35376"/>
                      <a:pt x="28659" y="37585"/>
                      <a:pt x="23069" y="37585"/>
                    </a:cubicBezTo>
                  </a:path>
                </a:pathLst>
              </a:custGeom>
              <a:solidFill>
                <a:srgbClr val="666666"/>
              </a:solidFill>
              <a:ln w="185" cap="flat">
                <a:noFill/>
                <a:prstDash val="solid"/>
                <a:miter/>
              </a:ln>
            </p:spPr>
            <p:txBody>
              <a:bodyPr rtlCol="0" anchor="ctr"/>
              <a:lstStyle/>
              <a:p>
                <a:endParaRPr lang="ja-JP" altLang="en-US"/>
              </a:p>
            </p:txBody>
          </p:sp>
          <p:sp>
            <p:nvSpPr>
              <p:cNvPr id="100" name="Freeform: Shape 99">
                <a:extLst>
                  <a:ext uri="{FF2B5EF4-FFF2-40B4-BE49-F238E27FC236}">
                    <a16:creationId xmlns:a16="http://schemas.microsoft.com/office/drawing/2014/main" id="{DD0F1F30-D843-426A-A6CB-8606C698A124}"/>
                  </a:ext>
                </a:extLst>
              </p:cNvPr>
              <p:cNvSpPr/>
              <p:nvPr/>
            </p:nvSpPr>
            <p:spPr>
              <a:xfrm>
                <a:off x="7073713" y="495062"/>
                <a:ext cx="44846" cy="47074"/>
              </a:xfrm>
              <a:custGeom>
                <a:avLst/>
                <a:gdLst>
                  <a:gd name="connsiteX0" fmla="*/ 44846 w 44846"/>
                  <a:gd name="connsiteY0" fmla="*/ 1374 h 47074"/>
                  <a:gd name="connsiteX1" fmla="*/ 42079 w 44846"/>
                  <a:gd name="connsiteY1" fmla="*/ 11086 h 47074"/>
                  <a:gd name="connsiteX2" fmla="*/ 32479 w 44846"/>
                  <a:gd name="connsiteY2" fmla="*/ 9025 h 47074"/>
                  <a:gd name="connsiteX3" fmla="*/ 25961 w 44846"/>
                  <a:gd name="connsiteY3" fmla="*/ 13166 h 47074"/>
                  <a:gd name="connsiteX4" fmla="*/ 28951 w 44846"/>
                  <a:gd name="connsiteY4" fmla="*/ 18180 h 47074"/>
                  <a:gd name="connsiteX5" fmla="*/ 34893 w 44846"/>
                  <a:gd name="connsiteY5" fmla="*/ 24029 h 47074"/>
                  <a:gd name="connsiteX6" fmla="*/ 37567 w 44846"/>
                  <a:gd name="connsiteY6" fmla="*/ 32126 h 47074"/>
                  <a:gd name="connsiteX7" fmla="*/ 29749 w 44846"/>
                  <a:gd name="connsiteY7" fmla="*/ 43899 h 47074"/>
                  <a:gd name="connsiteX8" fmla="*/ 15729 w 44846"/>
                  <a:gd name="connsiteY8" fmla="*/ 47075 h 47074"/>
                  <a:gd name="connsiteX9" fmla="*/ 0 w 44846"/>
                  <a:gd name="connsiteY9" fmla="*/ 44623 h 47074"/>
                  <a:gd name="connsiteX10" fmla="*/ 3045 w 44846"/>
                  <a:gd name="connsiteY10" fmla="*/ 34057 h 47074"/>
                  <a:gd name="connsiteX11" fmla="*/ 16564 w 44846"/>
                  <a:gd name="connsiteY11" fmla="*/ 38050 h 47074"/>
                  <a:gd name="connsiteX12" fmla="*/ 20074 w 44846"/>
                  <a:gd name="connsiteY12" fmla="*/ 36843 h 47074"/>
                  <a:gd name="connsiteX13" fmla="*/ 21838 w 44846"/>
                  <a:gd name="connsiteY13" fmla="*/ 33779 h 47074"/>
                  <a:gd name="connsiteX14" fmla="*/ 19183 w 44846"/>
                  <a:gd name="connsiteY14" fmla="*/ 27966 h 47074"/>
                  <a:gd name="connsiteX15" fmla="*/ 13723 w 44846"/>
                  <a:gd name="connsiteY15" fmla="*/ 21968 h 47074"/>
                  <a:gd name="connsiteX16" fmla="*/ 11216 w 44846"/>
                  <a:gd name="connsiteY16" fmla="*/ 13965 h 47074"/>
                  <a:gd name="connsiteX17" fmla="*/ 19164 w 44846"/>
                  <a:gd name="connsiteY17" fmla="*/ 2878 h 47074"/>
                  <a:gd name="connsiteX18" fmla="*/ 32757 w 44846"/>
                  <a:gd name="connsiteY18" fmla="*/ 0 h 47074"/>
                  <a:gd name="connsiteX19" fmla="*/ 44846 w 44846"/>
                  <a:gd name="connsiteY19" fmla="*/ 1374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46" h="47074">
                    <a:moveTo>
                      <a:pt x="44846" y="1374"/>
                    </a:moveTo>
                    <a:lnTo>
                      <a:pt x="42079" y="11086"/>
                    </a:lnTo>
                    <a:cubicBezTo>
                      <a:pt x="38477" y="9749"/>
                      <a:pt x="35283" y="9025"/>
                      <a:pt x="32479" y="9025"/>
                    </a:cubicBezTo>
                    <a:cubicBezTo>
                      <a:pt x="28412" y="9025"/>
                      <a:pt x="26221" y="10436"/>
                      <a:pt x="25961" y="13166"/>
                    </a:cubicBezTo>
                    <a:cubicBezTo>
                      <a:pt x="25849" y="14447"/>
                      <a:pt x="26834" y="16100"/>
                      <a:pt x="28951" y="18180"/>
                    </a:cubicBezTo>
                    <a:cubicBezTo>
                      <a:pt x="32367" y="21430"/>
                      <a:pt x="34354" y="23379"/>
                      <a:pt x="34893" y="24029"/>
                    </a:cubicBezTo>
                    <a:cubicBezTo>
                      <a:pt x="36973" y="26685"/>
                      <a:pt x="37864" y="29378"/>
                      <a:pt x="37567" y="32126"/>
                    </a:cubicBezTo>
                    <a:cubicBezTo>
                      <a:pt x="37084" y="37400"/>
                      <a:pt x="34447" y="41281"/>
                      <a:pt x="29749" y="43899"/>
                    </a:cubicBezTo>
                    <a:cubicBezTo>
                      <a:pt x="25924" y="46016"/>
                      <a:pt x="21244" y="47075"/>
                      <a:pt x="15729" y="47075"/>
                    </a:cubicBezTo>
                    <a:cubicBezTo>
                      <a:pt x="11458" y="47075"/>
                      <a:pt x="6202" y="46258"/>
                      <a:pt x="0" y="44623"/>
                    </a:cubicBezTo>
                    <a:lnTo>
                      <a:pt x="3045" y="34057"/>
                    </a:lnTo>
                    <a:cubicBezTo>
                      <a:pt x="8765" y="36731"/>
                      <a:pt x="13277" y="38050"/>
                      <a:pt x="16564" y="38050"/>
                    </a:cubicBezTo>
                    <a:cubicBezTo>
                      <a:pt x="17827" y="38050"/>
                      <a:pt x="19016" y="37641"/>
                      <a:pt x="20074" y="36843"/>
                    </a:cubicBezTo>
                    <a:cubicBezTo>
                      <a:pt x="21133" y="36063"/>
                      <a:pt x="21727" y="35060"/>
                      <a:pt x="21838" y="33779"/>
                    </a:cubicBezTo>
                    <a:cubicBezTo>
                      <a:pt x="21987" y="32126"/>
                      <a:pt x="21114" y="30195"/>
                      <a:pt x="19183" y="27966"/>
                    </a:cubicBezTo>
                    <a:cubicBezTo>
                      <a:pt x="17363" y="25998"/>
                      <a:pt x="15524" y="23974"/>
                      <a:pt x="13723" y="21968"/>
                    </a:cubicBezTo>
                    <a:cubicBezTo>
                      <a:pt x="11792" y="19368"/>
                      <a:pt x="10956" y="16676"/>
                      <a:pt x="11216" y="13965"/>
                    </a:cubicBezTo>
                    <a:cubicBezTo>
                      <a:pt x="11699" y="8988"/>
                      <a:pt x="14336" y="5292"/>
                      <a:pt x="19164" y="2878"/>
                    </a:cubicBezTo>
                    <a:cubicBezTo>
                      <a:pt x="22934" y="947"/>
                      <a:pt x="27428" y="0"/>
                      <a:pt x="32757" y="0"/>
                    </a:cubicBezTo>
                    <a:cubicBezTo>
                      <a:pt x="33556" y="0"/>
                      <a:pt x="37567" y="427"/>
                      <a:pt x="44846" y="1374"/>
                    </a:cubicBezTo>
                  </a:path>
                </a:pathLst>
              </a:custGeom>
              <a:solidFill>
                <a:srgbClr val="666666"/>
              </a:solidFill>
              <a:ln w="185" cap="flat">
                <a:noFill/>
                <a:prstDash val="solid"/>
                <a:miter/>
              </a:ln>
            </p:spPr>
            <p:txBody>
              <a:bodyPr rtlCol="0" anchor="ctr"/>
              <a:lstStyle/>
              <a:p>
                <a:endParaRPr lang="ja-JP" altLang="en-US"/>
              </a:p>
            </p:txBody>
          </p:sp>
          <p:sp>
            <p:nvSpPr>
              <p:cNvPr id="101" name="Freeform: Shape 100">
                <a:extLst>
                  <a:ext uri="{FF2B5EF4-FFF2-40B4-BE49-F238E27FC236}">
                    <a16:creationId xmlns:a16="http://schemas.microsoft.com/office/drawing/2014/main" id="{26A9F0A3-DC77-469F-AF12-DA383A45497E}"/>
                  </a:ext>
                </a:extLst>
              </p:cNvPr>
              <p:cNvSpPr/>
              <p:nvPr/>
            </p:nvSpPr>
            <p:spPr>
              <a:xfrm>
                <a:off x="7143981" y="476214"/>
                <a:ext cx="53388" cy="75375"/>
              </a:xfrm>
              <a:custGeom>
                <a:avLst/>
                <a:gdLst>
                  <a:gd name="connsiteX0" fmla="*/ 53389 w 53388"/>
                  <a:gd name="connsiteY0" fmla="*/ 1931 h 75375"/>
                  <a:gd name="connsiteX1" fmla="*/ 50677 w 53388"/>
                  <a:gd name="connsiteY1" fmla="*/ 11495 h 75375"/>
                  <a:gd name="connsiteX2" fmla="*/ 40761 w 53388"/>
                  <a:gd name="connsiteY2" fmla="*/ 8932 h 75375"/>
                  <a:gd name="connsiteX3" fmla="*/ 34206 w 53388"/>
                  <a:gd name="connsiteY3" fmla="*/ 12405 h 75375"/>
                  <a:gd name="connsiteX4" fmla="*/ 31606 w 53388"/>
                  <a:gd name="connsiteY4" fmla="*/ 20037 h 75375"/>
                  <a:gd name="connsiteX5" fmla="*/ 43082 w 53388"/>
                  <a:gd name="connsiteY5" fmla="*/ 20037 h 75375"/>
                  <a:gd name="connsiteX6" fmla="*/ 40408 w 53388"/>
                  <a:gd name="connsiteY6" fmla="*/ 29006 h 75375"/>
                  <a:gd name="connsiteX7" fmla="*/ 29118 w 53388"/>
                  <a:gd name="connsiteY7" fmla="*/ 29006 h 75375"/>
                  <a:gd name="connsiteX8" fmla="*/ 15673 w 53388"/>
                  <a:gd name="connsiteY8" fmla="*/ 75375 h 75375"/>
                  <a:gd name="connsiteX9" fmla="*/ 0 w 53388"/>
                  <a:gd name="connsiteY9" fmla="*/ 75375 h 75375"/>
                  <a:gd name="connsiteX10" fmla="*/ 16100 w 53388"/>
                  <a:gd name="connsiteY10" fmla="*/ 20037 h 75375"/>
                  <a:gd name="connsiteX11" fmla="*/ 26091 w 53388"/>
                  <a:gd name="connsiteY11" fmla="*/ 5460 h 75375"/>
                  <a:gd name="connsiteX12" fmla="*/ 42302 w 53388"/>
                  <a:gd name="connsiteY12" fmla="*/ 0 h 75375"/>
                  <a:gd name="connsiteX13" fmla="*/ 53389 w 53388"/>
                  <a:gd name="connsiteY13" fmla="*/ 1931 h 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88" h="75375">
                    <a:moveTo>
                      <a:pt x="53389" y="1931"/>
                    </a:moveTo>
                    <a:lnTo>
                      <a:pt x="50677" y="11495"/>
                    </a:lnTo>
                    <a:cubicBezTo>
                      <a:pt x="47093" y="9805"/>
                      <a:pt x="43788" y="8932"/>
                      <a:pt x="40761" y="8932"/>
                    </a:cubicBezTo>
                    <a:cubicBezTo>
                      <a:pt x="37808" y="8932"/>
                      <a:pt x="35636" y="10102"/>
                      <a:pt x="34206" y="12405"/>
                    </a:cubicBezTo>
                    <a:cubicBezTo>
                      <a:pt x="33537" y="13519"/>
                      <a:pt x="32702" y="16026"/>
                      <a:pt x="31606" y="20037"/>
                    </a:cubicBezTo>
                    <a:lnTo>
                      <a:pt x="43082" y="20037"/>
                    </a:lnTo>
                    <a:lnTo>
                      <a:pt x="40408" y="29006"/>
                    </a:lnTo>
                    <a:lnTo>
                      <a:pt x="29118" y="29006"/>
                    </a:lnTo>
                    <a:lnTo>
                      <a:pt x="15673" y="75375"/>
                    </a:lnTo>
                    <a:lnTo>
                      <a:pt x="0" y="75375"/>
                    </a:lnTo>
                    <a:lnTo>
                      <a:pt x="16100" y="20037"/>
                    </a:lnTo>
                    <a:cubicBezTo>
                      <a:pt x="18254" y="13872"/>
                      <a:pt x="21597" y="9006"/>
                      <a:pt x="26091" y="5460"/>
                    </a:cubicBezTo>
                    <a:cubicBezTo>
                      <a:pt x="30770" y="1820"/>
                      <a:pt x="36174" y="0"/>
                      <a:pt x="42302" y="0"/>
                    </a:cubicBezTo>
                    <a:cubicBezTo>
                      <a:pt x="46276" y="19"/>
                      <a:pt x="49972" y="669"/>
                      <a:pt x="53389" y="1931"/>
                    </a:cubicBezTo>
                  </a:path>
                </a:pathLst>
              </a:custGeom>
              <a:solidFill>
                <a:srgbClr val="666666"/>
              </a:solidFill>
              <a:ln w="185" cap="flat">
                <a:noFill/>
                <a:prstDash val="solid"/>
                <a:miter/>
              </a:ln>
            </p:spPr>
            <p:txBody>
              <a:bodyPr rtlCol="0" anchor="ctr"/>
              <a:lstStyle/>
              <a:p>
                <a:endParaRPr lang="ja-JP" altLang="en-US"/>
              </a:p>
            </p:txBody>
          </p:sp>
          <p:sp>
            <p:nvSpPr>
              <p:cNvPr id="102" name="Freeform: Shape 101">
                <a:extLst>
                  <a:ext uri="{FF2B5EF4-FFF2-40B4-BE49-F238E27FC236}">
                    <a16:creationId xmlns:a16="http://schemas.microsoft.com/office/drawing/2014/main" id="{E0618BAA-B82B-432E-BC3F-0238BBD778DF}"/>
                  </a:ext>
                </a:extLst>
              </p:cNvPr>
              <p:cNvSpPr/>
              <p:nvPr/>
            </p:nvSpPr>
            <p:spPr>
              <a:xfrm>
                <a:off x="7184668" y="495266"/>
                <a:ext cx="51356" cy="47130"/>
              </a:xfrm>
              <a:custGeom>
                <a:avLst/>
                <a:gdLst>
                  <a:gd name="connsiteX0" fmla="*/ 31328 w 51356"/>
                  <a:gd name="connsiteY0" fmla="*/ 30417 h 47130"/>
                  <a:gd name="connsiteX1" fmla="*/ 21170 w 51356"/>
                  <a:gd name="connsiteY1" fmla="*/ 37585 h 47130"/>
                  <a:gd name="connsiteX2" fmla="*/ 16751 w 51356"/>
                  <a:gd name="connsiteY2" fmla="*/ 34874 h 47130"/>
                  <a:gd name="connsiteX3" fmla="*/ 15952 w 51356"/>
                  <a:gd name="connsiteY3" fmla="*/ 29285 h 47130"/>
                  <a:gd name="connsiteX4" fmla="*/ 20000 w 51356"/>
                  <a:gd name="connsiteY4" fmla="*/ 16657 h 47130"/>
                  <a:gd name="connsiteX5" fmla="*/ 30177 w 51356"/>
                  <a:gd name="connsiteY5" fmla="*/ 9545 h 47130"/>
                  <a:gd name="connsiteX6" fmla="*/ 34652 w 51356"/>
                  <a:gd name="connsiteY6" fmla="*/ 12200 h 47130"/>
                  <a:gd name="connsiteX7" fmla="*/ 35413 w 51356"/>
                  <a:gd name="connsiteY7" fmla="*/ 17883 h 47130"/>
                  <a:gd name="connsiteX8" fmla="*/ 31328 w 51356"/>
                  <a:gd name="connsiteY8" fmla="*/ 30417 h 47130"/>
                  <a:gd name="connsiteX9" fmla="*/ 46592 w 51356"/>
                  <a:gd name="connsiteY9" fmla="*/ 3621 h 47130"/>
                  <a:gd name="connsiteX10" fmla="*/ 34281 w 51356"/>
                  <a:gd name="connsiteY10" fmla="*/ 0 h 47130"/>
                  <a:gd name="connsiteX11" fmla="*/ 11570 w 51356"/>
                  <a:gd name="connsiteY11" fmla="*/ 9619 h 47130"/>
                  <a:gd name="connsiteX12" fmla="*/ 75 w 51356"/>
                  <a:gd name="connsiteY12" fmla="*/ 32033 h 47130"/>
                  <a:gd name="connsiteX13" fmla="*/ 4773 w 51356"/>
                  <a:gd name="connsiteY13" fmla="*/ 43472 h 47130"/>
                  <a:gd name="connsiteX14" fmla="*/ 17048 w 51356"/>
                  <a:gd name="connsiteY14" fmla="*/ 47130 h 47130"/>
                  <a:gd name="connsiteX15" fmla="*/ 39685 w 51356"/>
                  <a:gd name="connsiteY15" fmla="*/ 37344 h 47130"/>
                  <a:gd name="connsiteX16" fmla="*/ 51272 w 51356"/>
                  <a:gd name="connsiteY16" fmla="*/ 15042 h 47130"/>
                  <a:gd name="connsiteX17" fmla="*/ 46592 w 51356"/>
                  <a:gd name="connsiteY17" fmla="*/ 3621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6" h="47130">
                    <a:moveTo>
                      <a:pt x="31328" y="30417"/>
                    </a:moveTo>
                    <a:cubicBezTo>
                      <a:pt x="28487" y="35190"/>
                      <a:pt x="25107" y="37585"/>
                      <a:pt x="21170" y="37585"/>
                    </a:cubicBezTo>
                    <a:cubicBezTo>
                      <a:pt x="19146" y="37585"/>
                      <a:pt x="17661" y="36676"/>
                      <a:pt x="16751" y="34874"/>
                    </a:cubicBezTo>
                    <a:cubicBezTo>
                      <a:pt x="15989" y="33389"/>
                      <a:pt x="15729" y="31513"/>
                      <a:pt x="15952" y="29285"/>
                    </a:cubicBezTo>
                    <a:cubicBezTo>
                      <a:pt x="16361" y="24754"/>
                      <a:pt x="17716" y="20575"/>
                      <a:pt x="20000" y="16657"/>
                    </a:cubicBezTo>
                    <a:cubicBezTo>
                      <a:pt x="22804" y="11922"/>
                      <a:pt x="26184" y="9545"/>
                      <a:pt x="30177" y="9545"/>
                    </a:cubicBezTo>
                    <a:cubicBezTo>
                      <a:pt x="32257" y="9545"/>
                      <a:pt x="33761" y="10399"/>
                      <a:pt x="34652" y="12200"/>
                    </a:cubicBezTo>
                    <a:cubicBezTo>
                      <a:pt x="35395" y="13667"/>
                      <a:pt x="35636" y="15543"/>
                      <a:pt x="35413" y="17883"/>
                    </a:cubicBezTo>
                    <a:cubicBezTo>
                      <a:pt x="34986" y="22284"/>
                      <a:pt x="33631" y="26481"/>
                      <a:pt x="31328" y="30417"/>
                    </a:cubicBezTo>
                    <a:moveTo>
                      <a:pt x="46592" y="3621"/>
                    </a:moveTo>
                    <a:cubicBezTo>
                      <a:pt x="43417" y="1188"/>
                      <a:pt x="39313" y="0"/>
                      <a:pt x="34281" y="0"/>
                    </a:cubicBezTo>
                    <a:cubicBezTo>
                      <a:pt x="26017" y="0"/>
                      <a:pt x="18441" y="3194"/>
                      <a:pt x="11570" y="9619"/>
                    </a:cubicBezTo>
                    <a:cubicBezTo>
                      <a:pt x="4717" y="16026"/>
                      <a:pt x="892" y="23509"/>
                      <a:pt x="75" y="32033"/>
                    </a:cubicBezTo>
                    <a:cubicBezTo>
                      <a:pt x="-371" y="36936"/>
                      <a:pt x="1171" y="40724"/>
                      <a:pt x="4773" y="43472"/>
                    </a:cubicBezTo>
                    <a:cubicBezTo>
                      <a:pt x="7949" y="45886"/>
                      <a:pt x="12052" y="47130"/>
                      <a:pt x="17048" y="47130"/>
                    </a:cubicBezTo>
                    <a:cubicBezTo>
                      <a:pt x="25219" y="47130"/>
                      <a:pt x="32795" y="43844"/>
                      <a:pt x="39685" y="37344"/>
                    </a:cubicBezTo>
                    <a:cubicBezTo>
                      <a:pt x="46611" y="30826"/>
                      <a:pt x="50474" y="23417"/>
                      <a:pt x="51272" y="15042"/>
                    </a:cubicBezTo>
                    <a:cubicBezTo>
                      <a:pt x="51755" y="10176"/>
                      <a:pt x="50158" y="6388"/>
                      <a:pt x="46592" y="3621"/>
                    </a:cubicBezTo>
                  </a:path>
                </a:pathLst>
              </a:custGeom>
              <a:solidFill>
                <a:srgbClr val="666666"/>
              </a:solidFill>
              <a:ln w="185" cap="flat">
                <a:noFill/>
                <a:prstDash val="solid"/>
                <a:miter/>
              </a:ln>
            </p:spPr>
            <p:txBody>
              <a:bodyPr rtlCol="0" anchor="ctr"/>
              <a:lstStyle/>
              <a:p>
                <a:endParaRPr lang="ja-JP" altLang="en-US"/>
              </a:p>
            </p:txBody>
          </p:sp>
          <p:sp>
            <p:nvSpPr>
              <p:cNvPr id="103" name="Freeform: Shape 102">
                <a:extLst>
                  <a:ext uri="{FF2B5EF4-FFF2-40B4-BE49-F238E27FC236}">
                    <a16:creationId xmlns:a16="http://schemas.microsoft.com/office/drawing/2014/main" id="{8F925E08-E0BF-4008-90B6-FAB6CEE87DD9}"/>
                  </a:ext>
                </a:extLst>
              </p:cNvPr>
              <p:cNvSpPr/>
              <p:nvPr/>
            </p:nvSpPr>
            <p:spPr>
              <a:xfrm>
                <a:off x="7236924" y="495248"/>
                <a:ext cx="48634" cy="46071"/>
              </a:xfrm>
              <a:custGeom>
                <a:avLst/>
                <a:gdLst>
                  <a:gd name="connsiteX0" fmla="*/ 48635 w 48634"/>
                  <a:gd name="connsiteY0" fmla="*/ 520 h 46071"/>
                  <a:gd name="connsiteX1" fmla="*/ 44234 w 48634"/>
                  <a:gd name="connsiteY1" fmla="*/ 14856 h 46071"/>
                  <a:gd name="connsiteX2" fmla="*/ 39108 w 48634"/>
                  <a:gd name="connsiteY2" fmla="*/ 13816 h 46071"/>
                  <a:gd name="connsiteX3" fmla="*/ 27799 w 48634"/>
                  <a:gd name="connsiteY3" fmla="*/ 20984 h 46071"/>
                  <a:gd name="connsiteX4" fmla="*/ 19666 w 48634"/>
                  <a:gd name="connsiteY4" fmla="*/ 32033 h 46071"/>
                  <a:gd name="connsiteX5" fmla="*/ 15580 w 48634"/>
                  <a:gd name="connsiteY5" fmla="*/ 46072 h 46071"/>
                  <a:gd name="connsiteX6" fmla="*/ 0 w 48634"/>
                  <a:gd name="connsiteY6" fmla="*/ 46072 h 46071"/>
                  <a:gd name="connsiteX7" fmla="*/ 13426 w 48634"/>
                  <a:gd name="connsiteY7" fmla="*/ 111 h 46071"/>
                  <a:gd name="connsiteX8" fmla="*/ 28858 w 48634"/>
                  <a:gd name="connsiteY8" fmla="*/ 111 h 46071"/>
                  <a:gd name="connsiteX9" fmla="*/ 22024 w 48634"/>
                  <a:gd name="connsiteY9" fmla="*/ 20074 h 46071"/>
                  <a:gd name="connsiteX10" fmla="*/ 22990 w 48634"/>
                  <a:gd name="connsiteY10" fmla="*/ 20074 h 46071"/>
                  <a:gd name="connsiteX11" fmla="*/ 32275 w 48634"/>
                  <a:gd name="connsiteY11" fmla="*/ 7131 h 46071"/>
                  <a:gd name="connsiteX12" fmla="*/ 45385 w 48634"/>
                  <a:gd name="connsiteY12" fmla="*/ 0 h 46071"/>
                  <a:gd name="connsiteX13" fmla="*/ 48635 w 48634"/>
                  <a:gd name="connsiteY13" fmla="*/ 520 h 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34" h="46071">
                    <a:moveTo>
                      <a:pt x="48635" y="520"/>
                    </a:moveTo>
                    <a:lnTo>
                      <a:pt x="44234" y="14856"/>
                    </a:lnTo>
                    <a:cubicBezTo>
                      <a:pt x="43231" y="13760"/>
                      <a:pt x="40315" y="13816"/>
                      <a:pt x="39108" y="13816"/>
                    </a:cubicBezTo>
                    <a:cubicBezTo>
                      <a:pt x="36416" y="13816"/>
                      <a:pt x="32646" y="16193"/>
                      <a:pt x="27799" y="20984"/>
                    </a:cubicBezTo>
                    <a:cubicBezTo>
                      <a:pt x="23194" y="25534"/>
                      <a:pt x="20464" y="29248"/>
                      <a:pt x="19666" y="32033"/>
                    </a:cubicBezTo>
                    <a:lnTo>
                      <a:pt x="15580" y="46072"/>
                    </a:lnTo>
                    <a:lnTo>
                      <a:pt x="0" y="46072"/>
                    </a:lnTo>
                    <a:lnTo>
                      <a:pt x="13426" y="111"/>
                    </a:lnTo>
                    <a:lnTo>
                      <a:pt x="28858" y="111"/>
                    </a:lnTo>
                    <a:lnTo>
                      <a:pt x="22024" y="20074"/>
                    </a:lnTo>
                    <a:lnTo>
                      <a:pt x="22990" y="20074"/>
                    </a:lnTo>
                    <a:cubicBezTo>
                      <a:pt x="25589" y="15134"/>
                      <a:pt x="28709" y="10863"/>
                      <a:pt x="32275" y="7131"/>
                    </a:cubicBezTo>
                    <a:cubicBezTo>
                      <a:pt x="36917" y="2358"/>
                      <a:pt x="41300" y="0"/>
                      <a:pt x="45385" y="0"/>
                    </a:cubicBezTo>
                    <a:cubicBezTo>
                      <a:pt x="46908" y="19"/>
                      <a:pt x="47632" y="-111"/>
                      <a:pt x="48635" y="520"/>
                    </a:cubicBezTo>
                  </a:path>
                </a:pathLst>
              </a:custGeom>
              <a:solidFill>
                <a:srgbClr val="666666"/>
              </a:solidFill>
              <a:ln w="185" cap="flat">
                <a:noFill/>
                <a:prstDash val="solid"/>
                <a:miter/>
              </a:ln>
            </p:spPr>
            <p:txBody>
              <a:bodyPr rtlCol="0" anchor="ctr"/>
              <a:lstStyle/>
              <a:p>
                <a:endParaRPr lang="ja-JP" altLang="en-US"/>
              </a:p>
            </p:txBody>
          </p:sp>
          <p:sp>
            <p:nvSpPr>
              <p:cNvPr id="104" name="Freeform: Shape 103">
                <a:extLst>
                  <a:ext uri="{FF2B5EF4-FFF2-40B4-BE49-F238E27FC236}">
                    <a16:creationId xmlns:a16="http://schemas.microsoft.com/office/drawing/2014/main" id="{76E408FF-84E5-4049-A186-93E744E35FF0}"/>
                  </a:ext>
                </a:extLst>
              </p:cNvPr>
              <p:cNvSpPr/>
              <p:nvPr/>
            </p:nvSpPr>
            <p:spPr>
              <a:xfrm>
                <a:off x="7313316" y="486854"/>
                <a:ext cx="33337" cy="55524"/>
              </a:xfrm>
              <a:custGeom>
                <a:avLst/>
                <a:gdLst>
                  <a:gd name="connsiteX0" fmla="*/ 33337 w 33337"/>
                  <a:gd name="connsiteY0" fmla="*/ 9415 h 55524"/>
                  <a:gd name="connsiteX1" fmla="*/ 30700 w 33337"/>
                  <a:gd name="connsiteY1" fmla="*/ 18366 h 55524"/>
                  <a:gd name="connsiteX2" fmla="*/ 23198 w 33337"/>
                  <a:gd name="connsiteY2" fmla="*/ 18366 h 55524"/>
                  <a:gd name="connsiteX3" fmla="*/ 19577 w 33337"/>
                  <a:gd name="connsiteY3" fmla="*/ 29656 h 55524"/>
                  <a:gd name="connsiteX4" fmla="*/ 17052 w 33337"/>
                  <a:gd name="connsiteY4" fmla="*/ 41132 h 55524"/>
                  <a:gd name="connsiteX5" fmla="*/ 20171 w 33337"/>
                  <a:gd name="connsiteY5" fmla="*/ 45552 h 55524"/>
                  <a:gd name="connsiteX6" fmla="*/ 25148 w 33337"/>
                  <a:gd name="connsiteY6" fmla="*/ 43676 h 55524"/>
                  <a:gd name="connsiteX7" fmla="*/ 22325 w 33337"/>
                  <a:gd name="connsiteY7" fmla="*/ 53500 h 55524"/>
                  <a:gd name="connsiteX8" fmla="*/ 10626 w 33337"/>
                  <a:gd name="connsiteY8" fmla="*/ 55524 h 55524"/>
                  <a:gd name="connsiteX9" fmla="*/ 2846 w 33337"/>
                  <a:gd name="connsiteY9" fmla="*/ 53296 h 55524"/>
                  <a:gd name="connsiteX10" fmla="*/ 60 w 33337"/>
                  <a:gd name="connsiteY10" fmla="*/ 45942 h 55524"/>
                  <a:gd name="connsiteX11" fmla="*/ 3254 w 33337"/>
                  <a:gd name="connsiteY11" fmla="*/ 31977 h 55524"/>
                  <a:gd name="connsiteX12" fmla="*/ 12298 w 33337"/>
                  <a:gd name="connsiteY12" fmla="*/ 2321 h 55524"/>
                  <a:gd name="connsiteX13" fmla="*/ 28546 w 33337"/>
                  <a:gd name="connsiteY13" fmla="*/ 0 h 55524"/>
                  <a:gd name="connsiteX14" fmla="*/ 25798 w 33337"/>
                  <a:gd name="connsiteY14" fmla="*/ 9396 h 55524"/>
                  <a:gd name="connsiteX15" fmla="*/ 33337 w 33337"/>
                  <a:gd name="connsiteY15" fmla="*/ 9396 h 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 h="55524">
                    <a:moveTo>
                      <a:pt x="33337" y="9415"/>
                    </a:moveTo>
                    <a:lnTo>
                      <a:pt x="30700" y="18366"/>
                    </a:lnTo>
                    <a:lnTo>
                      <a:pt x="23198" y="18366"/>
                    </a:lnTo>
                    <a:cubicBezTo>
                      <a:pt x="21973" y="22154"/>
                      <a:pt x="20784" y="25924"/>
                      <a:pt x="19577" y="29656"/>
                    </a:cubicBezTo>
                    <a:cubicBezTo>
                      <a:pt x="18184" y="34243"/>
                      <a:pt x="17312" y="38050"/>
                      <a:pt x="17052" y="41132"/>
                    </a:cubicBezTo>
                    <a:cubicBezTo>
                      <a:pt x="16754" y="44048"/>
                      <a:pt x="17794" y="45552"/>
                      <a:pt x="20171" y="45552"/>
                    </a:cubicBezTo>
                    <a:cubicBezTo>
                      <a:pt x="21583" y="45552"/>
                      <a:pt x="23254" y="44939"/>
                      <a:pt x="25148" y="43676"/>
                    </a:cubicBezTo>
                    <a:lnTo>
                      <a:pt x="22325" y="53500"/>
                    </a:lnTo>
                    <a:cubicBezTo>
                      <a:pt x="17367" y="54837"/>
                      <a:pt x="13430" y="55524"/>
                      <a:pt x="10626" y="55524"/>
                    </a:cubicBezTo>
                    <a:cubicBezTo>
                      <a:pt x="7339" y="55524"/>
                      <a:pt x="4758" y="54781"/>
                      <a:pt x="2846" y="53296"/>
                    </a:cubicBezTo>
                    <a:cubicBezTo>
                      <a:pt x="673" y="51643"/>
                      <a:pt x="-256" y="49155"/>
                      <a:pt x="60" y="45942"/>
                    </a:cubicBezTo>
                    <a:cubicBezTo>
                      <a:pt x="394" y="42302"/>
                      <a:pt x="1471" y="37641"/>
                      <a:pt x="3254" y="31977"/>
                    </a:cubicBezTo>
                    <a:cubicBezTo>
                      <a:pt x="4740" y="27428"/>
                      <a:pt x="12298" y="2321"/>
                      <a:pt x="12298" y="2321"/>
                    </a:cubicBezTo>
                    <a:lnTo>
                      <a:pt x="28546" y="0"/>
                    </a:lnTo>
                    <a:lnTo>
                      <a:pt x="25798" y="9396"/>
                    </a:lnTo>
                    <a:lnTo>
                      <a:pt x="33337" y="9396"/>
                    </a:lnTo>
                    <a:close/>
                  </a:path>
                </a:pathLst>
              </a:custGeom>
              <a:solidFill>
                <a:srgbClr val="666666"/>
              </a:solidFill>
              <a:ln w="185" cap="flat">
                <a:noFill/>
                <a:prstDash val="solid"/>
                <a:miter/>
              </a:ln>
            </p:spPr>
            <p:txBody>
              <a:bodyPr rtlCol="0" anchor="ctr"/>
              <a:lstStyle/>
              <a:p>
                <a:endParaRPr lang="ja-JP" altLang="en-US"/>
              </a:p>
            </p:txBody>
          </p:sp>
          <p:sp>
            <p:nvSpPr>
              <p:cNvPr id="105" name="Freeform: Shape 104">
                <a:extLst>
                  <a:ext uri="{FF2B5EF4-FFF2-40B4-BE49-F238E27FC236}">
                    <a16:creationId xmlns:a16="http://schemas.microsoft.com/office/drawing/2014/main" id="{514BEAA2-231A-47B7-AE3F-2DADC3AF1384}"/>
                  </a:ext>
                </a:extLst>
              </p:cNvPr>
              <p:cNvSpPr/>
              <p:nvPr/>
            </p:nvSpPr>
            <p:spPr>
              <a:xfrm>
                <a:off x="7401806" y="495266"/>
                <a:ext cx="45232" cy="47130"/>
              </a:xfrm>
              <a:custGeom>
                <a:avLst/>
                <a:gdLst>
                  <a:gd name="connsiteX0" fmla="*/ 17697 w 45232"/>
                  <a:gd name="connsiteY0" fmla="*/ 21745 h 47130"/>
                  <a:gd name="connsiteX1" fmla="*/ 21355 w 45232"/>
                  <a:gd name="connsiteY1" fmla="*/ 14299 h 47130"/>
                  <a:gd name="connsiteX2" fmla="*/ 27985 w 45232"/>
                  <a:gd name="connsiteY2" fmla="*/ 10065 h 47130"/>
                  <a:gd name="connsiteX3" fmla="*/ 30882 w 45232"/>
                  <a:gd name="connsiteY3" fmla="*/ 13426 h 47130"/>
                  <a:gd name="connsiteX4" fmla="*/ 17697 w 45232"/>
                  <a:gd name="connsiteY4" fmla="*/ 21745 h 47130"/>
                  <a:gd name="connsiteX5" fmla="*/ 23064 w 45232"/>
                  <a:gd name="connsiteY5" fmla="*/ 37585 h 47130"/>
                  <a:gd name="connsiteX6" fmla="*/ 15766 w 45232"/>
                  <a:gd name="connsiteY6" fmla="*/ 30752 h 47130"/>
                  <a:gd name="connsiteX7" fmla="*/ 34224 w 45232"/>
                  <a:gd name="connsiteY7" fmla="*/ 25366 h 47130"/>
                  <a:gd name="connsiteX8" fmla="*/ 45181 w 45232"/>
                  <a:gd name="connsiteY8" fmla="*/ 10102 h 47130"/>
                  <a:gd name="connsiteX9" fmla="*/ 42209 w 45232"/>
                  <a:gd name="connsiteY9" fmla="*/ 2563 h 47130"/>
                  <a:gd name="connsiteX10" fmla="*/ 34280 w 45232"/>
                  <a:gd name="connsiteY10" fmla="*/ 0 h 47130"/>
                  <a:gd name="connsiteX11" fmla="*/ 11569 w 45232"/>
                  <a:gd name="connsiteY11" fmla="*/ 9619 h 47130"/>
                  <a:gd name="connsiteX12" fmla="*/ 74 w 45232"/>
                  <a:gd name="connsiteY12" fmla="*/ 32033 h 47130"/>
                  <a:gd name="connsiteX13" fmla="*/ 4810 w 45232"/>
                  <a:gd name="connsiteY13" fmla="*/ 43472 h 47130"/>
                  <a:gd name="connsiteX14" fmla="*/ 17029 w 45232"/>
                  <a:gd name="connsiteY14" fmla="*/ 47130 h 47130"/>
                  <a:gd name="connsiteX15" fmla="*/ 40482 w 45232"/>
                  <a:gd name="connsiteY15" fmla="*/ 42172 h 47130"/>
                  <a:gd name="connsiteX16" fmla="*/ 43713 w 45232"/>
                  <a:gd name="connsiteY16" fmla="*/ 30993 h 47130"/>
                  <a:gd name="connsiteX17" fmla="*/ 23064 w 45232"/>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32" h="47130">
                    <a:moveTo>
                      <a:pt x="17697" y="21745"/>
                    </a:moveTo>
                    <a:cubicBezTo>
                      <a:pt x="18403" y="19071"/>
                      <a:pt x="19628" y="16620"/>
                      <a:pt x="21355" y="14299"/>
                    </a:cubicBezTo>
                    <a:cubicBezTo>
                      <a:pt x="23491" y="11495"/>
                      <a:pt x="25664" y="10065"/>
                      <a:pt x="27985" y="10065"/>
                    </a:cubicBezTo>
                    <a:cubicBezTo>
                      <a:pt x="30157" y="10065"/>
                      <a:pt x="31123" y="11161"/>
                      <a:pt x="30882" y="13426"/>
                    </a:cubicBezTo>
                    <a:cubicBezTo>
                      <a:pt x="30399" y="18997"/>
                      <a:pt x="25961" y="21745"/>
                      <a:pt x="17697" y="21745"/>
                    </a:cubicBezTo>
                    <a:moveTo>
                      <a:pt x="23064" y="37585"/>
                    </a:moveTo>
                    <a:cubicBezTo>
                      <a:pt x="17846" y="37585"/>
                      <a:pt x="15413" y="35301"/>
                      <a:pt x="15766" y="30752"/>
                    </a:cubicBezTo>
                    <a:cubicBezTo>
                      <a:pt x="22117" y="30752"/>
                      <a:pt x="28263" y="28950"/>
                      <a:pt x="34224" y="25366"/>
                    </a:cubicBezTo>
                    <a:cubicBezTo>
                      <a:pt x="40947" y="21244"/>
                      <a:pt x="44623" y="16174"/>
                      <a:pt x="45181" y="10102"/>
                    </a:cubicBezTo>
                    <a:cubicBezTo>
                      <a:pt x="45478" y="6927"/>
                      <a:pt x="44512" y="4457"/>
                      <a:pt x="42209" y="2563"/>
                    </a:cubicBezTo>
                    <a:cubicBezTo>
                      <a:pt x="40092" y="836"/>
                      <a:pt x="37418" y="0"/>
                      <a:pt x="34280" y="0"/>
                    </a:cubicBezTo>
                    <a:cubicBezTo>
                      <a:pt x="25998" y="0"/>
                      <a:pt x="18440" y="3194"/>
                      <a:pt x="11569" y="9619"/>
                    </a:cubicBezTo>
                    <a:cubicBezTo>
                      <a:pt x="4754" y="16026"/>
                      <a:pt x="891" y="23509"/>
                      <a:pt x="74" y="32033"/>
                    </a:cubicBezTo>
                    <a:cubicBezTo>
                      <a:pt x="-371" y="36936"/>
                      <a:pt x="1188" y="40724"/>
                      <a:pt x="4810" y="43472"/>
                    </a:cubicBezTo>
                    <a:cubicBezTo>
                      <a:pt x="7929" y="45886"/>
                      <a:pt x="12033" y="47130"/>
                      <a:pt x="17029" y="47130"/>
                    </a:cubicBezTo>
                    <a:cubicBezTo>
                      <a:pt x="23305" y="47130"/>
                      <a:pt x="31123" y="45459"/>
                      <a:pt x="40482" y="42172"/>
                    </a:cubicBezTo>
                    <a:lnTo>
                      <a:pt x="43713" y="30993"/>
                    </a:lnTo>
                    <a:cubicBezTo>
                      <a:pt x="35561" y="35376"/>
                      <a:pt x="28690" y="37585"/>
                      <a:pt x="23064" y="37585"/>
                    </a:cubicBezTo>
                  </a:path>
                </a:pathLst>
              </a:custGeom>
              <a:solidFill>
                <a:srgbClr val="666666"/>
              </a:solidFill>
              <a:ln w="185" cap="flat">
                <a:noFill/>
                <a:prstDash val="solid"/>
                <a:miter/>
              </a:ln>
            </p:spPr>
            <p:txBody>
              <a:bodyPr rtlCol="0" anchor="ctr"/>
              <a:lstStyle/>
              <a:p>
                <a:endParaRPr lang="ja-JP" altLang="en-US"/>
              </a:p>
            </p:txBody>
          </p:sp>
          <p:sp>
            <p:nvSpPr>
              <p:cNvPr id="106" name="Freeform: Shape 105">
                <a:extLst>
                  <a:ext uri="{FF2B5EF4-FFF2-40B4-BE49-F238E27FC236}">
                    <a16:creationId xmlns:a16="http://schemas.microsoft.com/office/drawing/2014/main" id="{765F5966-B82E-4287-97BC-DBDAFF8833E2}"/>
                  </a:ext>
                </a:extLst>
              </p:cNvPr>
              <p:cNvSpPr/>
              <p:nvPr/>
            </p:nvSpPr>
            <p:spPr>
              <a:xfrm>
                <a:off x="7552714" y="495266"/>
                <a:ext cx="45273" cy="47130"/>
              </a:xfrm>
              <a:custGeom>
                <a:avLst/>
                <a:gdLst>
                  <a:gd name="connsiteX0" fmla="*/ 17707 w 45273"/>
                  <a:gd name="connsiteY0" fmla="*/ 21745 h 47130"/>
                  <a:gd name="connsiteX1" fmla="*/ 21347 w 45273"/>
                  <a:gd name="connsiteY1" fmla="*/ 14299 h 47130"/>
                  <a:gd name="connsiteX2" fmla="*/ 27976 w 45273"/>
                  <a:gd name="connsiteY2" fmla="*/ 10065 h 47130"/>
                  <a:gd name="connsiteX3" fmla="*/ 30910 w 45273"/>
                  <a:gd name="connsiteY3" fmla="*/ 13426 h 47130"/>
                  <a:gd name="connsiteX4" fmla="*/ 17707 w 45273"/>
                  <a:gd name="connsiteY4" fmla="*/ 21745 h 47130"/>
                  <a:gd name="connsiteX5" fmla="*/ 23055 w 45273"/>
                  <a:gd name="connsiteY5" fmla="*/ 37585 h 47130"/>
                  <a:gd name="connsiteX6" fmla="*/ 15794 w 45273"/>
                  <a:gd name="connsiteY6" fmla="*/ 30752 h 47130"/>
                  <a:gd name="connsiteX7" fmla="*/ 34234 w 45273"/>
                  <a:gd name="connsiteY7" fmla="*/ 25366 h 47130"/>
                  <a:gd name="connsiteX8" fmla="*/ 45228 w 45273"/>
                  <a:gd name="connsiteY8" fmla="*/ 10102 h 47130"/>
                  <a:gd name="connsiteX9" fmla="*/ 42219 w 45273"/>
                  <a:gd name="connsiteY9" fmla="*/ 2563 h 47130"/>
                  <a:gd name="connsiteX10" fmla="*/ 34327 w 45273"/>
                  <a:gd name="connsiteY10" fmla="*/ 0 h 47130"/>
                  <a:gd name="connsiteX11" fmla="*/ 11598 w 45273"/>
                  <a:gd name="connsiteY11" fmla="*/ 9619 h 47130"/>
                  <a:gd name="connsiteX12" fmla="*/ 84 w 45273"/>
                  <a:gd name="connsiteY12" fmla="*/ 32033 h 47130"/>
                  <a:gd name="connsiteX13" fmla="*/ 4782 w 45273"/>
                  <a:gd name="connsiteY13" fmla="*/ 43472 h 47130"/>
                  <a:gd name="connsiteX14" fmla="*/ 17057 w 45273"/>
                  <a:gd name="connsiteY14" fmla="*/ 47130 h 47130"/>
                  <a:gd name="connsiteX15" fmla="*/ 40474 w 45273"/>
                  <a:gd name="connsiteY15" fmla="*/ 42172 h 47130"/>
                  <a:gd name="connsiteX16" fmla="*/ 43724 w 45273"/>
                  <a:gd name="connsiteY16" fmla="*/ 30993 h 47130"/>
                  <a:gd name="connsiteX17" fmla="*/ 23055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707" y="21745"/>
                    </a:moveTo>
                    <a:cubicBezTo>
                      <a:pt x="18376" y="19071"/>
                      <a:pt x="19601" y="16620"/>
                      <a:pt x="21347" y="14299"/>
                    </a:cubicBezTo>
                    <a:cubicBezTo>
                      <a:pt x="23464" y="11495"/>
                      <a:pt x="25655" y="10065"/>
                      <a:pt x="27976" y="10065"/>
                    </a:cubicBezTo>
                    <a:cubicBezTo>
                      <a:pt x="30130" y="10065"/>
                      <a:pt x="31152" y="11161"/>
                      <a:pt x="30910" y="13426"/>
                    </a:cubicBezTo>
                    <a:cubicBezTo>
                      <a:pt x="30353" y="18997"/>
                      <a:pt x="25934" y="21745"/>
                      <a:pt x="17707" y="21745"/>
                    </a:cubicBezTo>
                    <a:moveTo>
                      <a:pt x="23055" y="37585"/>
                    </a:moveTo>
                    <a:cubicBezTo>
                      <a:pt x="17856" y="37585"/>
                      <a:pt x="15404" y="35301"/>
                      <a:pt x="15794" y="30752"/>
                    </a:cubicBezTo>
                    <a:cubicBezTo>
                      <a:pt x="22145" y="30752"/>
                      <a:pt x="28292" y="28950"/>
                      <a:pt x="34234" y="25366"/>
                    </a:cubicBezTo>
                    <a:cubicBezTo>
                      <a:pt x="40957" y="21244"/>
                      <a:pt x="44633" y="16174"/>
                      <a:pt x="45228" y="10102"/>
                    </a:cubicBezTo>
                    <a:cubicBezTo>
                      <a:pt x="45506" y="6927"/>
                      <a:pt x="44503" y="4457"/>
                      <a:pt x="42219" y="2563"/>
                    </a:cubicBezTo>
                    <a:cubicBezTo>
                      <a:pt x="40102" y="836"/>
                      <a:pt x="37466" y="0"/>
                      <a:pt x="34327" y="0"/>
                    </a:cubicBezTo>
                    <a:cubicBezTo>
                      <a:pt x="26026" y="0"/>
                      <a:pt x="18431" y="3194"/>
                      <a:pt x="11598" y="9619"/>
                    </a:cubicBezTo>
                    <a:cubicBezTo>
                      <a:pt x="4745" y="16026"/>
                      <a:pt x="901" y="23509"/>
                      <a:pt x="84" y="32033"/>
                    </a:cubicBezTo>
                    <a:cubicBezTo>
                      <a:pt x="-399" y="36936"/>
                      <a:pt x="1198" y="40724"/>
                      <a:pt x="4782" y="43472"/>
                    </a:cubicBezTo>
                    <a:cubicBezTo>
                      <a:pt x="7939" y="45886"/>
                      <a:pt x="12006" y="47130"/>
                      <a:pt x="17057" y="47130"/>
                    </a:cubicBezTo>
                    <a:cubicBezTo>
                      <a:pt x="23334" y="47130"/>
                      <a:pt x="31115" y="45459"/>
                      <a:pt x="40474" y="42172"/>
                    </a:cubicBezTo>
                    <a:lnTo>
                      <a:pt x="43724" y="30993"/>
                    </a:lnTo>
                    <a:cubicBezTo>
                      <a:pt x="35553" y="35376"/>
                      <a:pt x="28663" y="37585"/>
                      <a:pt x="23055" y="37585"/>
                    </a:cubicBezTo>
                  </a:path>
                </a:pathLst>
              </a:custGeom>
              <a:solidFill>
                <a:srgbClr val="666666"/>
              </a:solidFill>
              <a:ln w="185" cap="flat">
                <a:noFill/>
                <a:prstDash val="solid"/>
                <a:miter/>
              </a:ln>
            </p:spPr>
            <p:txBody>
              <a:bodyPr rtlCol="0" anchor="ctr"/>
              <a:lstStyle/>
              <a:p>
                <a:endParaRPr lang="ja-JP" altLang="en-US"/>
              </a:p>
            </p:txBody>
          </p:sp>
          <p:sp>
            <p:nvSpPr>
              <p:cNvPr id="107" name="Freeform: Shape 106">
                <a:extLst>
                  <a:ext uri="{FF2B5EF4-FFF2-40B4-BE49-F238E27FC236}">
                    <a16:creationId xmlns:a16="http://schemas.microsoft.com/office/drawing/2014/main" id="{49D0FFE3-5508-4D6B-A731-40F3F5BFE161}"/>
                  </a:ext>
                </a:extLst>
              </p:cNvPr>
              <p:cNvSpPr/>
              <p:nvPr/>
            </p:nvSpPr>
            <p:spPr>
              <a:xfrm>
                <a:off x="7603607" y="486873"/>
                <a:ext cx="33461" cy="55523"/>
              </a:xfrm>
              <a:custGeom>
                <a:avLst/>
                <a:gdLst>
                  <a:gd name="connsiteX0" fmla="*/ 33461 w 33461"/>
                  <a:gd name="connsiteY0" fmla="*/ 8561 h 55523"/>
                  <a:gd name="connsiteX1" fmla="*/ 30806 w 33461"/>
                  <a:gd name="connsiteY1" fmla="*/ 17493 h 55523"/>
                  <a:gd name="connsiteX2" fmla="*/ 23266 w 33461"/>
                  <a:gd name="connsiteY2" fmla="*/ 17493 h 55523"/>
                  <a:gd name="connsiteX3" fmla="*/ 19590 w 33461"/>
                  <a:gd name="connsiteY3" fmla="*/ 29638 h 55523"/>
                  <a:gd name="connsiteX4" fmla="*/ 17027 w 33461"/>
                  <a:gd name="connsiteY4" fmla="*/ 41114 h 55523"/>
                  <a:gd name="connsiteX5" fmla="*/ 20202 w 33461"/>
                  <a:gd name="connsiteY5" fmla="*/ 45533 h 55523"/>
                  <a:gd name="connsiteX6" fmla="*/ 25161 w 33461"/>
                  <a:gd name="connsiteY6" fmla="*/ 43658 h 55523"/>
                  <a:gd name="connsiteX7" fmla="*/ 22338 w 33461"/>
                  <a:gd name="connsiteY7" fmla="*/ 53500 h 55523"/>
                  <a:gd name="connsiteX8" fmla="*/ 10602 w 33461"/>
                  <a:gd name="connsiteY8" fmla="*/ 55524 h 55523"/>
                  <a:gd name="connsiteX9" fmla="*/ 2821 w 33461"/>
                  <a:gd name="connsiteY9" fmla="*/ 53296 h 55523"/>
                  <a:gd name="connsiteX10" fmla="*/ 54 w 33461"/>
                  <a:gd name="connsiteY10" fmla="*/ 45942 h 55523"/>
                  <a:gd name="connsiteX11" fmla="*/ 3267 w 33461"/>
                  <a:gd name="connsiteY11" fmla="*/ 31977 h 55523"/>
                  <a:gd name="connsiteX12" fmla="*/ 12292 w 33461"/>
                  <a:gd name="connsiteY12" fmla="*/ 2321 h 55523"/>
                  <a:gd name="connsiteX13" fmla="*/ 28540 w 33461"/>
                  <a:gd name="connsiteY13" fmla="*/ 0 h 55523"/>
                  <a:gd name="connsiteX14" fmla="*/ 25922 w 33461"/>
                  <a:gd name="connsiteY14" fmla="*/ 8579 h 55523"/>
                  <a:gd name="connsiteX15" fmla="*/ 33461 w 33461"/>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61" h="55523">
                    <a:moveTo>
                      <a:pt x="33461" y="8561"/>
                    </a:moveTo>
                    <a:lnTo>
                      <a:pt x="30806" y="17493"/>
                    </a:lnTo>
                    <a:lnTo>
                      <a:pt x="23266" y="17493"/>
                    </a:lnTo>
                    <a:cubicBezTo>
                      <a:pt x="22059" y="21244"/>
                      <a:pt x="20815" y="25905"/>
                      <a:pt x="19590" y="29638"/>
                    </a:cubicBezTo>
                    <a:cubicBezTo>
                      <a:pt x="18178" y="34224"/>
                      <a:pt x="17324" y="38031"/>
                      <a:pt x="17027" y="41114"/>
                    </a:cubicBezTo>
                    <a:cubicBezTo>
                      <a:pt x="16748" y="44029"/>
                      <a:pt x="17807" y="45533"/>
                      <a:pt x="20202" y="45533"/>
                    </a:cubicBezTo>
                    <a:cubicBezTo>
                      <a:pt x="21595" y="45533"/>
                      <a:pt x="23229" y="44921"/>
                      <a:pt x="25161" y="43658"/>
                    </a:cubicBezTo>
                    <a:lnTo>
                      <a:pt x="22338" y="53500"/>
                    </a:lnTo>
                    <a:cubicBezTo>
                      <a:pt x="17380" y="54837"/>
                      <a:pt x="13462" y="55524"/>
                      <a:pt x="10602" y="55524"/>
                    </a:cubicBezTo>
                    <a:cubicBezTo>
                      <a:pt x="7352" y="55524"/>
                      <a:pt x="4771" y="54781"/>
                      <a:pt x="2821" y="53296"/>
                    </a:cubicBezTo>
                    <a:cubicBezTo>
                      <a:pt x="685" y="51643"/>
                      <a:pt x="-243" y="49155"/>
                      <a:pt x="54" y="45942"/>
                    </a:cubicBezTo>
                    <a:cubicBezTo>
                      <a:pt x="425" y="42302"/>
                      <a:pt x="1484" y="37641"/>
                      <a:pt x="3267" y="31977"/>
                    </a:cubicBezTo>
                    <a:cubicBezTo>
                      <a:pt x="4715" y="27428"/>
                      <a:pt x="12292" y="2321"/>
                      <a:pt x="12292" y="2321"/>
                    </a:cubicBezTo>
                    <a:lnTo>
                      <a:pt x="28540" y="0"/>
                    </a:lnTo>
                    <a:lnTo>
                      <a:pt x="25922" y="8579"/>
                    </a:lnTo>
                    <a:lnTo>
                      <a:pt x="33461" y="8579"/>
                    </a:lnTo>
                    <a:close/>
                  </a:path>
                </a:pathLst>
              </a:custGeom>
              <a:solidFill>
                <a:srgbClr val="666666"/>
              </a:solidFill>
              <a:ln w="185" cap="flat">
                <a:noFill/>
                <a:prstDash val="solid"/>
                <a:miter/>
              </a:ln>
            </p:spPr>
            <p:txBody>
              <a:bodyPr rtlCol="0" anchor="ctr"/>
              <a:lstStyle/>
              <a:p>
                <a:endParaRPr lang="ja-JP" altLang="en-US"/>
              </a:p>
            </p:txBody>
          </p:sp>
          <p:sp>
            <p:nvSpPr>
              <p:cNvPr id="108" name="Freeform: Shape 107">
                <a:extLst>
                  <a:ext uri="{FF2B5EF4-FFF2-40B4-BE49-F238E27FC236}">
                    <a16:creationId xmlns:a16="http://schemas.microsoft.com/office/drawing/2014/main" id="{BE5805B3-2F9B-4654-BC7C-24E8A9041D22}"/>
                  </a:ext>
                </a:extLst>
              </p:cNvPr>
              <p:cNvSpPr/>
              <p:nvPr/>
            </p:nvSpPr>
            <p:spPr>
              <a:xfrm>
                <a:off x="7636685" y="486873"/>
                <a:ext cx="33585" cy="55523"/>
              </a:xfrm>
              <a:custGeom>
                <a:avLst/>
                <a:gdLst>
                  <a:gd name="connsiteX0" fmla="*/ 33586 w 33585"/>
                  <a:gd name="connsiteY0" fmla="*/ 8561 h 55523"/>
                  <a:gd name="connsiteX1" fmla="*/ 30931 w 33585"/>
                  <a:gd name="connsiteY1" fmla="*/ 17493 h 55523"/>
                  <a:gd name="connsiteX2" fmla="*/ 23428 w 33585"/>
                  <a:gd name="connsiteY2" fmla="*/ 17493 h 55523"/>
                  <a:gd name="connsiteX3" fmla="*/ 19621 w 33585"/>
                  <a:gd name="connsiteY3" fmla="*/ 29638 h 55523"/>
                  <a:gd name="connsiteX4" fmla="*/ 17022 w 33585"/>
                  <a:gd name="connsiteY4" fmla="*/ 41114 h 55523"/>
                  <a:gd name="connsiteX5" fmla="*/ 20160 w 33585"/>
                  <a:gd name="connsiteY5" fmla="*/ 45533 h 55523"/>
                  <a:gd name="connsiteX6" fmla="*/ 25155 w 33585"/>
                  <a:gd name="connsiteY6" fmla="*/ 43658 h 55523"/>
                  <a:gd name="connsiteX7" fmla="*/ 22351 w 33585"/>
                  <a:gd name="connsiteY7" fmla="*/ 53500 h 55523"/>
                  <a:gd name="connsiteX8" fmla="*/ 10596 w 33585"/>
                  <a:gd name="connsiteY8" fmla="*/ 55524 h 55523"/>
                  <a:gd name="connsiteX9" fmla="*/ 2816 w 33585"/>
                  <a:gd name="connsiteY9" fmla="*/ 53296 h 55523"/>
                  <a:gd name="connsiteX10" fmla="*/ 67 w 33585"/>
                  <a:gd name="connsiteY10" fmla="*/ 45942 h 55523"/>
                  <a:gd name="connsiteX11" fmla="*/ 3280 w 33585"/>
                  <a:gd name="connsiteY11" fmla="*/ 31977 h 55523"/>
                  <a:gd name="connsiteX12" fmla="*/ 12305 w 33585"/>
                  <a:gd name="connsiteY12" fmla="*/ 2321 h 55523"/>
                  <a:gd name="connsiteX13" fmla="*/ 28554 w 33585"/>
                  <a:gd name="connsiteY13" fmla="*/ 0 h 55523"/>
                  <a:gd name="connsiteX14" fmla="*/ 26047 w 33585"/>
                  <a:gd name="connsiteY14" fmla="*/ 8579 h 55523"/>
                  <a:gd name="connsiteX15" fmla="*/ 33586 w 33585"/>
                  <a:gd name="connsiteY15" fmla="*/ 8579 h 5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85" h="55523">
                    <a:moveTo>
                      <a:pt x="33586" y="8561"/>
                    </a:moveTo>
                    <a:lnTo>
                      <a:pt x="30931" y="17493"/>
                    </a:lnTo>
                    <a:lnTo>
                      <a:pt x="23428" y="17493"/>
                    </a:lnTo>
                    <a:cubicBezTo>
                      <a:pt x="22184" y="21244"/>
                      <a:pt x="20828" y="25905"/>
                      <a:pt x="19621" y="29638"/>
                    </a:cubicBezTo>
                    <a:cubicBezTo>
                      <a:pt x="18192" y="34224"/>
                      <a:pt x="17319" y="38031"/>
                      <a:pt x="17022" y="41114"/>
                    </a:cubicBezTo>
                    <a:cubicBezTo>
                      <a:pt x="16762" y="44029"/>
                      <a:pt x="17802" y="45533"/>
                      <a:pt x="20160" y="45533"/>
                    </a:cubicBezTo>
                    <a:cubicBezTo>
                      <a:pt x="21571" y="45533"/>
                      <a:pt x="23224" y="44921"/>
                      <a:pt x="25155" y="43658"/>
                    </a:cubicBezTo>
                    <a:lnTo>
                      <a:pt x="22351" y="53500"/>
                    </a:lnTo>
                    <a:cubicBezTo>
                      <a:pt x="17337" y="54837"/>
                      <a:pt x="13456" y="55524"/>
                      <a:pt x="10596" y="55524"/>
                    </a:cubicBezTo>
                    <a:cubicBezTo>
                      <a:pt x="7291" y="55524"/>
                      <a:pt x="4728" y="54781"/>
                      <a:pt x="2816" y="53296"/>
                    </a:cubicBezTo>
                    <a:cubicBezTo>
                      <a:pt x="643" y="51643"/>
                      <a:pt x="-267" y="49155"/>
                      <a:pt x="67" y="45942"/>
                    </a:cubicBezTo>
                    <a:cubicBezTo>
                      <a:pt x="402" y="42302"/>
                      <a:pt x="1497" y="37641"/>
                      <a:pt x="3280" y="31977"/>
                    </a:cubicBezTo>
                    <a:cubicBezTo>
                      <a:pt x="4691" y="27428"/>
                      <a:pt x="12305" y="2321"/>
                      <a:pt x="12305" y="2321"/>
                    </a:cubicBezTo>
                    <a:lnTo>
                      <a:pt x="28554" y="0"/>
                    </a:lnTo>
                    <a:lnTo>
                      <a:pt x="26047" y="8579"/>
                    </a:lnTo>
                    <a:lnTo>
                      <a:pt x="33586" y="8579"/>
                    </a:lnTo>
                    <a:close/>
                  </a:path>
                </a:pathLst>
              </a:custGeom>
              <a:solidFill>
                <a:srgbClr val="666666"/>
              </a:solidFill>
              <a:ln w="185" cap="flat">
                <a:noFill/>
                <a:prstDash val="solid"/>
                <a:miter/>
              </a:ln>
            </p:spPr>
            <p:txBody>
              <a:bodyPr rtlCol="0" anchor="ctr"/>
              <a:lstStyle/>
              <a:p>
                <a:endParaRPr lang="ja-JP" altLang="en-US"/>
              </a:p>
            </p:txBody>
          </p:sp>
          <p:sp>
            <p:nvSpPr>
              <p:cNvPr id="109" name="Freeform: Shape 108">
                <a:extLst>
                  <a:ext uri="{FF2B5EF4-FFF2-40B4-BE49-F238E27FC236}">
                    <a16:creationId xmlns:a16="http://schemas.microsoft.com/office/drawing/2014/main" id="{A1E2EBAE-1539-406E-BBD2-378E99E813DA}"/>
                  </a:ext>
                </a:extLst>
              </p:cNvPr>
              <p:cNvSpPr/>
              <p:nvPr/>
            </p:nvSpPr>
            <p:spPr>
              <a:xfrm>
                <a:off x="7668966" y="495266"/>
                <a:ext cx="45273" cy="47130"/>
              </a:xfrm>
              <a:custGeom>
                <a:avLst/>
                <a:gdLst>
                  <a:gd name="connsiteX0" fmla="*/ 17666 w 45273"/>
                  <a:gd name="connsiteY0" fmla="*/ 21745 h 47130"/>
                  <a:gd name="connsiteX1" fmla="*/ 21342 w 45273"/>
                  <a:gd name="connsiteY1" fmla="*/ 14299 h 47130"/>
                  <a:gd name="connsiteX2" fmla="*/ 27972 w 45273"/>
                  <a:gd name="connsiteY2" fmla="*/ 10065 h 47130"/>
                  <a:gd name="connsiteX3" fmla="*/ 30887 w 45273"/>
                  <a:gd name="connsiteY3" fmla="*/ 13426 h 47130"/>
                  <a:gd name="connsiteX4" fmla="*/ 17666 w 45273"/>
                  <a:gd name="connsiteY4" fmla="*/ 21745 h 47130"/>
                  <a:gd name="connsiteX5" fmla="*/ 23051 w 45273"/>
                  <a:gd name="connsiteY5" fmla="*/ 37585 h 47130"/>
                  <a:gd name="connsiteX6" fmla="*/ 15790 w 45273"/>
                  <a:gd name="connsiteY6" fmla="*/ 30752 h 47130"/>
                  <a:gd name="connsiteX7" fmla="*/ 34211 w 45273"/>
                  <a:gd name="connsiteY7" fmla="*/ 25366 h 47130"/>
                  <a:gd name="connsiteX8" fmla="*/ 45223 w 45273"/>
                  <a:gd name="connsiteY8" fmla="*/ 10102 h 47130"/>
                  <a:gd name="connsiteX9" fmla="*/ 42234 w 45273"/>
                  <a:gd name="connsiteY9" fmla="*/ 2563 h 47130"/>
                  <a:gd name="connsiteX10" fmla="*/ 34286 w 45273"/>
                  <a:gd name="connsiteY10" fmla="*/ 0 h 47130"/>
                  <a:gd name="connsiteX11" fmla="*/ 11593 w 45273"/>
                  <a:gd name="connsiteY11" fmla="*/ 9619 h 47130"/>
                  <a:gd name="connsiteX12" fmla="*/ 80 w 45273"/>
                  <a:gd name="connsiteY12" fmla="*/ 32033 h 47130"/>
                  <a:gd name="connsiteX13" fmla="*/ 4797 w 45273"/>
                  <a:gd name="connsiteY13" fmla="*/ 43472 h 47130"/>
                  <a:gd name="connsiteX14" fmla="*/ 17071 w 45273"/>
                  <a:gd name="connsiteY14" fmla="*/ 47130 h 47130"/>
                  <a:gd name="connsiteX15" fmla="*/ 40469 w 45273"/>
                  <a:gd name="connsiteY15" fmla="*/ 42172 h 47130"/>
                  <a:gd name="connsiteX16" fmla="*/ 43719 w 45273"/>
                  <a:gd name="connsiteY16" fmla="*/ 30993 h 47130"/>
                  <a:gd name="connsiteX17" fmla="*/ 23051 w 45273"/>
                  <a:gd name="connsiteY17" fmla="*/ 37585 h 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73" h="47130">
                    <a:moveTo>
                      <a:pt x="17666" y="21745"/>
                    </a:moveTo>
                    <a:cubicBezTo>
                      <a:pt x="18371" y="19071"/>
                      <a:pt x="19597" y="16620"/>
                      <a:pt x="21342" y="14299"/>
                    </a:cubicBezTo>
                    <a:cubicBezTo>
                      <a:pt x="23422" y="11495"/>
                      <a:pt x="25669" y="10065"/>
                      <a:pt x="27972" y="10065"/>
                    </a:cubicBezTo>
                    <a:cubicBezTo>
                      <a:pt x="30144" y="10065"/>
                      <a:pt x="31110" y="11161"/>
                      <a:pt x="30887" y="13426"/>
                    </a:cubicBezTo>
                    <a:cubicBezTo>
                      <a:pt x="30367" y="18997"/>
                      <a:pt x="25948" y="21745"/>
                      <a:pt x="17666" y="21745"/>
                    </a:cubicBezTo>
                    <a:moveTo>
                      <a:pt x="23051" y="37585"/>
                    </a:moveTo>
                    <a:cubicBezTo>
                      <a:pt x="17814" y="37585"/>
                      <a:pt x="15419" y="35301"/>
                      <a:pt x="15790" y="30752"/>
                    </a:cubicBezTo>
                    <a:cubicBezTo>
                      <a:pt x="22104" y="30752"/>
                      <a:pt x="28269" y="28950"/>
                      <a:pt x="34211" y="25366"/>
                    </a:cubicBezTo>
                    <a:cubicBezTo>
                      <a:pt x="40971" y="21244"/>
                      <a:pt x="44629" y="16174"/>
                      <a:pt x="45223" y="10102"/>
                    </a:cubicBezTo>
                    <a:cubicBezTo>
                      <a:pt x="45520" y="6927"/>
                      <a:pt x="44499" y="4457"/>
                      <a:pt x="42234" y="2563"/>
                    </a:cubicBezTo>
                    <a:cubicBezTo>
                      <a:pt x="40117" y="836"/>
                      <a:pt x="37461" y="0"/>
                      <a:pt x="34286" y="0"/>
                    </a:cubicBezTo>
                    <a:cubicBezTo>
                      <a:pt x="26003" y="0"/>
                      <a:pt x="18427" y="3194"/>
                      <a:pt x="11593" y="9619"/>
                    </a:cubicBezTo>
                    <a:cubicBezTo>
                      <a:pt x="4741" y="16026"/>
                      <a:pt x="878" y="23509"/>
                      <a:pt x="80" y="32033"/>
                    </a:cubicBezTo>
                    <a:cubicBezTo>
                      <a:pt x="-384" y="36936"/>
                      <a:pt x="1175" y="40724"/>
                      <a:pt x="4797" y="43472"/>
                    </a:cubicBezTo>
                    <a:cubicBezTo>
                      <a:pt x="7953" y="45886"/>
                      <a:pt x="12020" y="47130"/>
                      <a:pt x="17071" y="47130"/>
                    </a:cubicBezTo>
                    <a:cubicBezTo>
                      <a:pt x="23292" y="47130"/>
                      <a:pt x="31129" y="45459"/>
                      <a:pt x="40469" y="42172"/>
                    </a:cubicBezTo>
                    <a:lnTo>
                      <a:pt x="43719" y="30993"/>
                    </a:lnTo>
                    <a:cubicBezTo>
                      <a:pt x="35548" y="35376"/>
                      <a:pt x="28659" y="37585"/>
                      <a:pt x="23051" y="37585"/>
                    </a:cubicBezTo>
                  </a:path>
                </a:pathLst>
              </a:custGeom>
              <a:solidFill>
                <a:srgbClr val="666666"/>
              </a:solidFill>
              <a:ln w="185" cap="flat">
                <a:noFill/>
                <a:prstDash val="solid"/>
                <a:miter/>
              </a:ln>
            </p:spPr>
            <p:txBody>
              <a:bodyPr rtlCol="0" anchor="ctr"/>
              <a:lstStyle/>
              <a:p>
                <a:endParaRPr lang="ja-JP" altLang="en-US"/>
              </a:p>
            </p:txBody>
          </p:sp>
          <p:sp>
            <p:nvSpPr>
              <p:cNvPr id="110" name="Freeform: Shape 109">
                <a:extLst>
                  <a:ext uri="{FF2B5EF4-FFF2-40B4-BE49-F238E27FC236}">
                    <a16:creationId xmlns:a16="http://schemas.microsoft.com/office/drawing/2014/main" id="{9DA8930D-222F-4B98-AF01-0804173DBC4D}"/>
                  </a:ext>
                </a:extLst>
              </p:cNvPr>
              <p:cNvSpPr/>
              <p:nvPr/>
            </p:nvSpPr>
            <p:spPr>
              <a:xfrm>
                <a:off x="6732779" y="465257"/>
                <a:ext cx="84632" cy="80184"/>
              </a:xfrm>
              <a:custGeom>
                <a:avLst/>
                <a:gdLst>
                  <a:gd name="connsiteX0" fmla="*/ 176 w 84632"/>
                  <a:gd name="connsiteY0" fmla="*/ 51420 h 80184"/>
                  <a:gd name="connsiteX1" fmla="*/ 30315 w 84632"/>
                  <a:gd name="connsiteY1" fmla="*/ 80185 h 80184"/>
                  <a:gd name="connsiteX2" fmla="*/ 63166 w 84632"/>
                  <a:gd name="connsiteY2" fmla="*/ 76118 h 80184"/>
                  <a:gd name="connsiteX3" fmla="*/ 66638 w 84632"/>
                  <a:gd name="connsiteY3" fmla="*/ 64716 h 80184"/>
                  <a:gd name="connsiteX4" fmla="*/ 64818 w 84632"/>
                  <a:gd name="connsiteY4" fmla="*/ 65199 h 80184"/>
                  <a:gd name="connsiteX5" fmla="*/ 40362 w 84632"/>
                  <a:gd name="connsiteY5" fmla="*/ 69916 h 80184"/>
                  <a:gd name="connsiteX6" fmla="*/ 21476 w 84632"/>
                  <a:gd name="connsiteY6" fmla="*/ 48913 h 80184"/>
                  <a:gd name="connsiteX7" fmla="*/ 57873 w 84632"/>
                  <a:gd name="connsiteY7" fmla="*/ 10269 h 80184"/>
                  <a:gd name="connsiteX8" fmla="*/ 80974 w 84632"/>
                  <a:gd name="connsiteY8" fmla="*/ 15264 h 80184"/>
                  <a:gd name="connsiteX9" fmla="*/ 84632 w 84632"/>
                  <a:gd name="connsiteY9" fmla="*/ 3008 h 80184"/>
                  <a:gd name="connsiteX10" fmla="*/ 60640 w 84632"/>
                  <a:gd name="connsiteY10" fmla="*/ 0 h 80184"/>
                  <a:gd name="connsiteX11" fmla="*/ 176 w 84632"/>
                  <a:gd name="connsiteY11" fmla="*/ 51420 h 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32" h="80184">
                    <a:moveTo>
                      <a:pt x="176" y="51420"/>
                    </a:moveTo>
                    <a:cubicBezTo>
                      <a:pt x="-1569" y="69451"/>
                      <a:pt x="9721" y="80185"/>
                      <a:pt x="30315" y="80185"/>
                    </a:cubicBezTo>
                    <a:cubicBezTo>
                      <a:pt x="41829" y="80185"/>
                      <a:pt x="52878" y="78254"/>
                      <a:pt x="63166" y="76118"/>
                    </a:cubicBezTo>
                    <a:cubicBezTo>
                      <a:pt x="63556" y="74781"/>
                      <a:pt x="65710" y="67724"/>
                      <a:pt x="66638" y="64716"/>
                    </a:cubicBezTo>
                    <a:cubicBezTo>
                      <a:pt x="65747" y="64939"/>
                      <a:pt x="64818" y="65199"/>
                      <a:pt x="64818" y="65199"/>
                    </a:cubicBezTo>
                    <a:cubicBezTo>
                      <a:pt x="56870" y="67409"/>
                      <a:pt x="47920" y="69916"/>
                      <a:pt x="40362" y="69916"/>
                    </a:cubicBezTo>
                    <a:cubicBezTo>
                      <a:pt x="27864" y="69916"/>
                      <a:pt x="20269" y="61485"/>
                      <a:pt x="21476" y="48913"/>
                    </a:cubicBezTo>
                    <a:cubicBezTo>
                      <a:pt x="23259" y="30213"/>
                      <a:pt x="38319" y="10269"/>
                      <a:pt x="57873" y="10269"/>
                    </a:cubicBezTo>
                    <a:cubicBezTo>
                      <a:pt x="65190" y="10269"/>
                      <a:pt x="72952" y="11978"/>
                      <a:pt x="80974" y="15264"/>
                    </a:cubicBezTo>
                    <a:cubicBezTo>
                      <a:pt x="81587" y="13203"/>
                      <a:pt x="83945" y="5311"/>
                      <a:pt x="84632" y="3008"/>
                    </a:cubicBezTo>
                    <a:cubicBezTo>
                      <a:pt x="76629" y="1058"/>
                      <a:pt x="68569" y="0"/>
                      <a:pt x="60640" y="0"/>
                    </a:cubicBezTo>
                    <a:cubicBezTo>
                      <a:pt x="24410" y="19"/>
                      <a:pt x="2238" y="29879"/>
                      <a:pt x="176" y="51420"/>
                    </a:cubicBezTo>
                  </a:path>
                </a:pathLst>
              </a:custGeom>
              <a:solidFill>
                <a:srgbClr val="666666"/>
              </a:solidFill>
              <a:ln w="185" cap="flat">
                <a:noFill/>
                <a:prstDash val="solid"/>
                <a:miter/>
              </a:ln>
            </p:spPr>
            <p:txBody>
              <a:bodyPr rtlCol="0" anchor="ctr"/>
              <a:lstStyle/>
              <a:p>
                <a:endParaRPr lang="ja-JP" altLang="en-US"/>
              </a:p>
            </p:txBody>
          </p:sp>
          <p:sp>
            <p:nvSpPr>
              <p:cNvPr id="111" name="Freeform: Shape 110">
                <a:extLst>
                  <a:ext uri="{FF2B5EF4-FFF2-40B4-BE49-F238E27FC236}">
                    <a16:creationId xmlns:a16="http://schemas.microsoft.com/office/drawing/2014/main" id="{3E7CF7A8-1B1F-4E85-86CA-3BC6361B4AA4}"/>
                  </a:ext>
                </a:extLst>
              </p:cNvPr>
              <p:cNvSpPr/>
              <p:nvPr/>
            </p:nvSpPr>
            <p:spPr>
              <a:xfrm>
                <a:off x="7481025" y="465536"/>
                <a:ext cx="73378" cy="76507"/>
              </a:xfrm>
              <a:custGeom>
                <a:avLst/>
                <a:gdLst>
                  <a:gd name="connsiteX0" fmla="*/ 28895 w 73378"/>
                  <a:gd name="connsiteY0" fmla="*/ 43175 h 76507"/>
                  <a:gd name="connsiteX1" fmla="*/ 46369 w 73378"/>
                  <a:gd name="connsiteY1" fmla="*/ 55208 h 76507"/>
                  <a:gd name="connsiteX2" fmla="*/ 29173 w 73378"/>
                  <a:gd name="connsiteY2" fmla="*/ 67093 h 76507"/>
                  <a:gd name="connsiteX3" fmla="*/ 21912 w 73378"/>
                  <a:gd name="connsiteY3" fmla="*/ 66220 h 76507"/>
                  <a:gd name="connsiteX4" fmla="*/ 28895 w 73378"/>
                  <a:gd name="connsiteY4" fmla="*/ 43175 h 76507"/>
                  <a:gd name="connsiteX5" fmla="*/ 38830 w 73378"/>
                  <a:gd name="connsiteY5" fmla="*/ 10863 h 76507"/>
                  <a:gd name="connsiteX6" fmla="*/ 44234 w 73378"/>
                  <a:gd name="connsiteY6" fmla="*/ 10009 h 76507"/>
                  <a:gd name="connsiteX7" fmla="*/ 54540 w 73378"/>
                  <a:gd name="connsiteY7" fmla="*/ 16453 h 76507"/>
                  <a:gd name="connsiteX8" fmla="*/ 38904 w 73378"/>
                  <a:gd name="connsiteY8" fmla="*/ 31179 h 76507"/>
                  <a:gd name="connsiteX9" fmla="*/ 32757 w 73378"/>
                  <a:gd name="connsiteY9" fmla="*/ 31179 h 76507"/>
                  <a:gd name="connsiteX10" fmla="*/ 38830 w 73378"/>
                  <a:gd name="connsiteY10" fmla="*/ 10863 h 76507"/>
                  <a:gd name="connsiteX11" fmla="*/ 0 w 73378"/>
                  <a:gd name="connsiteY11" fmla="*/ 76508 h 76507"/>
                  <a:gd name="connsiteX12" fmla="*/ 37474 w 73378"/>
                  <a:gd name="connsiteY12" fmla="*/ 76508 h 76507"/>
                  <a:gd name="connsiteX13" fmla="*/ 65403 w 73378"/>
                  <a:gd name="connsiteY13" fmla="*/ 54800 h 76507"/>
                  <a:gd name="connsiteX14" fmla="*/ 49359 w 73378"/>
                  <a:gd name="connsiteY14" fmla="*/ 37121 h 76507"/>
                  <a:gd name="connsiteX15" fmla="*/ 49377 w 73378"/>
                  <a:gd name="connsiteY15" fmla="*/ 36898 h 76507"/>
                  <a:gd name="connsiteX16" fmla="*/ 73295 w 73378"/>
                  <a:gd name="connsiteY16" fmla="*/ 14707 h 76507"/>
                  <a:gd name="connsiteX17" fmla="*/ 46759 w 73378"/>
                  <a:gd name="connsiteY17" fmla="*/ 0 h 76507"/>
                  <a:gd name="connsiteX18" fmla="*/ 22525 w 73378"/>
                  <a:gd name="connsiteY18" fmla="*/ 0 h 76507"/>
                  <a:gd name="connsiteX19" fmla="*/ 0 w 73378"/>
                  <a:gd name="connsiteY19" fmla="*/ 76508 h 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378" h="76507">
                    <a:moveTo>
                      <a:pt x="28895" y="43175"/>
                    </a:moveTo>
                    <a:cubicBezTo>
                      <a:pt x="37270" y="43175"/>
                      <a:pt x="47316" y="45181"/>
                      <a:pt x="46369" y="55208"/>
                    </a:cubicBezTo>
                    <a:cubicBezTo>
                      <a:pt x="45533" y="64382"/>
                      <a:pt x="37270" y="67093"/>
                      <a:pt x="29173" y="67093"/>
                    </a:cubicBezTo>
                    <a:cubicBezTo>
                      <a:pt x="26611" y="67093"/>
                      <a:pt x="24271" y="67019"/>
                      <a:pt x="21912" y="66220"/>
                    </a:cubicBezTo>
                    <a:lnTo>
                      <a:pt x="28895" y="43175"/>
                    </a:lnTo>
                    <a:close/>
                    <a:moveTo>
                      <a:pt x="38830" y="10863"/>
                    </a:moveTo>
                    <a:cubicBezTo>
                      <a:pt x="40371" y="10381"/>
                      <a:pt x="42507" y="10009"/>
                      <a:pt x="44234" y="10009"/>
                    </a:cubicBezTo>
                    <a:cubicBezTo>
                      <a:pt x="48950" y="10009"/>
                      <a:pt x="55097" y="10603"/>
                      <a:pt x="54540" y="16453"/>
                    </a:cubicBezTo>
                    <a:cubicBezTo>
                      <a:pt x="53500" y="27279"/>
                      <a:pt x="43008" y="31179"/>
                      <a:pt x="38904" y="31179"/>
                    </a:cubicBezTo>
                    <a:lnTo>
                      <a:pt x="32757" y="31179"/>
                    </a:lnTo>
                    <a:lnTo>
                      <a:pt x="38830" y="10863"/>
                    </a:lnTo>
                    <a:close/>
                    <a:moveTo>
                      <a:pt x="0" y="76508"/>
                    </a:moveTo>
                    <a:lnTo>
                      <a:pt x="37474" y="76508"/>
                    </a:lnTo>
                    <a:cubicBezTo>
                      <a:pt x="46109" y="76508"/>
                      <a:pt x="63825" y="71216"/>
                      <a:pt x="65403" y="54800"/>
                    </a:cubicBezTo>
                    <a:cubicBezTo>
                      <a:pt x="66350" y="44846"/>
                      <a:pt x="57975" y="39442"/>
                      <a:pt x="49359" y="37121"/>
                    </a:cubicBezTo>
                    <a:lnTo>
                      <a:pt x="49377" y="36898"/>
                    </a:lnTo>
                    <a:cubicBezTo>
                      <a:pt x="60129" y="34280"/>
                      <a:pt x="72218" y="26165"/>
                      <a:pt x="73295" y="14707"/>
                    </a:cubicBezTo>
                    <a:cubicBezTo>
                      <a:pt x="74707" y="-111"/>
                      <a:pt x="57752" y="0"/>
                      <a:pt x="46759" y="0"/>
                    </a:cubicBezTo>
                    <a:lnTo>
                      <a:pt x="22525" y="0"/>
                    </a:lnTo>
                    <a:lnTo>
                      <a:pt x="0" y="76508"/>
                    </a:lnTo>
                    <a:close/>
                  </a:path>
                </a:pathLst>
              </a:custGeom>
              <a:solidFill>
                <a:srgbClr val="666666"/>
              </a:solidFill>
              <a:ln w="185" cap="flat">
                <a:noFill/>
                <a:prstDash val="solid"/>
                <a:miter/>
              </a:ln>
            </p:spPr>
            <p:txBody>
              <a:bodyPr rtlCol="0" anchor="ctr"/>
              <a:lstStyle/>
              <a:p>
                <a:endParaRPr lang="ja-JP" altLang="en-US"/>
              </a:p>
            </p:txBody>
          </p:sp>
          <p:sp>
            <p:nvSpPr>
              <p:cNvPr id="112" name="Freeform: Shape 111">
                <a:extLst>
                  <a:ext uri="{FF2B5EF4-FFF2-40B4-BE49-F238E27FC236}">
                    <a16:creationId xmlns:a16="http://schemas.microsoft.com/office/drawing/2014/main" id="{22D60CC5-3D64-4757-A5E8-38F553597F1C}"/>
                  </a:ext>
                </a:extLst>
              </p:cNvPr>
              <p:cNvSpPr/>
              <p:nvPr/>
            </p:nvSpPr>
            <p:spPr>
              <a:xfrm>
                <a:off x="7716046" y="495284"/>
                <a:ext cx="49191" cy="46054"/>
              </a:xfrm>
              <a:custGeom>
                <a:avLst/>
                <a:gdLst>
                  <a:gd name="connsiteX0" fmla="*/ 49192 w 49191"/>
                  <a:gd name="connsiteY0" fmla="*/ 966 h 46054"/>
                  <a:gd name="connsiteX1" fmla="*/ 43899 w 49191"/>
                  <a:gd name="connsiteY1" fmla="*/ 14857 h 46054"/>
                  <a:gd name="connsiteX2" fmla="*/ 39108 w 49191"/>
                  <a:gd name="connsiteY2" fmla="*/ 13798 h 46054"/>
                  <a:gd name="connsiteX3" fmla="*/ 27799 w 49191"/>
                  <a:gd name="connsiteY3" fmla="*/ 20966 h 46054"/>
                  <a:gd name="connsiteX4" fmla="*/ 19666 w 49191"/>
                  <a:gd name="connsiteY4" fmla="*/ 32015 h 46054"/>
                  <a:gd name="connsiteX5" fmla="*/ 15599 w 49191"/>
                  <a:gd name="connsiteY5" fmla="*/ 46054 h 46054"/>
                  <a:gd name="connsiteX6" fmla="*/ 0 w 49191"/>
                  <a:gd name="connsiteY6" fmla="*/ 46054 h 46054"/>
                  <a:gd name="connsiteX7" fmla="*/ 13315 w 49191"/>
                  <a:gd name="connsiteY7" fmla="*/ 168 h 46054"/>
                  <a:gd name="connsiteX8" fmla="*/ 28746 w 49191"/>
                  <a:gd name="connsiteY8" fmla="*/ 168 h 46054"/>
                  <a:gd name="connsiteX9" fmla="*/ 22024 w 49191"/>
                  <a:gd name="connsiteY9" fmla="*/ 20075 h 46054"/>
                  <a:gd name="connsiteX10" fmla="*/ 23008 w 49191"/>
                  <a:gd name="connsiteY10" fmla="*/ 20075 h 46054"/>
                  <a:gd name="connsiteX11" fmla="*/ 32256 w 49191"/>
                  <a:gd name="connsiteY11" fmla="*/ 7132 h 46054"/>
                  <a:gd name="connsiteX12" fmla="*/ 45366 w 49191"/>
                  <a:gd name="connsiteY12" fmla="*/ 1 h 46054"/>
                  <a:gd name="connsiteX13" fmla="*/ 49192 w 49191"/>
                  <a:gd name="connsiteY13" fmla="*/ 96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91" h="46054">
                    <a:moveTo>
                      <a:pt x="49192" y="966"/>
                    </a:moveTo>
                    <a:lnTo>
                      <a:pt x="43899" y="14857"/>
                    </a:lnTo>
                    <a:cubicBezTo>
                      <a:pt x="42674" y="14188"/>
                      <a:pt x="40297" y="13798"/>
                      <a:pt x="39108" y="13798"/>
                    </a:cubicBezTo>
                    <a:cubicBezTo>
                      <a:pt x="36378" y="13798"/>
                      <a:pt x="32609" y="16175"/>
                      <a:pt x="27799" y="20966"/>
                    </a:cubicBezTo>
                    <a:cubicBezTo>
                      <a:pt x="23194" y="25516"/>
                      <a:pt x="20501" y="29230"/>
                      <a:pt x="19666" y="32015"/>
                    </a:cubicBezTo>
                    <a:lnTo>
                      <a:pt x="15599" y="46054"/>
                    </a:lnTo>
                    <a:lnTo>
                      <a:pt x="0" y="46054"/>
                    </a:lnTo>
                    <a:lnTo>
                      <a:pt x="13315" y="168"/>
                    </a:lnTo>
                    <a:lnTo>
                      <a:pt x="28746" y="168"/>
                    </a:lnTo>
                    <a:lnTo>
                      <a:pt x="22024" y="20075"/>
                    </a:lnTo>
                    <a:lnTo>
                      <a:pt x="23008" y="20075"/>
                    </a:lnTo>
                    <a:cubicBezTo>
                      <a:pt x="25571" y="15135"/>
                      <a:pt x="28653" y="10864"/>
                      <a:pt x="32256" y="7132"/>
                    </a:cubicBezTo>
                    <a:cubicBezTo>
                      <a:pt x="36843" y="2359"/>
                      <a:pt x="41244" y="1"/>
                      <a:pt x="45366" y="1"/>
                    </a:cubicBezTo>
                    <a:cubicBezTo>
                      <a:pt x="46889" y="-18"/>
                      <a:pt x="48189" y="279"/>
                      <a:pt x="49192" y="966"/>
                    </a:cubicBezTo>
                  </a:path>
                </a:pathLst>
              </a:custGeom>
              <a:solidFill>
                <a:srgbClr val="666666"/>
              </a:solidFill>
              <a:ln w="185" cap="flat">
                <a:noFill/>
                <a:prstDash val="solid"/>
                <a:miter/>
              </a:ln>
            </p:spPr>
            <p:txBody>
              <a:bodyPr rtlCol="0" anchor="ctr"/>
              <a:lstStyle/>
              <a:p>
                <a:endParaRPr lang="ja-JP" altLang="en-US"/>
              </a:p>
            </p:txBody>
          </p:sp>
          <p:sp>
            <p:nvSpPr>
              <p:cNvPr id="113" name="Freeform: Shape 112">
                <a:extLst>
                  <a:ext uri="{FF2B5EF4-FFF2-40B4-BE49-F238E27FC236}">
                    <a16:creationId xmlns:a16="http://schemas.microsoft.com/office/drawing/2014/main" id="{A7BFBD6D-5CFB-4A28-9D42-A05491E3F00E}"/>
                  </a:ext>
                </a:extLst>
              </p:cNvPr>
              <p:cNvSpPr/>
              <p:nvPr/>
            </p:nvSpPr>
            <p:spPr>
              <a:xfrm>
                <a:off x="6916110" y="495248"/>
                <a:ext cx="53105" cy="46127"/>
              </a:xfrm>
              <a:custGeom>
                <a:avLst/>
                <a:gdLst>
                  <a:gd name="connsiteX0" fmla="*/ 42785 w 53105"/>
                  <a:gd name="connsiteY0" fmla="*/ 46128 h 46127"/>
                  <a:gd name="connsiteX1" fmla="*/ 27298 w 53105"/>
                  <a:gd name="connsiteY1" fmla="*/ 46090 h 46127"/>
                  <a:gd name="connsiteX2" fmla="*/ 36044 w 53105"/>
                  <a:gd name="connsiteY2" fmla="*/ 15506 h 46127"/>
                  <a:gd name="connsiteX3" fmla="*/ 35301 w 53105"/>
                  <a:gd name="connsiteY3" fmla="*/ 14225 h 46127"/>
                  <a:gd name="connsiteX4" fmla="*/ 26592 w 53105"/>
                  <a:gd name="connsiteY4" fmla="*/ 22525 h 46127"/>
                  <a:gd name="connsiteX5" fmla="*/ 19666 w 53105"/>
                  <a:gd name="connsiteY5" fmla="*/ 32070 h 46127"/>
                  <a:gd name="connsiteX6" fmla="*/ 15617 w 53105"/>
                  <a:gd name="connsiteY6" fmla="*/ 46109 h 46127"/>
                  <a:gd name="connsiteX7" fmla="*/ 0 w 53105"/>
                  <a:gd name="connsiteY7" fmla="*/ 46109 h 46127"/>
                  <a:gd name="connsiteX8" fmla="*/ 13370 w 53105"/>
                  <a:gd name="connsiteY8" fmla="*/ 37 h 46127"/>
                  <a:gd name="connsiteX9" fmla="*/ 28783 w 53105"/>
                  <a:gd name="connsiteY9" fmla="*/ 37 h 46127"/>
                  <a:gd name="connsiteX10" fmla="*/ 22042 w 53105"/>
                  <a:gd name="connsiteY10" fmla="*/ 20111 h 46127"/>
                  <a:gd name="connsiteX11" fmla="*/ 23045 w 53105"/>
                  <a:gd name="connsiteY11" fmla="*/ 20111 h 46127"/>
                  <a:gd name="connsiteX12" fmla="*/ 32275 w 53105"/>
                  <a:gd name="connsiteY12" fmla="*/ 7149 h 46127"/>
                  <a:gd name="connsiteX13" fmla="*/ 45403 w 53105"/>
                  <a:gd name="connsiteY13" fmla="*/ 0 h 46127"/>
                  <a:gd name="connsiteX14" fmla="*/ 51513 w 53105"/>
                  <a:gd name="connsiteY14" fmla="*/ 2711 h 46127"/>
                  <a:gd name="connsiteX15" fmla="*/ 52497 w 53105"/>
                  <a:gd name="connsiteY15" fmla="*/ 11940 h 46127"/>
                  <a:gd name="connsiteX16" fmla="*/ 42785 w 53105"/>
                  <a:gd name="connsiteY16" fmla="*/ 46128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05" h="46127">
                    <a:moveTo>
                      <a:pt x="42785" y="46128"/>
                    </a:moveTo>
                    <a:lnTo>
                      <a:pt x="27298" y="46090"/>
                    </a:lnTo>
                    <a:cubicBezTo>
                      <a:pt x="27298" y="46090"/>
                      <a:pt x="35394" y="20835"/>
                      <a:pt x="36044" y="15506"/>
                    </a:cubicBezTo>
                    <a:cubicBezTo>
                      <a:pt x="36044" y="15506"/>
                      <a:pt x="36397" y="13816"/>
                      <a:pt x="35301" y="14225"/>
                    </a:cubicBezTo>
                    <a:cubicBezTo>
                      <a:pt x="34224" y="14596"/>
                      <a:pt x="30752" y="17809"/>
                      <a:pt x="26592" y="22525"/>
                    </a:cubicBezTo>
                    <a:cubicBezTo>
                      <a:pt x="22451" y="27261"/>
                      <a:pt x="20148" y="30436"/>
                      <a:pt x="19666" y="32070"/>
                    </a:cubicBezTo>
                    <a:lnTo>
                      <a:pt x="15617" y="46109"/>
                    </a:lnTo>
                    <a:lnTo>
                      <a:pt x="0" y="46109"/>
                    </a:lnTo>
                    <a:lnTo>
                      <a:pt x="13370" y="37"/>
                    </a:lnTo>
                    <a:lnTo>
                      <a:pt x="28783" y="37"/>
                    </a:lnTo>
                    <a:lnTo>
                      <a:pt x="22042" y="20111"/>
                    </a:lnTo>
                    <a:lnTo>
                      <a:pt x="23045" y="20111"/>
                    </a:lnTo>
                    <a:cubicBezTo>
                      <a:pt x="25645" y="15190"/>
                      <a:pt x="28691" y="10826"/>
                      <a:pt x="32275" y="7149"/>
                    </a:cubicBezTo>
                    <a:cubicBezTo>
                      <a:pt x="36936" y="2377"/>
                      <a:pt x="41299" y="0"/>
                      <a:pt x="45403" y="0"/>
                    </a:cubicBezTo>
                    <a:cubicBezTo>
                      <a:pt x="48003" y="0"/>
                      <a:pt x="50064" y="891"/>
                      <a:pt x="51513" y="2711"/>
                    </a:cubicBezTo>
                    <a:cubicBezTo>
                      <a:pt x="52479" y="3974"/>
                      <a:pt x="53946" y="6444"/>
                      <a:pt x="52497" y="11940"/>
                    </a:cubicBezTo>
                    <a:lnTo>
                      <a:pt x="42785" y="46128"/>
                    </a:lnTo>
                    <a:close/>
                  </a:path>
                </a:pathLst>
              </a:custGeom>
              <a:solidFill>
                <a:srgbClr val="666666"/>
              </a:solidFill>
              <a:ln w="185" cap="flat">
                <a:noFill/>
                <a:prstDash val="solid"/>
                <a:miter/>
              </a:ln>
            </p:spPr>
            <p:txBody>
              <a:bodyPr rtlCol="0" anchor="ctr"/>
              <a:lstStyle/>
              <a:p>
                <a:endParaRPr lang="ja-JP" altLang="en-US"/>
              </a:p>
            </p:txBody>
          </p:sp>
          <p:sp>
            <p:nvSpPr>
              <p:cNvPr id="114" name="Freeform: Shape 113">
                <a:extLst>
                  <a:ext uri="{FF2B5EF4-FFF2-40B4-BE49-F238E27FC236}">
                    <a16:creationId xmlns:a16="http://schemas.microsoft.com/office/drawing/2014/main" id="{E4CE4D91-98A7-4BA6-A389-758B0BC1ABA1}"/>
                  </a:ext>
                </a:extLst>
              </p:cNvPr>
              <p:cNvSpPr/>
              <p:nvPr/>
            </p:nvSpPr>
            <p:spPr>
              <a:xfrm>
                <a:off x="6807606" y="477161"/>
                <a:ext cx="53060" cy="64214"/>
              </a:xfrm>
              <a:custGeom>
                <a:avLst/>
                <a:gdLst>
                  <a:gd name="connsiteX0" fmla="*/ 27279 w 53060"/>
                  <a:gd name="connsiteY0" fmla="*/ 64178 h 64214"/>
                  <a:gd name="connsiteX1" fmla="*/ 36063 w 53060"/>
                  <a:gd name="connsiteY1" fmla="*/ 33593 h 64214"/>
                  <a:gd name="connsiteX2" fmla="*/ 35301 w 53060"/>
                  <a:gd name="connsiteY2" fmla="*/ 32312 h 64214"/>
                  <a:gd name="connsiteX3" fmla="*/ 26611 w 53060"/>
                  <a:gd name="connsiteY3" fmla="*/ 40631 h 64214"/>
                  <a:gd name="connsiteX4" fmla="*/ 19666 w 53060"/>
                  <a:gd name="connsiteY4" fmla="*/ 50139 h 64214"/>
                  <a:gd name="connsiteX5" fmla="*/ 15599 w 53060"/>
                  <a:gd name="connsiteY5" fmla="*/ 64215 h 64214"/>
                  <a:gd name="connsiteX6" fmla="*/ 0 w 53060"/>
                  <a:gd name="connsiteY6" fmla="*/ 64215 h 64214"/>
                  <a:gd name="connsiteX7" fmla="*/ 18570 w 53060"/>
                  <a:gd name="connsiteY7" fmla="*/ 0 h 64214"/>
                  <a:gd name="connsiteX8" fmla="*/ 34057 w 53060"/>
                  <a:gd name="connsiteY8" fmla="*/ 0 h 64214"/>
                  <a:gd name="connsiteX9" fmla="*/ 21968 w 53060"/>
                  <a:gd name="connsiteY9" fmla="*/ 38198 h 64214"/>
                  <a:gd name="connsiteX10" fmla="*/ 22971 w 53060"/>
                  <a:gd name="connsiteY10" fmla="*/ 38198 h 64214"/>
                  <a:gd name="connsiteX11" fmla="*/ 32219 w 53060"/>
                  <a:gd name="connsiteY11" fmla="*/ 25218 h 64214"/>
                  <a:gd name="connsiteX12" fmla="*/ 45348 w 53060"/>
                  <a:gd name="connsiteY12" fmla="*/ 18050 h 64214"/>
                  <a:gd name="connsiteX13" fmla="*/ 51476 w 53060"/>
                  <a:gd name="connsiteY13" fmla="*/ 20798 h 64214"/>
                  <a:gd name="connsiteX14" fmla="*/ 52460 w 53060"/>
                  <a:gd name="connsiteY14" fmla="*/ 30028 h 64214"/>
                  <a:gd name="connsiteX15" fmla="*/ 42767 w 53060"/>
                  <a:gd name="connsiteY15" fmla="*/ 64196 h 64214"/>
                  <a:gd name="connsiteX16" fmla="*/ 27279 w 53060"/>
                  <a:gd name="connsiteY16" fmla="*/ 64196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0" h="64214">
                    <a:moveTo>
                      <a:pt x="27279" y="64178"/>
                    </a:moveTo>
                    <a:cubicBezTo>
                      <a:pt x="27279" y="64178"/>
                      <a:pt x="35060" y="38365"/>
                      <a:pt x="36063" y="33593"/>
                    </a:cubicBezTo>
                    <a:cubicBezTo>
                      <a:pt x="36063" y="33593"/>
                      <a:pt x="36601" y="31773"/>
                      <a:pt x="35301" y="32312"/>
                    </a:cubicBezTo>
                    <a:cubicBezTo>
                      <a:pt x="34020" y="32813"/>
                      <a:pt x="30752" y="35896"/>
                      <a:pt x="26611" y="40631"/>
                    </a:cubicBezTo>
                    <a:cubicBezTo>
                      <a:pt x="22432" y="45348"/>
                      <a:pt x="20130" y="48560"/>
                      <a:pt x="19666" y="50139"/>
                    </a:cubicBezTo>
                    <a:lnTo>
                      <a:pt x="15599" y="64215"/>
                    </a:lnTo>
                    <a:lnTo>
                      <a:pt x="0" y="64215"/>
                    </a:lnTo>
                    <a:lnTo>
                      <a:pt x="18570" y="0"/>
                    </a:lnTo>
                    <a:lnTo>
                      <a:pt x="34057" y="0"/>
                    </a:lnTo>
                    <a:cubicBezTo>
                      <a:pt x="30566" y="12832"/>
                      <a:pt x="26518" y="25534"/>
                      <a:pt x="21968" y="38198"/>
                    </a:cubicBezTo>
                    <a:lnTo>
                      <a:pt x="22971" y="38198"/>
                    </a:lnTo>
                    <a:cubicBezTo>
                      <a:pt x="25571" y="33277"/>
                      <a:pt x="28616" y="28932"/>
                      <a:pt x="32219" y="25218"/>
                    </a:cubicBezTo>
                    <a:cubicBezTo>
                      <a:pt x="36898" y="20445"/>
                      <a:pt x="41244" y="18050"/>
                      <a:pt x="45348" y="18050"/>
                    </a:cubicBezTo>
                    <a:cubicBezTo>
                      <a:pt x="47966" y="18050"/>
                      <a:pt x="50046" y="18960"/>
                      <a:pt x="51476" y="20798"/>
                    </a:cubicBezTo>
                    <a:cubicBezTo>
                      <a:pt x="52441" y="22042"/>
                      <a:pt x="53890" y="24531"/>
                      <a:pt x="52460" y="30028"/>
                    </a:cubicBezTo>
                    <a:lnTo>
                      <a:pt x="42767" y="64196"/>
                    </a:lnTo>
                    <a:lnTo>
                      <a:pt x="27279" y="64196"/>
                    </a:lnTo>
                    <a:close/>
                  </a:path>
                </a:pathLst>
              </a:custGeom>
              <a:solidFill>
                <a:srgbClr val="666666"/>
              </a:solidFill>
              <a:ln w="185" cap="flat">
                <a:noFill/>
                <a:prstDash val="solid"/>
                <a:miter/>
              </a:ln>
            </p:spPr>
            <p:txBody>
              <a:bodyPr rtlCol="0" anchor="ctr"/>
              <a:lstStyle/>
              <a:p>
                <a:endParaRPr lang="ja-JP" altLang="en-US"/>
              </a:p>
            </p:txBody>
          </p:sp>
          <p:sp>
            <p:nvSpPr>
              <p:cNvPr id="115" name="Freeform: Shape 114">
                <a:extLst>
                  <a:ext uri="{FF2B5EF4-FFF2-40B4-BE49-F238E27FC236}">
                    <a16:creationId xmlns:a16="http://schemas.microsoft.com/office/drawing/2014/main" id="{73C1C70D-63B3-4AA5-9F87-1EEB57AA0366}"/>
                  </a:ext>
                </a:extLst>
              </p:cNvPr>
              <p:cNvSpPr/>
              <p:nvPr/>
            </p:nvSpPr>
            <p:spPr>
              <a:xfrm>
                <a:off x="7345762" y="477142"/>
                <a:ext cx="53079" cy="64214"/>
              </a:xfrm>
              <a:custGeom>
                <a:avLst/>
                <a:gdLst>
                  <a:gd name="connsiteX0" fmla="*/ 27298 w 53079"/>
                  <a:gd name="connsiteY0" fmla="*/ 64196 h 64214"/>
                  <a:gd name="connsiteX1" fmla="*/ 36044 w 53079"/>
                  <a:gd name="connsiteY1" fmla="*/ 33593 h 64214"/>
                  <a:gd name="connsiteX2" fmla="*/ 35301 w 53079"/>
                  <a:gd name="connsiteY2" fmla="*/ 32312 h 64214"/>
                  <a:gd name="connsiteX3" fmla="*/ 26592 w 53079"/>
                  <a:gd name="connsiteY3" fmla="*/ 40612 h 64214"/>
                  <a:gd name="connsiteX4" fmla="*/ 19666 w 53079"/>
                  <a:gd name="connsiteY4" fmla="*/ 50157 h 64214"/>
                  <a:gd name="connsiteX5" fmla="*/ 15580 w 53079"/>
                  <a:gd name="connsiteY5" fmla="*/ 64196 h 64214"/>
                  <a:gd name="connsiteX6" fmla="*/ 0 w 53079"/>
                  <a:gd name="connsiteY6" fmla="*/ 64196 h 64214"/>
                  <a:gd name="connsiteX7" fmla="*/ 18570 w 53079"/>
                  <a:gd name="connsiteY7" fmla="*/ 0 h 64214"/>
                  <a:gd name="connsiteX8" fmla="*/ 34076 w 53079"/>
                  <a:gd name="connsiteY8" fmla="*/ 0 h 64214"/>
                  <a:gd name="connsiteX9" fmla="*/ 21987 w 53079"/>
                  <a:gd name="connsiteY9" fmla="*/ 38217 h 64214"/>
                  <a:gd name="connsiteX10" fmla="*/ 22990 w 53079"/>
                  <a:gd name="connsiteY10" fmla="*/ 38217 h 64214"/>
                  <a:gd name="connsiteX11" fmla="*/ 32237 w 53079"/>
                  <a:gd name="connsiteY11" fmla="*/ 25236 h 64214"/>
                  <a:gd name="connsiteX12" fmla="*/ 45366 w 53079"/>
                  <a:gd name="connsiteY12" fmla="*/ 18087 h 64214"/>
                  <a:gd name="connsiteX13" fmla="*/ 51494 w 53079"/>
                  <a:gd name="connsiteY13" fmla="*/ 20817 h 64214"/>
                  <a:gd name="connsiteX14" fmla="*/ 52479 w 53079"/>
                  <a:gd name="connsiteY14" fmla="*/ 30028 h 64214"/>
                  <a:gd name="connsiteX15" fmla="*/ 42785 w 53079"/>
                  <a:gd name="connsiteY15" fmla="*/ 64215 h 64214"/>
                  <a:gd name="connsiteX16" fmla="*/ 27298 w 53079"/>
                  <a:gd name="connsiteY16" fmla="*/ 64215 h 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 h="64214">
                    <a:moveTo>
                      <a:pt x="27298" y="64196"/>
                    </a:moveTo>
                    <a:cubicBezTo>
                      <a:pt x="27298" y="64196"/>
                      <a:pt x="35060" y="38347"/>
                      <a:pt x="36044" y="33593"/>
                    </a:cubicBezTo>
                    <a:cubicBezTo>
                      <a:pt x="36044" y="33593"/>
                      <a:pt x="36620" y="31773"/>
                      <a:pt x="35301" y="32312"/>
                    </a:cubicBezTo>
                    <a:cubicBezTo>
                      <a:pt x="34002" y="32813"/>
                      <a:pt x="30770" y="35914"/>
                      <a:pt x="26592" y="40612"/>
                    </a:cubicBezTo>
                    <a:cubicBezTo>
                      <a:pt x="22432" y="45348"/>
                      <a:pt x="20148" y="48523"/>
                      <a:pt x="19666" y="50157"/>
                    </a:cubicBezTo>
                    <a:lnTo>
                      <a:pt x="15580" y="64196"/>
                    </a:lnTo>
                    <a:lnTo>
                      <a:pt x="0" y="64196"/>
                    </a:lnTo>
                    <a:lnTo>
                      <a:pt x="18570" y="0"/>
                    </a:lnTo>
                    <a:lnTo>
                      <a:pt x="34076" y="0"/>
                    </a:lnTo>
                    <a:cubicBezTo>
                      <a:pt x="30603" y="12795"/>
                      <a:pt x="26555" y="25534"/>
                      <a:pt x="21987" y="38217"/>
                    </a:cubicBezTo>
                    <a:lnTo>
                      <a:pt x="22990" y="38217"/>
                    </a:lnTo>
                    <a:cubicBezTo>
                      <a:pt x="25589" y="33277"/>
                      <a:pt x="28635" y="28932"/>
                      <a:pt x="32237" y="25236"/>
                    </a:cubicBezTo>
                    <a:cubicBezTo>
                      <a:pt x="36898" y="20483"/>
                      <a:pt x="41281" y="18087"/>
                      <a:pt x="45366" y="18087"/>
                    </a:cubicBezTo>
                    <a:cubicBezTo>
                      <a:pt x="47966" y="18087"/>
                      <a:pt x="50009" y="18997"/>
                      <a:pt x="51494" y="20817"/>
                    </a:cubicBezTo>
                    <a:cubicBezTo>
                      <a:pt x="52460" y="22080"/>
                      <a:pt x="53908" y="24549"/>
                      <a:pt x="52479" y="30028"/>
                    </a:cubicBezTo>
                    <a:lnTo>
                      <a:pt x="42785" y="64215"/>
                    </a:lnTo>
                    <a:lnTo>
                      <a:pt x="27298" y="64215"/>
                    </a:lnTo>
                    <a:close/>
                  </a:path>
                </a:pathLst>
              </a:custGeom>
              <a:solidFill>
                <a:srgbClr val="666666"/>
              </a:solidFill>
              <a:ln w="185" cap="flat">
                <a:noFill/>
                <a:prstDash val="solid"/>
                <a:miter/>
              </a:ln>
            </p:spPr>
            <p:txBody>
              <a:bodyPr rtlCol="0" anchor="ctr"/>
              <a:lstStyle/>
              <a:p>
                <a:endParaRPr lang="ja-JP" altLang="en-US"/>
              </a:p>
            </p:txBody>
          </p:sp>
        </p:grpSp>
        <p:grpSp>
          <p:nvGrpSpPr>
            <p:cNvPr id="74" name="Group 73">
              <a:extLst>
                <a:ext uri="{FF2B5EF4-FFF2-40B4-BE49-F238E27FC236}">
                  <a16:creationId xmlns:a16="http://schemas.microsoft.com/office/drawing/2014/main" id="{98B6BB2F-1B62-4170-A8A0-9AD444E62378}"/>
                </a:ext>
              </a:extLst>
            </p:cNvPr>
            <p:cNvGrpSpPr/>
            <p:nvPr userDrawn="1"/>
          </p:nvGrpSpPr>
          <p:grpSpPr>
            <a:xfrm>
              <a:off x="6732027" y="127323"/>
              <a:ext cx="345436" cy="299160"/>
              <a:chOff x="6732027" y="127323"/>
              <a:chExt cx="345436" cy="299160"/>
            </a:xfrm>
          </p:grpSpPr>
          <p:sp>
            <p:nvSpPr>
              <p:cNvPr id="94" name="Freeform: Shape 93">
                <a:extLst>
                  <a:ext uri="{FF2B5EF4-FFF2-40B4-BE49-F238E27FC236}">
                    <a16:creationId xmlns:a16="http://schemas.microsoft.com/office/drawing/2014/main" id="{11B875D5-1719-44C9-8167-790D8D7855F6}"/>
                  </a:ext>
                </a:extLst>
              </p:cNvPr>
              <p:cNvSpPr/>
              <p:nvPr/>
            </p:nvSpPr>
            <p:spPr>
              <a:xfrm>
                <a:off x="6732027" y="326763"/>
                <a:ext cx="172718" cy="99720"/>
              </a:xfrm>
              <a:custGeom>
                <a:avLst/>
                <a:gdLst>
                  <a:gd name="connsiteX0" fmla="*/ 115171 w 172718"/>
                  <a:gd name="connsiteY0" fmla="*/ 99720 h 99720"/>
                  <a:gd name="connsiteX1" fmla="*/ 0 w 172718"/>
                  <a:gd name="connsiteY1" fmla="*/ 99720 h 99720"/>
                  <a:gd name="connsiteX2" fmla="*/ 57585 w 172718"/>
                  <a:gd name="connsiteY2" fmla="*/ 0 h 99720"/>
                  <a:gd name="connsiteX3" fmla="*/ 172719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115171" y="99720"/>
                    </a:moveTo>
                    <a:lnTo>
                      <a:pt x="0" y="99720"/>
                    </a:lnTo>
                    <a:lnTo>
                      <a:pt x="57585" y="0"/>
                    </a:lnTo>
                    <a:lnTo>
                      <a:pt x="172719" y="0"/>
                    </a:lnTo>
                    <a:close/>
                  </a:path>
                </a:pathLst>
              </a:custGeom>
              <a:solidFill>
                <a:srgbClr val="FF0000"/>
              </a:solidFill>
              <a:ln w="185" cap="flat">
                <a:noFill/>
                <a:prstDash val="solid"/>
                <a:miter/>
              </a:ln>
            </p:spPr>
            <p:txBody>
              <a:bodyPr rtlCol="0" anchor="ctr"/>
              <a:lstStyle/>
              <a:p>
                <a:endParaRPr lang="ja-JP" altLang="en-US"/>
              </a:p>
            </p:txBody>
          </p:sp>
          <p:sp>
            <p:nvSpPr>
              <p:cNvPr id="95" name="Freeform: Shape 94">
                <a:extLst>
                  <a:ext uri="{FF2B5EF4-FFF2-40B4-BE49-F238E27FC236}">
                    <a16:creationId xmlns:a16="http://schemas.microsoft.com/office/drawing/2014/main" id="{C78C429D-25D8-4022-B290-ACA78599FCD8}"/>
                  </a:ext>
                </a:extLst>
              </p:cNvPr>
              <p:cNvSpPr/>
              <p:nvPr/>
            </p:nvSpPr>
            <p:spPr>
              <a:xfrm>
                <a:off x="6904745" y="326763"/>
                <a:ext cx="172718" cy="99720"/>
              </a:xfrm>
              <a:custGeom>
                <a:avLst/>
                <a:gdLst>
                  <a:gd name="connsiteX0" fmla="*/ 57567 w 172718"/>
                  <a:gd name="connsiteY0" fmla="*/ 99720 h 99720"/>
                  <a:gd name="connsiteX1" fmla="*/ 172719 w 172718"/>
                  <a:gd name="connsiteY1" fmla="*/ 99720 h 99720"/>
                  <a:gd name="connsiteX2" fmla="*/ 115133 w 172718"/>
                  <a:gd name="connsiteY2" fmla="*/ 0 h 99720"/>
                  <a:gd name="connsiteX3" fmla="*/ 0 w 172718"/>
                  <a:gd name="connsiteY3" fmla="*/ 0 h 99720"/>
                </a:gdLst>
                <a:ahLst/>
                <a:cxnLst>
                  <a:cxn ang="0">
                    <a:pos x="connsiteX0" y="connsiteY0"/>
                  </a:cxn>
                  <a:cxn ang="0">
                    <a:pos x="connsiteX1" y="connsiteY1"/>
                  </a:cxn>
                  <a:cxn ang="0">
                    <a:pos x="connsiteX2" y="connsiteY2"/>
                  </a:cxn>
                  <a:cxn ang="0">
                    <a:pos x="connsiteX3" y="connsiteY3"/>
                  </a:cxn>
                </a:cxnLst>
                <a:rect l="l" t="t" r="r" b="b"/>
                <a:pathLst>
                  <a:path w="172718" h="99720">
                    <a:moveTo>
                      <a:pt x="57567" y="99720"/>
                    </a:moveTo>
                    <a:lnTo>
                      <a:pt x="172719" y="99720"/>
                    </a:lnTo>
                    <a:lnTo>
                      <a:pt x="115133" y="0"/>
                    </a:lnTo>
                    <a:lnTo>
                      <a:pt x="0" y="0"/>
                    </a:lnTo>
                    <a:close/>
                  </a:path>
                </a:pathLst>
              </a:custGeom>
              <a:solidFill>
                <a:srgbClr val="FF0000"/>
              </a:solidFill>
              <a:ln w="185" cap="flat">
                <a:noFill/>
                <a:prstDash val="solid"/>
                <a:miter/>
              </a:ln>
            </p:spPr>
            <p:txBody>
              <a:bodyPr rtlCol="0" anchor="ctr"/>
              <a:lstStyle/>
              <a:p>
                <a:endParaRPr lang="ja-JP" altLang="en-US"/>
              </a:p>
            </p:txBody>
          </p:sp>
          <p:sp>
            <p:nvSpPr>
              <p:cNvPr id="96" name="Freeform: Shape 95">
                <a:extLst>
                  <a:ext uri="{FF2B5EF4-FFF2-40B4-BE49-F238E27FC236}">
                    <a16:creationId xmlns:a16="http://schemas.microsoft.com/office/drawing/2014/main" id="{66573C1D-15D4-4D3B-B3B8-3EC0084DEAE4}"/>
                  </a:ext>
                </a:extLst>
              </p:cNvPr>
              <p:cNvSpPr/>
              <p:nvPr/>
            </p:nvSpPr>
            <p:spPr>
              <a:xfrm>
                <a:off x="6847197" y="127323"/>
                <a:ext cx="115114" cy="199440"/>
              </a:xfrm>
              <a:custGeom>
                <a:avLst/>
                <a:gdLst>
                  <a:gd name="connsiteX0" fmla="*/ 115115 w 115114"/>
                  <a:gd name="connsiteY0" fmla="*/ 99720 h 199440"/>
                  <a:gd name="connsiteX1" fmla="*/ 57548 w 115114"/>
                  <a:gd name="connsiteY1" fmla="*/ 0 h 199440"/>
                  <a:gd name="connsiteX2" fmla="*/ 0 w 115114"/>
                  <a:gd name="connsiteY2" fmla="*/ 99720 h 199440"/>
                  <a:gd name="connsiteX3" fmla="*/ 57548 w 115114"/>
                  <a:gd name="connsiteY3" fmla="*/ 199441 h 199440"/>
                </a:gdLst>
                <a:ahLst/>
                <a:cxnLst>
                  <a:cxn ang="0">
                    <a:pos x="connsiteX0" y="connsiteY0"/>
                  </a:cxn>
                  <a:cxn ang="0">
                    <a:pos x="connsiteX1" y="connsiteY1"/>
                  </a:cxn>
                  <a:cxn ang="0">
                    <a:pos x="connsiteX2" y="connsiteY2"/>
                  </a:cxn>
                  <a:cxn ang="0">
                    <a:pos x="connsiteX3" y="connsiteY3"/>
                  </a:cxn>
                </a:cxnLst>
                <a:rect l="l" t="t" r="r" b="b"/>
                <a:pathLst>
                  <a:path w="115114" h="199440">
                    <a:moveTo>
                      <a:pt x="115115" y="99720"/>
                    </a:moveTo>
                    <a:lnTo>
                      <a:pt x="57548" y="0"/>
                    </a:lnTo>
                    <a:lnTo>
                      <a:pt x="0" y="99720"/>
                    </a:lnTo>
                    <a:lnTo>
                      <a:pt x="57548" y="199441"/>
                    </a:lnTo>
                    <a:close/>
                  </a:path>
                </a:pathLst>
              </a:custGeom>
              <a:solidFill>
                <a:srgbClr val="FF0000"/>
              </a:solidFill>
              <a:ln w="185" cap="flat">
                <a:noFill/>
                <a:prstDash val="solid"/>
                <a:miter/>
              </a:ln>
            </p:spPr>
            <p:txBody>
              <a:bodyPr rtlCol="0" anchor="ctr"/>
              <a:lstStyle/>
              <a:p>
                <a:endParaRPr lang="ja-JP" altLang="en-US"/>
              </a:p>
            </p:txBody>
          </p:sp>
        </p:grpSp>
        <p:grpSp>
          <p:nvGrpSpPr>
            <p:cNvPr id="75" name="Group 74">
              <a:extLst>
                <a:ext uri="{FF2B5EF4-FFF2-40B4-BE49-F238E27FC236}">
                  <a16:creationId xmlns:a16="http://schemas.microsoft.com/office/drawing/2014/main" id="{81074234-1391-44C9-9690-523D9505C6FD}"/>
                </a:ext>
              </a:extLst>
            </p:cNvPr>
            <p:cNvGrpSpPr/>
            <p:nvPr userDrawn="1"/>
          </p:nvGrpSpPr>
          <p:grpSpPr>
            <a:xfrm>
              <a:off x="7109609" y="214508"/>
              <a:ext cx="654477" cy="214037"/>
              <a:chOff x="7109609" y="214508"/>
              <a:chExt cx="654477" cy="214037"/>
            </a:xfrm>
          </p:grpSpPr>
          <p:sp>
            <p:nvSpPr>
              <p:cNvPr id="76" name="Freeform: Shape 75">
                <a:extLst>
                  <a:ext uri="{FF2B5EF4-FFF2-40B4-BE49-F238E27FC236}">
                    <a16:creationId xmlns:a16="http://schemas.microsoft.com/office/drawing/2014/main" id="{A6AF38C4-3713-44C9-B692-5A5ECAEAC5C7}"/>
                  </a:ext>
                </a:extLst>
              </p:cNvPr>
              <p:cNvSpPr/>
              <p:nvPr/>
            </p:nvSpPr>
            <p:spPr>
              <a:xfrm>
                <a:off x="7109609" y="330013"/>
                <a:ext cx="72794" cy="96470"/>
              </a:xfrm>
              <a:custGeom>
                <a:avLst/>
                <a:gdLst>
                  <a:gd name="connsiteX0" fmla="*/ 19554 w 72794"/>
                  <a:gd name="connsiteY0" fmla="*/ 54001 h 96470"/>
                  <a:gd name="connsiteX1" fmla="*/ 65663 w 72794"/>
                  <a:gd name="connsiteY1" fmla="*/ 54001 h 96470"/>
                  <a:gd name="connsiteX2" fmla="*/ 65663 w 72794"/>
                  <a:gd name="connsiteY2" fmla="*/ 37307 h 96470"/>
                  <a:gd name="connsiteX3" fmla="*/ 19554 w 72794"/>
                  <a:gd name="connsiteY3" fmla="*/ 37307 h 96470"/>
                  <a:gd name="connsiteX4" fmla="*/ 19554 w 72794"/>
                  <a:gd name="connsiteY4" fmla="*/ 16713 h 96470"/>
                  <a:gd name="connsiteX5" fmla="*/ 71438 w 72794"/>
                  <a:gd name="connsiteY5" fmla="*/ 16713 h 96470"/>
                  <a:gd name="connsiteX6" fmla="*/ 71438 w 72794"/>
                  <a:gd name="connsiteY6" fmla="*/ 0 h 96470"/>
                  <a:gd name="connsiteX7" fmla="*/ 19554 w 72794"/>
                  <a:gd name="connsiteY7" fmla="*/ 0 h 96470"/>
                  <a:gd name="connsiteX8" fmla="*/ 0 w 72794"/>
                  <a:gd name="connsiteY8" fmla="*/ 0 h 96470"/>
                  <a:gd name="connsiteX9" fmla="*/ 0 w 72794"/>
                  <a:gd name="connsiteY9" fmla="*/ 16713 h 96470"/>
                  <a:gd name="connsiteX10" fmla="*/ 0 w 72794"/>
                  <a:gd name="connsiteY10" fmla="*/ 79702 h 96470"/>
                  <a:gd name="connsiteX11" fmla="*/ 0 w 72794"/>
                  <a:gd name="connsiteY11" fmla="*/ 96471 h 96470"/>
                  <a:gd name="connsiteX12" fmla="*/ 19554 w 72794"/>
                  <a:gd name="connsiteY12" fmla="*/ 96471 h 96470"/>
                  <a:gd name="connsiteX13" fmla="*/ 72794 w 72794"/>
                  <a:gd name="connsiteY13" fmla="*/ 96471 h 96470"/>
                  <a:gd name="connsiteX14" fmla="*/ 72794 w 72794"/>
                  <a:gd name="connsiteY14" fmla="*/ 79702 h 96470"/>
                  <a:gd name="connsiteX15" fmla="*/ 19554 w 72794"/>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94" h="96470">
                    <a:moveTo>
                      <a:pt x="19554" y="54001"/>
                    </a:moveTo>
                    <a:lnTo>
                      <a:pt x="65663" y="54001"/>
                    </a:lnTo>
                    <a:lnTo>
                      <a:pt x="65663" y="37307"/>
                    </a:lnTo>
                    <a:lnTo>
                      <a:pt x="19554" y="37307"/>
                    </a:lnTo>
                    <a:lnTo>
                      <a:pt x="19554" y="16713"/>
                    </a:lnTo>
                    <a:lnTo>
                      <a:pt x="71438" y="16713"/>
                    </a:lnTo>
                    <a:lnTo>
                      <a:pt x="71438" y="0"/>
                    </a:lnTo>
                    <a:lnTo>
                      <a:pt x="19554" y="0"/>
                    </a:lnTo>
                    <a:lnTo>
                      <a:pt x="0" y="0"/>
                    </a:lnTo>
                    <a:lnTo>
                      <a:pt x="0" y="16713"/>
                    </a:lnTo>
                    <a:lnTo>
                      <a:pt x="0" y="79702"/>
                    </a:lnTo>
                    <a:lnTo>
                      <a:pt x="0" y="96471"/>
                    </a:lnTo>
                    <a:lnTo>
                      <a:pt x="19554" y="96471"/>
                    </a:lnTo>
                    <a:lnTo>
                      <a:pt x="72794" y="96471"/>
                    </a:lnTo>
                    <a:lnTo>
                      <a:pt x="72794" y="79702"/>
                    </a:lnTo>
                    <a:lnTo>
                      <a:pt x="19554" y="79702"/>
                    </a:lnTo>
                    <a:close/>
                  </a:path>
                </a:pathLst>
              </a:custGeom>
              <a:solidFill>
                <a:srgbClr val="000000"/>
              </a:solidFill>
              <a:ln w="185" cap="flat">
                <a:noFill/>
                <a:prstDash val="solid"/>
                <a:miter/>
              </a:ln>
            </p:spPr>
            <p:txBody>
              <a:bodyPr rtlCol="0" anchor="ctr"/>
              <a:lstStyle/>
              <a:p>
                <a:endParaRPr lang="ja-JP" altLang="en-US"/>
              </a:p>
            </p:txBody>
          </p:sp>
          <p:sp>
            <p:nvSpPr>
              <p:cNvPr id="77" name="Freeform: Shape 76">
                <a:extLst>
                  <a:ext uri="{FF2B5EF4-FFF2-40B4-BE49-F238E27FC236}">
                    <a16:creationId xmlns:a16="http://schemas.microsoft.com/office/drawing/2014/main" id="{2BC38DCF-0B06-4A7F-8B0C-C394442C8CF8}"/>
                  </a:ext>
                </a:extLst>
              </p:cNvPr>
              <p:cNvSpPr/>
              <p:nvPr/>
            </p:nvSpPr>
            <p:spPr>
              <a:xfrm>
                <a:off x="7109609" y="217442"/>
                <a:ext cx="96155" cy="96452"/>
              </a:xfrm>
              <a:custGeom>
                <a:avLst/>
                <a:gdLst>
                  <a:gd name="connsiteX0" fmla="*/ 18217 w 96155"/>
                  <a:gd name="connsiteY0" fmla="*/ 24754 h 96452"/>
                  <a:gd name="connsiteX1" fmla="*/ 38681 w 96155"/>
                  <a:gd name="connsiteY1" fmla="*/ 96452 h 96452"/>
                  <a:gd name="connsiteX2" fmla="*/ 39517 w 96155"/>
                  <a:gd name="connsiteY2" fmla="*/ 96452 h 96452"/>
                  <a:gd name="connsiteX3" fmla="*/ 56657 w 96155"/>
                  <a:gd name="connsiteY3" fmla="*/ 96452 h 96452"/>
                  <a:gd name="connsiteX4" fmla="*/ 57474 w 96155"/>
                  <a:gd name="connsiteY4" fmla="*/ 96452 h 96452"/>
                  <a:gd name="connsiteX5" fmla="*/ 77938 w 96155"/>
                  <a:gd name="connsiteY5" fmla="*/ 24754 h 96452"/>
                  <a:gd name="connsiteX6" fmla="*/ 77938 w 96155"/>
                  <a:gd name="connsiteY6" fmla="*/ 96452 h 96452"/>
                  <a:gd name="connsiteX7" fmla="*/ 96155 w 96155"/>
                  <a:gd name="connsiteY7" fmla="*/ 96452 h 96452"/>
                  <a:gd name="connsiteX8" fmla="*/ 96155 w 96155"/>
                  <a:gd name="connsiteY8" fmla="*/ 0 h 96452"/>
                  <a:gd name="connsiteX9" fmla="*/ 86220 w 96155"/>
                  <a:gd name="connsiteY9" fmla="*/ 0 h 96452"/>
                  <a:gd name="connsiteX10" fmla="*/ 77659 w 96155"/>
                  <a:gd name="connsiteY10" fmla="*/ 0 h 96452"/>
                  <a:gd name="connsiteX11" fmla="*/ 68282 w 96155"/>
                  <a:gd name="connsiteY11" fmla="*/ 0 h 96452"/>
                  <a:gd name="connsiteX12" fmla="*/ 48077 w 96155"/>
                  <a:gd name="connsiteY12" fmla="*/ 67706 h 96452"/>
                  <a:gd name="connsiteX13" fmla="*/ 27892 w 96155"/>
                  <a:gd name="connsiteY13" fmla="*/ 0 h 96452"/>
                  <a:gd name="connsiteX14" fmla="*/ 18533 w 96155"/>
                  <a:gd name="connsiteY14" fmla="*/ 0 h 96452"/>
                  <a:gd name="connsiteX15" fmla="*/ 9953 w 96155"/>
                  <a:gd name="connsiteY15" fmla="*/ 0 h 96452"/>
                  <a:gd name="connsiteX16" fmla="*/ 0 w 96155"/>
                  <a:gd name="connsiteY16" fmla="*/ 0 h 96452"/>
                  <a:gd name="connsiteX17" fmla="*/ 0 w 96155"/>
                  <a:gd name="connsiteY17" fmla="*/ 96452 h 96452"/>
                  <a:gd name="connsiteX18" fmla="*/ 18217 w 96155"/>
                  <a:gd name="connsiteY18" fmla="*/ 96452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55" h="96452">
                    <a:moveTo>
                      <a:pt x="18217" y="24754"/>
                    </a:moveTo>
                    <a:lnTo>
                      <a:pt x="38681" y="96452"/>
                    </a:lnTo>
                    <a:lnTo>
                      <a:pt x="39517" y="96452"/>
                    </a:lnTo>
                    <a:lnTo>
                      <a:pt x="56657" y="96452"/>
                    </a:lnTo>
                    <a:lnTo>
                      <a:pt x="57474" y="96452"/>
                    </a:lnTo>
                    <a:lnTo>
                      <a:pt x="77938" y="24754"/>
                    </a:lnTo>
                    <a:lnTo>
                      <a:pt x="77938" y="96452"/>
                    </a:lnTo>
                    <a:lnTo>
                      <a:pt x="96155" y="96452"/>
                    </a:lnTo>
                    <a:lnTo>
                      <a:pt x="96155" y="0"/>
                    </a:lnTo>
                    <a:lnTo>
                      <a:pt x="86220" y="0"/>
                    </a:lnTo>
                    <a:lnTo>
                      <a:pt x="77659" y="0"/>
                    </a:lnTo>
                    <a:lnTo>
                      <a:pt x="68282" y="0"/>
                    </a:lnTo>
                    <a:lnTo>
                      <a:pt x="48077" y="67706"/>
                    </a:lnTo>
                    <a:lnTo>
                      <a:pt x="27892" y="0"/>
                    </a:lnTo>
                    <a:lnTo>
                      <a:pt x="18533" y="0"/>
                    </a:lnTo>
                    <a:lnTo>
                      <a:pt x="9953" y="0"/>
                    </a:lnTo>
                    <a:lnTo>
                      <a:pt x="0" y="0"/>
                    </a:lnTo>
                    <a:lnTo>
                      <a:pt x="0" y="96452"/>
                    </a:lnTo>
                    <a:lnTo>
                      <a:pt x="18217" y="96452"/>
                    </a:lnTo>
                    <a:close/>
                  </a:path>
                </a:pathLst>
              </a:custGeom>
              <a:solidFill>
                <a:srgbClr val="000000"/>
              </a:solidFill>
              <a:ln w="185" cap="flat">
                <a:noFill/>
                <a:prstDash val="solid"/>
                <a:miter/>
              </a:ln>
            </p:spPr>
            <p:txBody>
              <a:bodyPr rtlCol="0" anchor="ctr"/>
              <a:lstStyle/>
              <a:p>
                <a:endParaRPr lang="ja-JP" altLang="en-US"/>
              </a:p>
            </p:txBody>
          </p:sp>
          <p:sp>
            <p:nvSpPr>
              <p:cNvPr id="78" name="Freeform: Shape 77">
                <a:extLst>
                  <a:ext uri="{FF2B5EF4-FFF2-40B4-BE49-F238E27FC236}">
                    <a16:creationId xmlns:a16="http://schemas.microsoft.com/office/drawing/2014/main" id="{BCC1326B-F497-4868-9CDA-E4912B16F334}"/>
                  </a:ext>
                </a:extLst>
              </p:cNvPr>
              <p:cNvSpPr/>
              <p:nvPr/>
            </p:nvSpPr>
            <p:spPr>
              <a:xfrm>
                <a:off x="755246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79" name="Freeform: Shape 78">
                <a:extLst>
                  <a:ext uri="{FF2B5EF4-FFF2-40B4-BE49-F238E27FC236}">
                    <a16:creationId xmlns:a16="http://schemas.microsoft.com/office/drawing/2014/main" id="{125D7DA5-CF04-419E-B0E4-A5B99D758F7B}"/>
                  </a:ext>
                </a:extLst>
              </p:cNvPr>
              <p:cNvSpPr/>
              <p:nvPr/>
            </p:nvSpPr>
            <p:spPr>
              <a:xfrm>
                <a:off x="7568304" y="330013"/>
                <a:ext cx="19424" cy="96470"/>
              </a:xfrm>
              <a:custGeom>
                <a:avLst/>
                <a:gdLst>
                  <a:gd name="connsiteX0" fmla="*/ 0 w 19424"/>
                  <a:gd name="connsiteY0" fmla="*/ 0 h 96470"/>
                  <a:gd name="connsiteX1" fmla="*/ 19424 w 19424"/>
                  <a:gd name="connsiteY1" fmla="*/ 0 h 96470"/>
                  <a:gd name="connsiteX2" fmla="*/ 19424 w 19424"/>
                  <a:gd name="connsiteY2" fmla="*/ 96471 h 96470"/>
                  <a:gd name="connsiteX3" fmla="*/ 0 w 19424"/>
                  <a:gd name="connsiteY3" fmla="*/ 96471 h 96470"/>
                </a:gdLst>
                <a:ahLst/>
                <a:cxnLst>
                  <a:cxn ang="0">
                    <a:pos x="connsiteX0" y="connsiteY0"/>
                  </a:cxn>
                  <a:cxn ang="0">
                    <a:pos x="connsiteX1" y="connsiteY1"/>
                  </a:cxn>
                  <a:cxn ang="0">
                    <a:pos x="connsiteX2" y="connsiteY2"/>
                  </a:cxn>
                  <a:cxn ang="0">
                    <a:pos x="connsiteX3" y="connsiteY3"/>
                  </a:cxn>
                </a:cxnLst>
                <a:rect l="l" t="t" r="r" b="b"/>
                <a:pathLst>
                  <a:path w="19424" h="96470">
                    <a:moveTo>
                      <a:pt x="0" y="0"/>
                    </a:moveTo>
                    <a:lnTo>
                      <a:pt x="19424" y="0"/>
                    </a:lnTo>
                    <a:lnTo>
                      <a:pt x="19424" y="96471"/>
                    </a:lnTo>
                    <a:lnTo>
                      <a:pt x="0" y="96471"/>
                    </a:lnTo>
                    <a:close/>
                  </a:path>
                </a:pathLst>
              </a:custGeom>
              <a:solidFill>
                <a:srgbClr val="000000"/>
              </a:solidFill>
              <a:ln w="185" cap="flat">
                <a:noFill/>
                <a:prstDash val="solid"/>
                <a:miter/>
              </a:ln>
            </p:spPr>
            <p:txBody>
              <a:bodyPr rtlCol="0" anchor="ctr"/>
              <a:lstStyle/>
              <a:p>
                <a:endParaRPr lang="ja-JP" altLang="en-US"/>
              </a:p>
            </p:txBody>
          </p:sp>
          <p:sp>
            <p:nvSpPr>
              <p:cNvPr id="80" name="Freeform: Shape 79">
                <a:extLst>
                  <a:ext uri="{FF2B5EF4-FFF2-40B4-BE49-F238E27FC236}">
                    <a16:creationId xmlns:a16="http://schemas.microsoft.com/office/drawing/2014/main" id="{CECB7794-BCBF-4C65-9A32-2AC02B414E29}"/>
                  </a:ext>
                </a:extLst>
              </p:cNvPr>
              <p:cNvSpPr/>
              <p:nvPr/>
            </p:nvSpPr>
            <p:spPr>
              <a:xfrm>
                <a:off x="7744644" y="217442"/>
                <a:ext cx="19442" cy="96452"/>
              </a:xfrm>
              <a:custGeom>
                <a:avLst/>
                <a:gdLst>
                  <a:gd name="connsiteX0" fmla="*/ 0 w 19442"/>
                  <a:gd name="connsiteY0" fmla="*/ 0 h 96452"/>
                  <a:gd name="connsiteX1" fmla="*/ 19443 w 19442"/>
                  <a:gd name="connsiteY1" fmla="*/ 0 h 96452"/>
                  <a:gd name="connsiteX2" fmla="*/ 19443 w 19442"/>
                  <a:gd name="connsiteY2" fmla="*/ 96452 h 96452"/>
                  <a:gd name="connsiteX3" fmla="*/ 0 w 19442"/>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42" h="96452">
                    <a:moveTo>
                      <a:pt x="0" y="0"/>
                    </a:moveTo>
                    <a:lnTo>
                      <a:pt x="19443" y="0"/>
                    </a:lnTo>
                    <a:lnTo>
                      <a:pt x="19443"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81" name="Freeform: Shape 80">
                <a:extLst>
                  <a:ext uri="{FF2B5EF4-FFF2-40B4-BE49-F238E27FC236}">
                    <a16:creationId xmlns:a16="http://schemas.microsoft.com/office/drawing/2014/main" id="{8BA93CC3-D629-4AE2-9B5D-30D961FB80EC}"/>
                  </a:ext>
                </a:extLst>
              </p:cNvPr>
              <p:cNvSpPr/>
              <p:nvPr/>
            </p:nvSpPr>
            <p:spPr>
              <a:xfrm>
                <a:off x="7213526" y="217442"/>
                <a:ext cx="19424" cy="96452"/>
              </a:xfrm>
              <a:custGeom>
                <a:avLst/>
                <a:gdLst>
                  <a:gd name="connsiteX0" fmla="*/ 0 w 19424"/>
                  <a:gd name="connsiteY0" fmla="*/ 0 h 96452"/>
                  <a:gd name="connsiteX1" fmla="*/ 19424 w 19424"/>
                  <a:gd name="connsiteY1" fmla="*/ 0 h 96452"/>
                  <a:gd name="connsiteX2" fmla="*/ 19424 w 19424"/>
                  <a:gd name="connsiteY2" fmla="*/ 96452 h 96452"/>
                  <a:gd name="connsiteX3" fmla="*/ 0 w 19424"/>
                  <a:gd name="connsiteY3" fmla="*/ 96452 h 96452"/>
                </a:gdLst>
                <a:ahLst/>
                <a:cxnLst>
                  <a:cxn ang="0">
                    <a:pos x="connsiteX0" y="connsiteY0"/>
                  </a:cxn>
                  <a:cxn ang="0">
                    <a:pos x="connsiteX1" y="connsiteY1"/>
                  </a:cxn>
                  <a:cxn ang="0">
                    <a:pos x="connsiteX2" y="connsiteY2"/>
                  </a:cxn>
                  <a:cxn ang="0">
                    <a:pos x="connsiteX3" y="connsiteY3"/>
                  </a:cxn>
                </a:cxnLst>
                <a:rect l="l" t="t" r="r" b="b"/>
                <a:pathLst>
                  <a:path w="19424" h="96452">
                    <a:moveTo>
                      <a:pt x="0" y="0"/>
                    </a:moveTo>
                    <a:lnTo>
                      <a:pt x="19424" y="0"/>
                    </a:lnTo>
                    <a:lnTo>
                      <a:pt x="19424" y="96452"/>
                    </a:lnTo>
                    <a:lnTo>
                      <a:pt x="0" y="96452"/>
                    </a:lnTo>
                    <a:close/>
                  </a:path>
                </a:pathLst>
              </a:custGeom>
              <a:solidFill>
                <a:srgbClr val="000000"/>
              </a:solidFill>
              <a:ln w="185" cap="flat">
                <a:noFill/>
                <a:prstDash val="solid"/>
                <a:miter/>
              </a:ln>
            </p:spPr>
            <p:txBody>
              <a:bodyPr rtlCol="0" anchor="ctr"/>
              <a:lstStyle/>
              <a:p>
                <a:endParaRPr lang="ja-JP" altLang="en-US"/>
              </a:p>
            </p:txBody>
          </p:sp>
          <p:sp>
            <p:nvSpPr>
              <p:cNvPr id="82" name="Freeform: Shape 81">
                <a:extLst>
                  <a:ext uri="{FF2B5EF4-FFF2-40B4-BE49-F238E27FC236}">
                    <a16:creationId xmlns:a16="http://schemas.microsoft.com/office/drawing/2014/main" id="{3CADCB89-534C-4F0F-BB53-FF90BC6F09DE}"/>
                  </a:ext>
                </a:extLst>
              </p:cNvPr>
              <p:cNvSpPr/>
              <p:nvPr/>
            </p:nvSpPr>
            <p:spPr>
              <a:xfrm>
                <a:off x="7659742" y="217442"/>
                <a:ext cx="76879" cy="96452"/>
              </a:xfrm>
              <a:custGeom>
                <a:avLst/>
                <a:gdLst>
                  <a:gd name="connsiteX0" fmla="*/ 57752 w 76879"/>
                  <a:gd name="connsiteY0" fmla="*/ 37623 h 96452"/>
                  <a:gd name="connsiteX1" fmla="*/ 19127 w 76879"/>
                  <a:gd name="connsiteY1" fmla="*/ 37623 h 96452"/>
                  <a:gd name="connsiteX2" fmla="*/ 19127 w 76879"/>
                  <a:gd name="connsiteY2" fmla="*/ 0 h 96452"/>
                  <a:gd name="connsiteX3" fmla="*/ 0 w 76879"/>
                  <a:gd name="connsiteY3" fmla="*/ 0 h 96452"/>
                  <a:gd name="connsiteX4" fmla="*/ 0 w 76879"/>
                  <a:gd name="connsiteY4" fmla="*/ 96452 h 96452"/>
                  <a:gd name="connsiteX5" fmla="*/ 19127 w 76879"/>
                  <a:gd name="connsiteY5" fmla="*/ 96452 h 96452"/>
                  <a:gd name="connsiteX6" fmla="*/ 19127 w 76879"/>
                  <a:gd name="connsiteY6" fmla="*/ 54354 h 96452"/>
                  <a:gd name="connsiteX7" fmla="*/ 57752 w 76879"/>
                  <a:gd name="connsiteY7" fmla="*/ 54354 h 96452"/>
                  <a:gd name="connsiteX8" fmla="*/ 57752 w 76879"/>
                  <a:gd name="connsiteY8" fmla="*/ 96452 h 96452"/>
                  <a:gd name="connsiteX9" fmla="*/ 76879 w 76879"/>
                  <a:gd name="connsiteY9" fmla="*/ 96452 h 96452"/>
                  <a:gd name="connsiteX10" fmla="*/ 76879 w 76879"/>
                  <a:gd name="connsiteY10" fmla="*/ 0 h 96452"/>
                  <a:gd name="connsiteX11" fmla="*/ 57752 w 76879"/>
                  <a:gd name="connsiteY11" fmla="*/ 0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79" h="96452">
                    <a:moveTo>
                      <a:pt x="57752" y="37623"/>
                    </a:moveTo>
                    <a:lnTo>
                      <a:pt x="19127" y="37623"/>
                    </a:lnTo>
                    <a:lnTo>
                      <a:pt x="19127" y="0"/>
                    </a:lnTo>
                    <a:lnTo>
                      <a:pt x="0" y="0"/>
                    </a:lnTo>
                    <a:lnTo>
                      <a:pt x="0" y="96452"/>
                    </a:lnTo>
                    <a:lnTo>
                      <a:pt x="19127" y="96452"/>
                    </a:lnTo>
                    <a:lnTo>
                      <a:pt x="19127" y="54354"/>
                    </a:lnTo>
                    <a:lnTo>
                      <a:pt x="57752" y="54354"/>
                    </a:lnTo>
                    <a:lnTo>
                      <a:pt x="57752" y="96452"/>
                    </a:lnTo>
                    <a:lnTo>
                      <a:pt x="76879" y="96452"/>
                    </a:lnTo>
                    <a:lnTo>
                      <a:pt x="76879" y="0"/>
                    </a:lnTo>
                    <a:lnTo>
                      <a:pt x="57752" y="0"/>
                    </a:lnTo>
                    <a:close/>
                  </a:path>
                </a:pathLst>
              </a:custGeom>
              <a:solidFill>
                <a:srgbClr val="000000"/>
              </a:solidFill>
              <a:ln w="185" cap="flat">
                <a:noFill/>
                <a:prstDash val="solid"/>
                <a:miter/>
              </a:ln>
            </p:spPr>
            <p:txBody>
              <a:bodyPr rtlCol="0" anchor="ctr"/>
              <a:lstStyle/>
              <a:p>
                <a:endParaRPr lang="ja-JP" altLang="en-US"/>
              </a:p>
            </p:txBody>
          </p:sp>
          <p:sp>
            <p:nvSpPr>
              <p:cNvPr id="83" name="Freeform: Shape 82">
                <a:extLst>
                  <a:ext uri="{FF2B5EF4-FFF2-40B4-BE49-F238E27FC236}">
                    <a16:creationId xmlns:a16="http://schemas.microsoft.com/office/drawing/2014/main" id="{C87ACE08-7EE5-41A4-9E2B-43C0C738738F}"/>
                  </a:ext>
                </a:extLst>
              </p:cNvPr>
              <p:cNvSpPr/>
              <p:nvPr/>
            </p:nvSpPr>
            <p:spPr>
              <a:xfrm>
                <a:off x="7238112" y="217442"/>
                <a:ext cx="67000" cy="96452"/>
              </a:xfrm>
              <a:custGeom>
                <a:avLst/>
                <a:gdLst>
                  <a:gd name="connsiteX0" fmla="*/ 23584 w 67000"/>
                  <a:gd name="connsiteY0" fmla="*/ 96452 h 96452"/>
                  <a:gd name="connsiteX1" fmla="*/ 43416 w 67000"/>
                  <a:gd name="connsiteY1" fmla="*/ 96452 h 96452"/>
                  <a:gd name="connsiteX2" fmla="*/ 43416 w 67000"/>
                  <a:gd name="connsiteY2" fmla="*/ 16713 h 96452"/>
                  <a:gd name="connsiteX3" fmla="*/ 67000 w 67000"/>
                  <a:gd name="connsiteY3" fmla="*/ 16713 h 96452"/>
                  <a:gd name="connsiteX4" fmla="*/ 67000 w 67000"/>
                  <a:gd name="connsiteY4" fmla="*/ 0 h 96452"/>
                  <a:gd name="connsiteX5" fmla="*/ 43416 w 67000"/>
                  <a:gd name="connsiteY5" fmla="*/ 0 h 96452"/>
                  <a:gd name="connsiteX6" fmla="*/ 23584 w 67000"/>
                  <a:gd name="connsiteY6" fmla="*/ 0 h 96452"/>
                  <a:gd name="connsiteX7" fmla="*/ 0 w 67000"/>
                  <a:gd name="connsiteY7" fmla="*/ 0 h 96452"/>
                  <a:gd name="connsiteX8" fmla="*/ 0 w 67000"/>
                  <a:gd name="connsiteY8" fmla="*/ 16713 h 96452"/>
                  <a:gd name="connsiteX9" fmla="*/ 23584 w 67000"/>
                  <a:gd name="connsiteY9" fmla="*/ 16713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52">
                    <a:moveTo>
                      <a:pt x="23584" y="96452"/>
                    </a:moveTo>
                    <a:lnTo>
                      <a:pt x="43416" y="96452"/>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84" name="Freeform: Shape 83">
                <a:extLst>
                  <a:ext uri="{FF2B5EF4-FFF2-40B4-BE49-F238E27FC236}">
                    <a16:creationId xmlns:a16="http://schemas.microsoft.com/office/drawing/2014/main" id="{023B0640-EA09-405A-A529-E51F0594C773}"/>
                  </a:ext>
                </a:extLst>
              </p:cNvPr>
              <p:cNvSpPr/>
              <p:nvPr/>
            </p:nvSpPr>
            <p:spPr>
              <a:xfrm>
                <a:off x="7415344" y="330013"/>
                <a:ext cx="67000" cy="96470"/>
              </a:xfrm>
              <a:custGeom>
                <a:avLst/>
                <a:gdLst>
                  <a:gd name="connsiteX0" fmla="*/ 23584 w 67000"/>
                  <a:gd name="connsiteY0" fmla="*/ 96471 h 96470"/>
                  <a:gd name="connsiteX1" fmla="*/ 43416 w 67000"/>
                  <a:gd name="connsiteY1" fmla="*/ 96471 h 96470"/>
                  <a:gd name="connsiteX2" fmla="*/ 43416 w 67000"/>
                  <a:gd name="connsiteY2" fmla="*/ 16713 h 96470"/>
                  <a:gd name="connsiteX3" fmla="*/ 67000 w 67000"/>
                  <a:gd name="connsiteY3" fmla="*/ 16713 h 96470"/>
                  <a:gd name="connsiteX4" fmla="*/ 67000 w 67000"/>
                  <a:gd name="connsiteY4" fmla="*/ 0 h 96470"/>
                  <a:gd name="connsiteX5" fmla="*/ 43416 w 67000"/>
                  <a:gd name="connsiteY5" fmla="*/ 0 h 96470"/>
                  <a:gd name="connsiteX6" fmla="*/ 23584 w 67000"/>
                  <a:gd name="connsiteY6" fmla="*/ 0 h 96470"/>
                  <a:gd name="connsiteX7" fmla="*/ 0 w 67000"/>
                  <a:gd name="connsiteY7" fmla="*/ 0 h 96470"/>
                  <a:gd name="connsiteX8" fmla="*/ 0 w 67000"/>
                  <a:gd name="connsiteY8" fmla="*/ 16713 h 96470"/>
                  <a:gd name="connsiteX9" fmla="*/ 23584 w 67000"/>
                  <a:gd name="connsiteY9" fmla="*/ 16713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00" h="96470">
                    <a:moveTo>
                      <a:pt x="23584" y="96471"/>
                    </a:moveTo>
                    <a:lnTo>
                      <a:pt x="43416" y="96471"/>
                    </a:lnTo>
                    <a:lnTo>
                      <a:pt x="43416" y="16713"/>
                    </a:lnTo>
                    <a:lnTo>
                      <a:pt x="67000" y="16713"/>
                    </a:lnTo>
                    <a:lnTo>
                      <a:pt x="67000" y="0"/>
                    </a:lnTo>
                    <a:lnTo>
                      <a:pt x="43416" y="0"/>
                    </a:lnTo>
                    <a:lnTo>
                      <a:pt x="23584" y="0"/>
                    </a:lnTo>
                    <a:lnTo>
                      <a:pt x="0" y="0"/>
                    </a:lnTo>
                    <a:lnTo>
                      <a:pt x="0" y="16713"/>
                    </a:lnTo>
                    <a:lnTo>
                      <a:pt x="23584" y="16713"/>
                    </a:lnTo>
                    <a:close/>
                  </a:path>
                </a:pathLst>
              </a:custGeom>
              <a:solidFill>
                <a:srgbClr val="000000"/>
              </a:solidFill>
              <a:ln w="185" cap="flat">
                <a:noFill/>
                <a:prstDash val="solid"/>
                <a:miter/>
              </a:ln>
            </p:spPr>
            <p:txBody>
              <a:bodyPr rtlCol="0" anchor="ctr"/>
              <a:lstStyle/>
              <a:p>
                <a:endParaRPr lang="ja-JP" altLang="en-US"/>
              </a:p>
            </p:txBody>
          </p:sp>
          <p:sp>
            <p:nvSpPr>
              <p:cNvPr id="85" name="Freeform: Shape 84">
                <a:extLst>
                  <a:ext uri="{FF2B5EF4-FFF2-40B4-BE49-F238E27FC236}">
                    <a16:creationId xmlns:a16="http://schemas.microsoft.com/office/drawing/2014/main" id="{CD8739FC-F8EC-4B8F-9BAA-6032EE7E5150}"/>
                  </a:ext>
                </a:extLst>
              </p:cNvPr>
              <p:cNvSpPr/>
              <p:nvPr/>
            </p:nvSpPr>
            <p:spPr>
              <a:xfrm>
                <a:off x="7387637" y="217442"/>
                <a:ext cx="76508" cy="99163"/>
              </a:xfrm>
              <a:custGeom>
                <a:avLst/>
                <a:gdLst>
                  <a:gd name="connsiteX0" fmla="*/ 38050 w 76508"/>
                  <a:gd name="connsiteY0" fmla="*/ 99163 h 99163"/>
                  <a:gd name="connsiteX1" fmla="*/ 76508 w 76508"/>
                  <a:gd name="connsiteY1" fmla="*/ 66369 h 99163"/>
                  <a:gd name="connsiteX2" fmla="*/ 76508 w 76508"/>
                  <a:gd name="connsiteY2" fmla="*/ 0 h 99163"/>
                  <a:gd name="connsiteX3" fmla="*/ 57084 w 76508"/>
                  <a:gd name="connsiteY3" fmla="*/ 0 h 99163"/>
                  <a:gd name="connsiteX4" fmla="*/ 57084 w 76508"/>
                  <a:gd name="connsiteY4" fmla="*/ 68114 h 99163"/>
                  <a:gd name="connsiteX5" fmla="*/ 38031 w 76508"/>
                  <a:gd name="connsiteY5" fmla="*/ 83342 h 99163"/>
                  <a:gd name="connsiteX6" fmla="*/ 19108 w 76508"/>
                  <a:gd name="connsiteY6" fmla="*/ 68114 h 99163"/>
                  <a:gd name="connsiteX7" fmla="*/ 19108 w 76508"/>
                  <a:gd name="connsiteY7" fmla="*/ 0 h 99163"/>
                  <a:gd name="connsiteX8" fmla="*/ 0 w 76508"/>
                  <a:gd name="connsiteY8" fmla="*/ 0 h 99163"/>
                  <a:gd name="connsiteX9" fmla="*/ 0 w 76508"/>
                  <a:gd name="connsiteY9" fmla="*/ 66369 h 99163"/>
                  <a:gd name="connsiteX10" fmla="*/ 38050 w 76508"/>
                  <a:gd name="connsiteY10" fmla="*/ 99163 h 9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08" h="99163">
                    <a:moveTo>
                      <a:pt x="38050" y="99163"/>
                    </a:moveTo>
                    <a:cubicBezTo>
                      <a:pt x="62785" y="99163"/>
                      <a:pt x="76508" y="87910"/>
                      <a:pt x="76508" y="66369"/>
                    </a:cubicBezTo>
                    <a:lnTo>
                      <a:pt x="76508" y="0"/>
                    </a:lnTo>
                    <a:lnTo>
                      <a:pt x="57084" y="0"/>
                    </a:lnTo>
                    <a:lnTo>
                      <a:pt x="57084" y="68114"/>
                    </a:lnTo>
                    <a:cubicBezTo>
                      <a:pt x="57084" y="76415"/>
                      <a:pt x="50102" y="83342"/>
                      <a:pt x="38031" y="83342"/>
                    </a:cubicBezTo>
                    <a:cubicBezTo>
                      <a:pt x="23398" y="83342"/>
                      <a:pt x="19108" y="75171"/>
                      <a:pt x="19108" y="68114"/>
                    </a:cubicBezTo>
                    <a:lnTo>
                      <a:pt x="19108" y="0"/>
                    </a:lnTo>
                    <a:lnTo>
                      <a:pt x="0" y="0"/>
                    </a:lnTo>
                    <a:lnTo>
                      <a:pt x="0" y="66369"/>
                    </a:lnTo>
                    <a:cubicBezTo>
                      <a:pt x="0" y="89525"/>
                      <a:pt x="14392" y="99163"/>
                      <a:pt x="38050" y="99163"/>
                    </a:cubicBezTo>
                  </a:path>
                </a:pathLst>
              </a:custGeom>
              <a:solidFill>
                <a:srgbClr val="000000"/>
              </a:solidFill>
              <a:ln w="185" cap="flat">
                <a:noFill/>
                <a:prstDash val="solid"/>
                <a:miter/>
              </a:ln>
            </p:spPr>
            <p:txBody>
              <a:bodyPr rtlCol="0" anchor="ctr"/>
              <a:lstStyle/>
              <a:p>
                <a:endParaRPr lang="ja-JP" altLang="en-US"/>
              </a:p>
            </p:txBody>
          </p:sp>
          <p:sp>
            <p:nvSpPr>
              <p:cNvPr id="86" name="Freeform: Shape 85">
                <a:extLst>
                  <a:ext uri="{FF2B5EF4-FFF2-40B4-BE49-F238E27FC236}">
                    <a16:creationId xmlns:a16="http://schemas.microsoft.com/office/drawing/2014/main" id="{AD850DF2-BD9B-47B8-A358-4B36CD7826C7}"/>
                  </a:ext>
                </a:extLst>
              </p:cNvPr>
              <p:cNvSpPr/>
              <p:nvPr/>
            </p:nvSpPr>
            <p:spPr>
              <a:xfrm>
                <a:off x="7259263" y="330013"/>
                <a:ext cx="72775" cy="96470"/>
              </a:xfrm>
              <a:custGeom>
                <a:avLst/>
                <a:gdLst>
                  <a:gd name="connsiteX0" fmla="*/ 19536 w 72775"/>
                  <a:gd name="connsiteY0" fmla="*/ 54001 h 96470"/>
                  <a:gd name="connsiteX1" fmla="*/ 65682 w 72775"/>
                  <a:gd name="connsiteY1" fmla="*/ 54001 h 96470"/>
                  <a:gd name="connsiteX2" fmla="*/ 65682 w 72775"/>
                  <a:gd name="connsiteY2" fmla="*/ 37307 h 96470"/>
                  <a:gd name="connsiteX3" fmla="*/ 19536 w 72775"/>
                  <a:gd name="connsiteY3" fmla="*/ 37307 h 96470"/>
                  <a:gd name="connsiteX4" fmla="*/ 19536 w 72775"/>
                  <a:gd name="connsiteY4" fmla="*/ 16713 h 96470"/>
                  <a:gd name="connsiteX5" fmla="*/ 71438 w 72775"/>
                  <a:gd name="connsiteY5" fmla="*/ 16713 h 96470"/>
                  <a:gd name="connsiteX6" fmla="*/ 71438 w 72775"/>
                  <a:gd name="connsiteY6" fmla="*/ 0 h 96470"/>
                  <a:gd name="connsiteX7" fmla="*/ 19536 w 72775"/>
                  <a:gd name="connsiteY7" fmla="*/ 0 h 96470"/>
                  <a:gd name="connsiteX8" fmla="*/ 0 w 72775"/>
                  <a:gd name="connsiteY8" fmla="*/ 0 h 96470"/>
                  <a:gd name="connsiteX9" fmla="*/ 0 w 72775"/>
                  <a:gd name="connsiteY9" fmla="*/ 16713 h 96470"/>
                  <a:gd name="connsiteX10" fmla="*/ 0 w 72775"/>
                  <a:gd name="connsiteY10" fmla="*/ 79702 h 96470"/>
                  <a:gd name="connsiteX11" fmla="*/ 0 w 72775"/>
                  <a:gd name="connsiteY11" fmla="*/ 96471 h 96470"/>
                  <a:gd name="connsiteX12" fmla="*/ 19536 w 72775"/>
                  <a:gd name="connsiteY12" fmla="*/ 96471 h 96470"/>
                  <a:gd name="connsiteX13" fmla="*/ 72776 w 72775"/>
                  <a:gd name="connsiteY13" fmla="*/ 96471 h 96470"/>
                  <a:gd name="connsiteX14" fmla="*/ 72776 w 72775"/>
                  <a:gd name="connsiteY14" fmla="*/ 79702 h 96470"/>
                  <a:gd name="connsiteX15" fmla="*/ 19536 w 72775"/>
                  <a:gd name="connsiteY15"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5" h="96470">
                    <a:moveTo>
                      <a:pt x="19536" y="54001"/>
                    </a:moveTo>
                    <a:lnTo>
                      <a:pt x="65682" y="54001"/>
                    </a:lnTo>
                    <a:lnTo>
                      <a:pt x="65682" y="37307"/>
                    </a:lnTo>
                    <a:lnTo>
                      <a:pt x="19536" y="37307"/>
                    </a:lnTo>
                    <a:lnTo>
                      <a:pt x="19536" y="16713"/>
                    </a:lnTo>
                    <a:lnTo>
                      <a:pt x="71438" y="16713"/>
                    </a:lnTo>
                    <a:lnTo>
                      <a:pt x="71438" y="0"/>
                    </a:lnTo>
                    <a:lnTo>
                      <a:pt x="19536" y="0"/>
                    </a:lnTo>
                    <a:lnTo>
                      <a:pt x="0" y="0"/>
                    </a:lnTo>
                    <a:lnTo>
                      <a:pt x="0" y="16713"/>
                    </a:lnTo>
                    <a:lnTo>
                      <a:pt x="0" y="79702"/>
                    </a:lnTo>
                    <a:lnTo>
                      <a:pt x="0" y="96471"/>
                    </a:lnTo>
                    <a:lnTo>
                      <a:pt x="19536" y="96471"/>
                    </a:lnTo>
                    <a:lnTo>
                      <a:pt x="72776" y="96471"/>
                    </a:lnTo>
                    <a:lnTo>
                      <a:pt x="72776"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87" name="Freeform: Shape 86">
                <a:extLst>
                  <a:ext uri="{FF2B5EF4-FFF2-40B4-BE49-F238E27FC236}">
                    <a16:creationId xmlns:a16="http://schemas.microsoft.com/office/drawing/2014/main" id="{139FC834-B267-4B7F-9CAB-EFE76A4512F8}"/>
                  </a:ext>
                </a:extLst>
              </p:cNvPr>
              <p:cNvSpPr/>
              <p:nvPr/>
            </p:nvSpPr>
            <p:spPr>
              <a:xfrm>
                <a:off x="7471016" y="217442"/>
                <a:ext cx="76879" cy="96452"/>
              </a:xfrm>
              <a:custGeom>
                <a:avLst/>
                <a:gdLst>
                  <a:gd name="connsiteX0" fmla="*/ 20037 w 76879"/>
                  <a:gd name="connsiteY0" fmla="*/ 96452 h 96452"/>
                  <a:gd name="connsiteX1" fmla="*/ 47892 w 76879"/>
                  <a:gd name="connsiteY1" fmla="*/ 96452 h 96452"/>
                  <a:gd name="connsiteX2" fmla="*/ 76879 w 76879"/>
                  <a:gd name="connsiteY2" fmla="*/ 70417 h 96452"/>
                  <a:gd name="connsiteX3" fmla="*/ 58254 w 76879"/>
                  <a:gd name="connsiteY3" fmla="*/ 45181 h 96452"/>
                  <a:gd name="connsiteX4" fmla="*/ 73537 w 76879"/>
                  <a:gd name="connsiteY4" fmla="*/ 23751 h 96452"/>
                  <a:gd name="connsiteX5" fmla="*/ 43472 w 76879"/>
                  <a:gd name="connsiteY5" fmla="*/ 0 h 96452"/>
                  <a:gd name="connsiteX6" fmla="*/ 20037 w 76879"/>
                  <a:gd name="connsiteY6" fmla="*/ 0 h 96452"/>
                  <a:gd name="connsiteX7" fmla="*/ 93 w 76879"/>
                  <a:gd name="connsiteY7" fmla="*/ 0 h 96452"/>
                  <a:gd name="connsiteX8" fmla="*/ 0 w 76879"/>
                  <a:gd name="connsiteY8" fmla="*/ 0 h 96452"/>
                  <a:gd name="connsiteX9" fmla="*/ 0 w 76879"/>
                  <a:gd name="connsiteY9" fmla="*/ 96452 h 96452"/>
                  <a:gd name="connsiteX10" fmla="*/ 93 w 76879"/>
                  <a:gd name="connsiteY10" fmla="*/ 96452 h 96452"/>
                  <a:gd name="connsiteX11" fmla="*/ 20037 w 76879"/>
                  <a:gd name="connsiteY11" fmla="*/ 96452 h 96452"/>
                  <a:gd name="connsiteX12" fmla="*/ 42117 w 76879"/>
                  <a:gd name="connsiteY12" fmla="*/ 81893 h 96452"/>
                  <a:gd name="connsiteX13" fmla="*/ 19331 w 76879"/>
                  <a:gd name="connsiteY13" fmla="*/ 81893 h 96452"/>
                  <a:gd name="connsiteX14" fmla="*/ 19331 w 76879"/>
                  <a:gd name="connsiteY14" fmla="*/ 53908 h 96452"/>
                  <a:gd name="connsiteX15" fmla="*/ 41875 w 76879"/>
                  <a:gd name="connsiteY15" fmla="*/ 53908 h 96452"/>
                  <a:gd name="connsiteX16" fmla="*/ 56861 w 76879"/>
                  <a:gd name="connsiteY16" fmla="*/ 67947 h 96452"/>
                  <a:gd name="connsiteX17" fmla="*/ 42117 w 76879"/>
                  <a:gd name="connsiteY17" fmla="*/ 81893 h 96452"/>
                  <a:gd name="connsiteX18" fmla="*/ 43528 w 76879"/>
                  <a:gd name="connsiteY18" fmla="*/ 15339 h 96452"/>
                  <a:gd name="connsiteX19" fmla="*/ 54763 w 76879"/>
                  <a:gd name="connsiteY19" fmla="*/ 26759 h 96452"/>
                  <a:gd name="connsiteX20" fmla="*/ 42432 w 76879"/>
                  <a:gd name="connsiteY20" fmla="*/ 38885 h 96452"/>
                  <a:gd name="connsiteX21" fmla="*/ 19313 w 76879"/>
                  <a:gd name="connsiteY21" fmla="*/ 38885 h 96452"/>
                  <a:gd name="connsiteX22" fmla="*/ 19313 w 76879"/>
                  <a:gd name="connsiteY22" fmla="*/ 15339 h 96452"/>
                  <a:gd name="connsiteX23" fmla="*/ 43528 w 76879"/>
                  <a:gd name="connsiteY23" fmla="*/ 15339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79" h="96452">
                    <a:moveTo>
                      <a:pt x="20037" y="96452"/>
                    </a:moveTo>
                    <a:lnTo>
                      <a:pt x="47892" y="96452"/>
                    </a:lnTo>
                    <a:cubicBezTo>
                      <a:pt x="66053" y="96452"/>
                      <a:pt x="76879" y="85589"/>
                      <a:pt x="76879" y="70417"/>
                    </a:cubicBezTo>
                    <a:cubicBezTo>
                      <a:pt x="76879" y="58142"/>
                      <a:pt x="67947" y="47613"/>
                      <a:pt x="58254" y="45181"/>
                    </a:cubicBezTo>
                    <a:cubicBezTo>
                      <a:pt x="66722" y="43045"/>
                      <a:pt x="73537" y="34354"/>
                      <a:pt x="73537" y="23751"/>
                    </a:cubicBezTo>
                    <a:cubicBezTo>
                      <a:pt x="73537" y="9526"/>
                      <a:pt x="63045" y="0"/>
                      <a:pt x="43472" y="0"/>
                    </a:cubicBezTo>
                    <a:lnTo>
                      <a:pt x="20037" y="0"/>
                    </a:lnTo>
                    <a:lnTo>
                      <a:pt x="93" y="0"/>
                    </a:lnTo>
                    <a:lnTo>
                      <a:pt x="0" y="0"/>
                    </a:lnTo>
                    <a:lnTo>
                      <a:pt x="0" y="96452"/>
                    </a:lnTo>
                    <a:lnTo>
                      <a:pt x="93" y="96452"/>
                    </a:lnTo>
                    <a:lnTo>
                      <a:pt x="20037" y="96452"/>
                    </a:lnTo>
                    <a:close/>
                    <a:moveTo>
                      <a:pt x="42117" y="81893"/>
                    </a:moveTo>
                    <a:lnTo>
                      <a:pt x="19331" y="81893"/>
                    </a:lnTo>
                    <a:lnTo>
                      <a:pt x="19331" y="53908"/>
                    </a:lnTo>
                    <a:lnTo>
                      <a:pt x="41875" y="53908"/>
                    </a:lnTo>
                    <a:cubicBezTo>
                      <a:pt x="49972" y="53908"/>
                      <a:pt x="56861" y="58588"/>
                      <a:pt x="56861" y="67947"/>
                    </a:cubicBezTo>
                    <a:cubicBezTo>
                      <a:pt x="56861" y="75858"/>
                      <a:pt x="50622" y="81893"/>
                      <a:pt x="42117" y="81893"/>
                    </a:cubicBezTo>
                    <a:moveTo>
                      <a:pt x="43528" y="15339"/>
                    </a:moveTo>
                    <a:cubicBezTo>
                      <a:pt x="48857" y="15339"/>
                      <a:pt x="54763" y="20278"/>
                      <a:pt x="54763" y="26759"/>
                    </a:cubicBezTo>
                    <a:cubicBezTo>
                      <a:pt x="54763" y="32534"/>
                      <a:pt x="50622" y="38885"/>
                      <a:pt x="42432" y="38885"/>
                    </a:cubicBezTo>
                    <a:lnTo>
                      <a:pt x="19313" y="38885"/>
                    </a:lnTo>
                    <a:lnTo>
                      <a:pt x="19313" y="15339"/>
                    </a:lnTo>
                    <a:lnTo>
                      <a:pt x="43528" y="15339"/>
                    </a:lnTo>
                    <a:close/>
                  </a:path>
                </a:pathLst>
              </a:custGeom>
              <a:solidFill>
                <a:srgbClr val="000000"/>
              </a:solidFill>
              <a:ln w="185" cap="flat">
                <a:noFill/>
                <a:prstDash val="solid"/>
                <a:miter/>
              </a:ln>
            </p:spPr>
            <p:txBody>
              <a:bodyPr rtlCol="0" anchor="ctr"/>
              <a:lstStyle/>
              <a:p>
                <a:endParaRPr lang="ja-JP" altLang="en-US"/>
              </a:p>
            </p:txBody>
          </p:sp>
          <p:sp>
            <p:nvSpPr>
              <p:cNvPr id="88" name="Freeform: Shape 87">
                <a:extLst>
                  <a:ext uri="{FF2B5EF4-FFF2-40B4-BE49-F238E27FC236}">
                    <a16:creationId xmlns:a16="http://schemas.microsoft.com/office/drawing/2014/main" id="{83ADB5B5-7BA1-42A3-AE26-4C2CF323E929}"/>
                  </a:ext>
                </a:extLst>
              </p:cNvPr>
              <p:cNvSpPr/>
              <p:nvPr/>
            </p:nvSpPr>
            <p:spPr>
              <a:xfrm>
                <a:off x="7487153" y="329883"/>
                <a:ext cx="76155" cy="96470"/>
              </a:xfrm>
              <a:custGeom>
                <a:avLst/>
                <a:gdLst>
                  <a:gd name="connsiteX0" fmla="*/ 58235 w 76155"/>
                  <a:gd name="connsiteY0" fmla="*/ 50287 h 96470"/>
                  <a:gd name="connsiteX1" fmla="*/ 75375 w 76155"/>
                  <a:gd name="connsiteY1" fmla="*/ 26982 h 96470"/>
                  <a:gd name="connsiteX2" fmla="*/ 44011 w 76155"/>
                  <a:gd name="connsiteY2" fmla="*/ 0 h 96470"/>
                  <a:gd name="connsiteX3" fmla="*/ 19536 w 76155"/>
                  <a:gd name="connsiteY3" fmla="*/ 0 h 96470"/>
                  <a:gd name="connsiteX4" fmla="*/ 167 w 76155"/>
                  <a:gd name="connsiteY4" fmla="*/ 0 h 96470"/>
                  <a:gd name="connsiteX5" fmla="*/ 0 w 76155"/>
                  <a:gd name="connsiteY5" fmla="*/ 0 h 96470"/>
                  <a:gd name="connsiteX6" fmla="*/ 0 w 76155"/>
                  <a:gd name="connsiteY6" fmla="*/ 96471 h 96470"/>
                  <a:gd name="connsiteX7" fmla="*/ 19536 w 76155"/>
                  <a:gd name="connsiteY7" fmla="*/ 96471 h 96470"/>
                  <a:gd name="connsiteX8" fmla="*/ 19536 w 76155"/>
                  <a:gd name="connsiteY8" fmla="*/ 58458 h 96470"/>
                  <a:gd name="connsiteX9" fmla="*/ 36100 w 76155"/>
                  <a:gd name="connsiteY9" fmla="*/ 58458 h 96470"/>
                  <a:gd name="connsiteX10" fmla="*/ 53240 w 76155"/>
                  <a:gd name="connsiteY10" fmla="*/ 70510 h 96470"/>
                  <a:gd name="connsiteX11" fmla="*/ 56508 w 76155"/>
                  <a:gd name="connsiteY11" fmla="*/ 96471 h 96470"/>
                  <a:gd name="connsiteX12" fmla="*/ 76155 w 76155"/>
                  <a:gd name="connsiteY12" fmla="*/ 96471 h 96470"/>
                  <a:gd name="connsiteX13" fmla="*/ 72701 w 76155"/>
                  <a:gd name="connsiteY13" fmla="*/ 71123 h 96470"/>
                  <a:gd name="connsiteX14" fmla="*/ 58235 w 76155"/>
                  <a:gd name="connsiteY14" fmla="*/ 50287 h 96470"/>
                  <a:gd name="connsiteX15" fmla="*/ 19517 w 76155"/>
                  <a:gd name="connsiteY15" fmla="*/ 42952 h 96470"/>
                  <a:gd name="connsiteX16" fmla="*/ 19517 w 76155"/>
                  <a:gd name="connsiteY16" fmla="*/ 16731 h 96470"/>
                  <a:gd name="connsiteX17" fmla="*/ 43008 w 76155"/>
                  <a:gd name="connsiteY17" fmla="*/ 16731 h 96470"/>
                  <a:gd name="connsiteX18" fmla="*/ 56230 w 76155"/>
                  <a:gd name="connsiteY18" fmla="*/ 29898 h 96470"/>
                  <a:gd name="connsiteX19" fmla="*/ 43602 w 76155"/>
                  <a:gd name="connsiteY19" fmla="*/ 42952 h 96470"/>
                  <a:gd name="connsiteX20" fmla="*/ 19517 w 76155"/>
                  <a:gd name="connsiteY20" fmla="*/ 4295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55" h="96470">
                    <a:moveTo>
                      <a:pt x="58235" y="50287"/>
                    </a:moveTo>
                    <a:cubicBezTo>
                      <a:pt x="66480" y="47780"/>
                      <a:pt x="75375" y="40352"/>
                      <a:pt x="75375" y="26982"/>
                    </a:cubicBezTo>
                    <a:cubicBezTo>
                      <a:pt x="75375" y="9786"/>
                      <a:pt x="63751" y="0"/>
                      <a:pt x="44011" y="0"/>
                    </a:cubicBezTo>
                    <a:lnTo>
                      <a:pt x="19536" y="0"/>
                    </a:lnTo>
                    <a:lnTo>
                      <a:pt x="167" y="0"/>
                    </a:lnTo>
                    <a:lnTo>
                      <a:pt x="0" y="0"/>
                    </a:lnTo>
                    <a:lnTo>
                      <a:pt x="0" y="96471"/>
                    </a:lnTo>
                    <a:lnTo>
                      <a:pt x="19536" y="96471"/>
                    </a:lnTo>
                    <a:lnTo>
                      <a:pt x="19536" y="58458"/>
                    </a:lnTo>
                    <a:lnTo>
                      <a:pt x="36100" y="58458"/>
                    </a:lnTo>
                    <a:cubicBezTo>
                      <a:pt x="46109" y="58458"/>
                      <a:pt x="51587" y="63639"/>
                      <a:pt x="53240" y="70510"/>
                    </a:cubicBezTo>
                    <a:cubicBezTo>
                      <a:pt x="55023" y="78124"/>
                      <a:pt x="54577" y="89433"/>
                      <a:pt x="56508" y="96471"/>
                    </a:cubicBezTo>
                    <a:lnTo>
                      <a:pt x="76155" y="96471"/>
                    </a:lnTo>
                    <a:cubicBezTo>
                      <a:pt x="74261" y="89080"/>
                      <a:pt x="73147" y="79033"/>
                      <a:pt x="72701" y="71123"/>
                    </a:cubicBezTo>
                    <a:cubicBezTo>
                      <a:pt x="71977" y="58012"/>
                      <a:pt x="65088" y="52831"/>
                      <a:pt x="58235" y="50287"/>
                    </a:cubicBezTo>
                    <a:moveTo>
                      <a:pt x="19517" y="42952"/>
                    </a:moveTo>
                    <a:lnTo>
                      <a:pt x="19517" y="16731"/>
                    </a:lnTo>
                    <a:lnTo>
                      <a:pt x="43008" y="16731"/>
                    </a:lnTo>
                    <a:cubicBezTo>
                      <a:pt x="50937" y="16731"/>
                      <a:pt x="56230" y="22265"/>
                      <a:pt x="56230" y="29898"/>
                    </a:cubicBezTo>
                    <a:cubicBezTo>
                      <a:pt x="56230" y="35227"/>
                      <a:pt x="51550" y="42952"/>
                      <a:pt x="43602" y="42952"/>
                    </a:cubicBezTo>
                    <a:lnTo>
                      <a:pt x="19517" y="42952"/>
                    </a:lnTo>
                    <a:close/>
                  </a:path>
                </a:pathLst>
              </a:custGeom>
              <a:solidFill>
                <a:srgbClr val="000000"/>
              </a:solidFill>
              <a:ln w="185" cap="flat">
                <a:noFill/>
                <a:prstDash val="solid"/>
                <a:miter/>
              </a:ln>
            </p:spPr>
            <p:txBody>
              <a:bodyPr rtlCol="0" anchor="ctr"/>
              <a:lstStyle/>
              <a:p>
                <a:endParaRPr lang="ja-JP" altLang="en-US"/>
              </a:p>
            </p:txBody>
          </p:sp>
          <p:sp>
            <p:nvSpPr>
              <p:cNvPr id="89" name="Freeform: Shape 88">
                <a:extLst>
                  <a:ext uri="{FF2B5EF4-FFF2-40B4-BE49-F238E27FC236}">
                    <a16:creationId xmlns:a16="http://schemas.microsoft.com/office/drawing/2014/main" id="{775D155D-F085-4E38-8A93-C70F18EEF150}"/>
                  </a:ext>
                </a:extLst>
              </p:cNvPr>
              <p:cNvSpPr/>
              <p:nvPr/>
            </p:nvSpPr>
            <p:spPr>
              <a:xfrm>
                <a:off x="7188679" y="330013"/>
                <a:ext cx="65013" cy="96470"/>
              </a:xfrm>
              <a:custGeom>
                <a:avLst/>
                <a:gdLst>
                  <a:gd name="connsiteX0" fmla="*/ 19536 w 65013"/>
                  <a:gd name="connsiteY0" fmla="*/ 0 h 96470"/>
                  <a:gd name="connsiteX1" fmla="*/ 0 w 65013"/>
                  <a:gd name="connsiteY1" fmla="*/ 0 h 96470"/>
                  <a:gd name="connsiteX2" fmla="*/ 0 w 65013"/>
                  <a:gd name="connsiteY2" fmla="*/ 79702 h 96470"/>
                  <a:gd name="connsiteX3" fmla="*/ 0 w 65013"/>
                  <a:gd name="connsiteY3" fmla="*/ 96471 h 96470"/>
                  <a:gd name="connsiteX4" fmla="*/ 19536 w 65013"/>
                  <a:gd name="connsiteY4" fmla="*/ 96471 h 96470"/>
                  <a:gd name="connsiteX5" fmla="*/ 65013 w 65013"/>
                  <a:gd name="connsiteY5" fmla="*/ 96471 h 96470"/>
                  <a:gd name="connsiteX6" fmla="*/ 65013 w 65013"/>
                  <a:gd name="connsiteY6" fmla="*/ 79702 h 96470"/>
                  <a:gd name="connsiteX7" fmla="*/ 19536 w 65013"/>
                  <a:gd name="connsiteY7" fmla="*/ 79702 h 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 h="96470">
                    <a:moveTo>
                      <a:pt x="19536" y="0"/>
                    </a:moveTo>
                    <a:lnTo>
                      <a:pt x="0" y="0"/>
                    </a:lnTo>
                    <a:lnTo>
                      <a:pt x="0" y="79702"/>
                    </a:lnTo>
                    <a:lnTo>
                      <a:pt x="0" y="96471"/>
                    </a:lnTo>
                    <a:lnTo>
                      <a:pt x="19536" y="96471"/>
                    </a:lnTo>
                    <a:lnTo>
                      <a:pt x="65013" y="96471"/>
                    </a:lnTo>
                    <a:lnTo>
                      <a:pt x="65013" y="79702"/>
                    </a:lnTo>
                    <a:lnTo>
                      <a:pt x="19536" y="79702"/>
                    </a:lnTo>
                    <a:close/>
                  </a:path>
                </a:pathLst>
              </a:custGeom>
              <a:solidFill>
                <a:srgbClr val="000000"/>
              </a:solidFill>
              <a:ln w="185" cap="flat">
                <a:noFill/>
                <a:prstDash val="solid"/>
                <a:miter/>
              </a:ln>
            </p:spPr>
            <p:txBody>
              <a:bodyPr rtlCol="0" anchor="ctr"/>
              <a:lstStyle/>
              <a:p>
                <a:endParaRPr lang="ja-JP" altLang="en-US"/>
              </a:p>
            </p:txBody>
          </p:sp>
          <p:sp>
            <p:nvSpPr>
              <p:cNvPr id="90" name="Freeform: Shape 89">
                <a:extLst>
                  <a:ext uri="{FF2B5EF4-FFF2-40B4-BE49-F238E27FC236}">
                    <a16:creationId xmlns:a16="http://schemas.microsoft.com/office/drawing/2014/main" id="{DA84386B-3938-4432-8E0B-B1B6F08BCD7E}"/>
                  </a:ext>
                </a:extLst>
              </p:cNvPr>
              <p:cNvSpPr/>
              <p:nvPr/>
            </p:nvSpPr>
            <p:spPr>
              <a:xfrm>
                <a:off x="7304667" y="214508"/>
                <a:ext cx="77882" cy="101874"/>
              </a:xfrm>
              <a:custGeom>
                <a:avLst/>
                <a:gdLst>
                  <a:gd name="connsiteX0" fmla="*/ 33054 w 77882"/>
                  <a:gd name="connsiteY0" fmla="*/ 58644 h 101874"/>
                  <a:gd name="connsiteX1" fmla="*/ 57604 w 77882"/>
                  <a:gd name="connsiteY1" fmla="*/ 73611 h 101874"/>
                  <a:gd name="connsiteX2" fmla="*/ 38328 w 77882"/>
                  <a:gd name="connsiteY2" fmla="*/ 85923 h 101874"/>
                  <a:gd name="connsiteX3" fmla="*/ 18718 w 77882"/>
                  <a:gd name="connsiteY3" fmla="*/ 69767 h 101874"/>
                  <a:gd name="connsiteX4" fmla="*/ 0 w 77882"/>
                  <a:gd name="connsiteY4" fmla="*/ 69767 h 101874"/>
                  <a:gd name="connsiteX5" fmla="*/ 39201 w 77882"/>
                  <a:gd name="connsiteY5" fmla="*/ 101874 h 101874"/>
                  <a:gd name="connsiteX6" fmla="*/ 77882 w 77882"/>
                  <a:gd name="connsiteY6" fmla="*/ 71290 h 101874"/>
                  <a:gd name="connsiteX7" fmla="*/ 50083 w 77882"/>
                  <a:gd name="connsiteY7" fmla="*/ 42952 h 101874"/>
                  <a:gd name="connsiteX8" fmla="*/ 21207 w 77882"/>
                  <a:gd name="connsiteY8" fmla="*/ 28041 h 101874"/>
                  <a:gd name="connsiteX9" fmla="*/ 38495 w 77882"/>
                  <a:gd name="connsiteY9" fmla="*/ 16174 h 101874"/>
                  <a:gd name="connsiteX10" fmla="*/ 56025 w 77882"/>
                  <a:gd name="connsiteY10" fmla="*/ 30900 h 101874"/>
                  <a:gd name="connsiteX11" fmla="*/ 74930 w 77882"/>
                  <a:gd name="connsiteY11" fmla="*/ 30900 h 101874"/>
                  <a:gd name="connsiteX12" fmla="*/ 37753 w 77882"/>
                  <a:gd name="connsiteY12" fmla="*/ 0 h 101874"/>
                  <a:gd name="connsiteX13" fmla="*/ 1671 w 77882"/>
                  <a:gd name="connsiteY13" fmla="*/ 29285 h 101874"/>
                  <a:gd name="connsiteX14" fmla="*/ 33054 w 77882"/>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82" h="101874">
                    <a:moveTo>
                      <a:pt x="33054" y="58644"/>
                    </a:moveTo>
                    <a:cubicBezTo>
                      <a:pt x="48727" y="61374"/>
                      <a:pt x="57604" y="64252"/>
                      <a:pt x="57604" y="73611"/>
                    </a:cubicBezTo>
                    <a:cubicBezTo>
                      <a:pt x="57604" y="79925"/>
                      <a:pt x="51364" y="85923"/>
                      <a:pt x="38328" y="85923"/>
                    </a:cubicBezTo>
                    <a:cubicBezTo>
                      <a:pt x="25367" y="85923"/>
                      <a:pt x="18718" y="78551"/>
                      <a:pt x="18718" y="69767"/>
                    </a:cubicBezTo>
                    <a:lnTo>
                      <a:pt x="0" y="69767"/>
                    </a:lnTo>
                    <a:cubicBezTo>
                      <a:pt x="0" y="86554"/>
                      <a:pt x="10845" y="101874"/>
                      <a:pt x="39201" y="101874"/>
                    </a:cubicBezTo>
                    <a:cubicBezTo>
                      <a:pt x="66183" y="101874"/>
                      <a:pt x="77882" y="87613"/>
                      <a:pt x="77882" y="71290"/>
                    </a:cubicBezTo>
                    <a:cubicBezTo>
                      <a:pt x="77882" y="56081"/>
                      <a:pt x="67892" y="46462"/>
                      <a:pt x="50083" y="42952"/>
                    </a:cubicBezTo>
                    <a:cubicBezTo>
                      <a:pt x="32980" y="39591"/>
                      <a:pt x="21207" y="38885"/>
                      <a:pt x="21207" y="28041"/>
                    </a:cubicBezTo>
                    <a:cubicBezTo>
                      <a:pt x="21207" y="20594"/>
                      <a:pt x="28022" y="16174"/>
                      <a:pt x="38495" y="16174"/>
                    </a:cubicBezTo>
                    <a:cubicBezTo>
                      <a:pt x="49637" y="16174"/>
                      <a:pt x="56025" y="21652"/>
                      <a:pt x="56025" y="30900"/>
                    </a:cubicBezTo>
                    <a:lnTo>
                      <a:pt x="74930" y="30900"/>
                    </a:lnTo>
                    <a:cubicBezTo>
                      <a:pt x="74930" y="15673"/>
                      <a:pt x="63398" y="0"/>
                      <a:pt x="37753" y="0"/>
                    </a:cubicBezTo>
                    <a:cubicBezTo>
                      <a:pt x="20037" y="0"/>
                      <a:pt x="1671" y="10213"/>
                      <a:pt x="1671" y="29285"/>
                    </a:cubicBezTo>
                    <a:cubicBezTo>
                      <a:pt x="1690" y="45292"/>
                      <a:pt x="13463" y="55208"/>
                      <a:pt x="33054" y="58644"/>
                    </a:cubicBezTo>
                  </a:path>
                </a:pathLst>
              </a:custGeom>
              <a:solidFill>
                <a:srgbClr val="000000"/>
              </a:solidFill>
              <a:ln w="185" cap="flat">
                <a:noFill/>
                <a:prstDash val="solid"/>
                <a:miter/>
              </a:ln>
            </p:spPr>
            <p:txBody>
              <a:bodyPr rtlCol="0" anchor="ctr"/>
              <a:lstStyle/>
              <a:p>
                <a:endParaRPr lang="ja-JP" altLang="en-US"/>
              </a:p>
            </p:txBody>
          </p:sp>
          <p:sp>
            <p:nvSpPr>
              <p:cNvPr id="91" name="Freeform: Shape 90">
                <a:extLst>
                  <a:ext uri="{FF2B5EF4-FFF2-40B4-BE49-F238E27FC236}">
                    <a16:creationId xmlns:a16="http://schemas.microsoft.com/office/drawing/2014/main" id="{729CC696-8021-43A4-A482-FA79C23958AC}"/>
                  </a:ext>
                </a:extLst>
              </p:cNvPr>
              <p:cNvSpPr/>
              <p:nvPr/>
            </p:nvSpPr>
            <p:spPr>
              <a:xfrm>
                <a:off x="7576605" y="214508"/>
                <a:ext cx="77919" cy="101874"/>
              </a:xfrm>
              <a:custGeom>
                <a:avLst/>
                <a:gdLst>
                  <a:gd name="connsiteX0" fmla="*/ 33092 w 77919"/>
                  <a:gd name="connsiteY0" fmla="*/ 58644 h 101874"/>
                  <a:gd name="connsiteX1" fmla="*/ 57622 w 77919"/>
                  <a:gd name="connsiteY1" fmla="*/ 73611 h 101874"/>
                  <a:gd name="connsiteX2" fmla="*/ 38384 w 77919"/>
                  <a:gd name="connsiteY2" fmla="*/ 85923 h 101874"/>
                  <a:gd name="connsiteX3" fmla="*/ 18718 w 77919"/>
                  <a:gd name="connsiteY3" fmla="*/ 69767 h 101874"/>
                  <a:gd name="connsiteX4" fmla="*/ 0 w 77919"/>
                  <a:gd name="connsiteY4" fmla="*/ 69767 h 101874"/>
                  <a:gd name="connsiteX5" fmla="*/ 39220 w 77919"/>
                  <a:gd name="connsiteY5" fmla="*/ 101874 h 101874"/>
                  <a:gd name="connsiteX6" fmla="*/ 77919 w 77919"/>
                  <a:gd name="connsiteY6" fmla="*/ 71290 h 101874"/>
                  <a:gd name="connsiteX7" fmla="*/ 50120 w 77919"/>
                  <a:gd name="connsiteY7" fmla="*/ 42952 h 101874"/>
                  <a:gd name="connsiteX8" fmla="*/ 21263 w 77919"/>
                  <a:gd name="connsiteY8" fmla="*/ 28041 h 101874"/>
                  <a:gd name="connsiteX9" fmla="*/ 38551 w 77919"/>
                  <a:gd name="connsiteY9" fmla="*/ 16174 h 101874"/>
                  <a:gd name="connsiteX10" fmla="*/ 56081 w 77919"/>
                  <a:gd name="connsiteY10" fmla="*/ 30900 h 101874"/>
                  <a:gd name="connsiteX11" fmla="*/ 74967 w 77919"/>
                  <a:gd name="connsiteY11" fmla="*/ 30900 h 101874"/>
                  <a:gd name="connsiteX12" fmla="*/ 37771 w 77919"/>
                  <a:gd name="connsiteY12" fmla="*/ 0 h 101874"/>
                  <a:gd name="connsiteX13" fmla="*/ 1727 w 77919"/>
                  <a:gd name="connsiteY13" fmla="*/ 29285 h 101874"/>
                  <a:gd name="connsiteX14" fmla="*/ 33092 w 77919"/>
                  <a:gd name="connsiteY14" fmla="*/ 58644 h 10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919" h="101874">
                    <a:moveTo>
                      <a:pt x="33092" y="58644"/>
                    </a:moveTo>
                    <a:cubicBezTo>
                      <a:pt x="48746" y="61374"/>
                      <a:pt x="57622" y="64252"/>
                      <a:pt x="57622" y="73611"/>
                    </a:cubicBezTo>
                    <a:cubicBezTo>
                      <a:pt x="57622" y="79925"/>
                      <a:pt x="51383" y="85923"/>
                      <a:pt x="38384" y="85923"/>
                    </a:cubicBezTo>
                    <a:cubicBezTo>
                      <a:pt x="25385" y="85923"/>
                      <a:pt x="18718" y="78551"/>
                      <a:pt x="18718" y="69767"/>
                    </a:cubicBezTo>
                    <a:lnTo>
                      <a:pt x="0" y="69767"/>
                    </a:lnTo>
                    <a:cubicBezTo>
                      <a:pt x="0" y="86554"/>
                      <a:pt x="10882" y="101874"/>
                      <a:pt x="39220" y="101874"/>
                    </a:cubicBezTo>
                    <a:cubicBezTo>
                      <a:pt x="66220" y="101874"/>
                      <a:pt x="77919" y="87613"/>
                      <a:pt x="77919" y="71290"/>
                    </a:cubicBezTo>
                    <a:cubicBezTo>
                      <a:pt x="77919" y="56081"/>
                      <a:pt x="67947" y="46462"/>
                      <a:pt x="50120" y="42952"/>
                    </a:cubicBezTo>
                    <a:cubicBezTo>
                      <a:pt x="33017" y="39591"/>
                      <a:pt x="21263" y="38885"/>
                      <a:pt x="21263" y="28041"/>
                    </a:cubicBezTo>
                    <a:cubicBezTo>
                      <a:pt x="21263" y="20594"/>
                      <a:pt x="28059" y="16174"/>
                      <a:pt x="38551" y="16174"/>
                    </a:cubicBezTo>
                    <a:cubicBezTo>
                      <a:pt x="49675" y="16174"/>
                      <a:pt x="56081" y="21652"/>
                      <a:pt x="56081" y="30900"/>
                    </a:cubicBezTo>
                    <a:lnTo>
                      <a:pt x="74967" y="30900"/>
                    </a:lnTo>
                    <a:cubicBezTo>
                      <a:pt x="74967" y="15673"/>
                      <a:pt x="63416" y="0"/>
                      <a:pt x="37771" y="0"/>
                    </a:cubicBezTo>
                    <a:cubicBezTo>
                      <a:pt x="20074" y="0"/>
                      <a:pt x="1727" y="10213"/>
                      <a:pt x="1727" y="29285"/>
                    </a:cubicBezTo>
                    <a:cubicBezTo>
                      <a:pt x="1708" y="45292"/>
                      <a:pt x="13519" y="55208"/>
                      <a:pt x="33092" y="58644"/>
                    </a:cubicBezTo>
                  </a:path>
                </a:pathLst>
              </a:custGeom>
              <a:solidFill>
                <a:srgbClr val="000000"/>
              </a:solidFill>
              <a:ln w="185" cap="flat">
                <a:noFill/>
                <a:prstDash val="solid"/>
                <a:miter/>
              </a:ln>
            </p:spPr>
            <p:txBody>
              <a:bodyPr rtlCol="0" anchor="ctr"/>
              <a:lstStyle/>
              <a:p>
                <a:endParaRPr lang="ja-JP" altLang="en-US"/>
              </a:p>
            </p:txBody>
          </p:sp>
          <p:sp>
            <p:nvSpPr>
              <p:cNvPr id="92" name="Freeform: Shape 91">
                <a:extLst>
                  <a:ext uri="{FF2B5EF4-FFF2-40B4-BE49-F238E27FC236}">
                    <a16:creationId xmlns:a16="http://schemas.microsoft.com/office/drawing/2014/main" id="{E92D078A-1198-4AFD-9245-2A6EFFAE4DBD}"/>
                  </a:ext>
                </a:extLst>
              </p:cNvPr>
              <p:cNvSpPr/>
              <p:nvPr/>
            </p:nvSpPr>
            <p:spPr>
              <a:xfrm>
                <a:off x="7331018" y="327655"/>
                <a:ext cx="86052" cy="100890"/>
              </a:xfrm>
              <a:custGeom>
                <a:avLst/>
                <a:gdLst>
                  <a:gd name="connsiteX0" fmla="*/ 44995 w 86052"/>
                  <a:gd name="connsiteY0" fmla="*/ 83899 h 100890"/>
                  <a:gd name="connsiteX1" fmla="*/ 20111 w 86052"/>
                  <a:gd name="connsiteY1" fmla="*/ 50176 h 100890"/>
                  <a:gd name="connsiteX2" fmla="*/ 44995 w 86052"/>
                  <a:gd name="connsiteY2" fmla="*/ 16416 h 100890"/>
                  <a:gd name="connsiteX3" fmla="*/ 65719 w 86052"/>
                  <a:gd name="connsiteY3" fmla="*/ 32943 h 100890"/>
                  <a:gd name="connsiteX4" fmla="*/ 85923 w 86052"/>
                  <a:gd name="connsiteY4" fmla="*/ 32943 h 100890"/>
                  <a:gd name="connsiteX5" fmla="*/ 44456 w 86052"/>
                  <a:gd name="connsiteY5" fmla="*/ 0 h 100890"/>
                  <a:gd name="connsiteX6" fmla="*/ 0 w 86052"/>
                  <a:gd name="connsiteY6" fmla="*/ 50454 h 100890"/>
                  <a:gd name="connsiteX7" fmla="*/ 44456 w 86052"/>
                  <a:gd name="connsiteY7" fmla="*/ 100890 h 100890"/>
                  <a:gd name="connsiteX8" fmla="*/ 86053 w 86052"/>
                  <a:gd name="connsiteY8" fmla="*/ 66833 h 100890"/>
                  <a:gd name="connsiteX9" fmla="*/ 65719 w 86052"/>
                  <a:gd name="connsiteY9" fmla="*/ 66833 h 100890"/>
                  <a:gd name="connsiteX10" fmla="*/ 44995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95" y="83899"/>
                    </a:moveTo>
                    <a:cubicBezTo>
                      <a:pt x="29285" y="83899"/>
                      <a:pt x="20111" y="68523"/>
                      <a:pt x="20111" y="50176"/>
                    </a:cubicBezTo>
                    <a:cubicBezTo>
                      <a:pt x="20111" y="31829"/>
                      <a:pt x="28988" y="16416"/>
                      <a:pt x="44995" y="16416"/>
                    </a:cubicBezTo>
                    <a:cubicBezTo>
                      <a:pt x="56917" y="16416"/>
                      <a:pt x="63063" y="23844"/>
                      <a:pt x="65719" y="32943"/>
                    </a:cubicBezTo>
                    <a:lnTo>
                      <a:pt x="85923" y="32943"/>
                    </a:lnTo>
                    <a:cubicBezTo>
                      <a:pt x="82618" y="14039"/>
                      <a:pt x="67854" y="0"/>
                      <a:pt x="44456" y="0"/>
                    </a:cubicBezTo>
                    <a:cubicBezTo>
                      <a:pt x="14949" y="0"/>
                      <a:pt x="0" y="22600"/>
                      <a:pt x="0" y="50454"/>
                    </a:cubicBezTo>
                    <a:cubicBezTo>
                      <a:pt x="0" y="78309"/>
                      <a:pt x="15543" y="100890"/>
                      <a:pt x="44456" y="100890"/>
                    </a:cubicBezTo>
                    <a:cubicBezTo>
                      <a:pt x="67576" y="100890"/>
                      <a:pt x="83193" y="87408"/>
                      <a:pt x="86053" y="66833"/>
                    </a:cubicBezTo>
                    <a:lnTo>
                      <a:pt x="65719" y="66833"/>
                    </a:lnTo>
                    <a:cubicBezTo>
                      <a:pt x="63063" y="76527"/>
                      <a:pt x="56713" y="83899"/>
                      <a:pt x="44995" y="83899"/>
                    </a:cubicBezTo>
                  </a:path>
                </a:pathLst>
              </a:custGeom>
              <a:solidFill>
                <a:srgbClr val="000000"/>
              </a:solidFill>
              <a:ln w="185" cap="flat">
                <a:noFill/>
                <a:prstDash val="solid"/>
                <a:miter/>
              </a:ln>
            </p:spPr>
            <p:txBody>
              <a:bodyPr rtlCol="0" anchor="ctr"/>
              <a:lstStyle/>
              <a:p>
                <a:endParaRPr lang="ja-JP" altLang="en-US"/>
              </a:p>
            </p:txBody>
          </p:sp>
          <p:sp>
            <p:nvSpPr>
              <p:cNvPr id="93" name="Freeform: Shape 92">
                <a:extLst>
                  <a:ext uri="{FF2B5EF4-FFF2-40B4-BE49-F238E27FC236}">
                    <a16:creationId xmlns:a16="http://schemas.microsoft.com/office/drawing/2014/main" id="{A4CD3A8C-697D-4C3F-8621-CC0FD51528B4}"/>
                  </a:ext>
                </a:extLst>
              </p:cNvPr>
              <p:cNvSpPr/>
              <p:nvPr/>
            </p:nvSpPr>
            <p:spPr>
              <a:xfrm>
                <a:off x="7592463" y="327655"/>
                <a:ext cx="86052" cy="100890"/>
              </a:xfrm>
              <a:custGeom>
                <a:avLst/>
                <a:gdLst>
                  <a:gd name="connsiteX0" fmla="*/ 44976 w 86052"/>
                  <a:gd name="connsiteY0" fmla="*/ 83899 h 100890"/>
                  <a:gd name="connsiteX1" fmla="*/ 20111 w 86052"/>
                  <a:gd name="connsiteY1" fmla="*/ 50176 h 100890"/>
                  <a:gd name="connsiteX2" fmla="*/ 44976 w 86052"/>
                  <a:gd name="connsiteY2" fmla="*/ 16416 h 100890"/>
                  <a:gd name="connsiteX3" fmla="*/ 65682 w 86052"/>
                  <a:gd name="connsiteY3" fmla="*/ 32943 h 100890"/>
                  <a:gd name="connsiteX4" fmla="*/ 85923 w 86052"/>
                  <a:gd name="connsiteY4" fmla="*/ 32943 h 100890"/>
                  <a:gd name="connsiteX5" fmla="*/ 44419 w 86052"/>
                  <a:gd name="connsiteY5" fmla="*/ 0 h 100890"/>
                  <a:gd name="connsiteX6" fmla="*/ 0 w 86052"/>
                  <a:gd name="connsiteY6" fmla="*/ 50454 h 100890"/>
                  <a:gd name="connsiteX7" fmla="*/ 44419 w 86052"/>
                  <a:gd name="connsiteY7" fmla="*/ 100890 h 100890"/>
                  <a:gd name="connsiteX8" fmla="*/ 86053 w 86052"/>
                  <a:gd name="connsiteY8" fmla="*/ 66833 h 100890"/>
                  <a:gd name="connsiteX9" fmla="*/ 65682 w 86052"/>
                  <a:gd name="connsiteY9" fmla="*/ 66833 h 100890"/>
                  <a:gd name="connsiteX10" fmla="*/ 44976 w 86052"/>
                  <a:gd name="connsiteY10" fmla="*/ 83899 h 1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52" h="100890">
                    <a:moveTo>
                      <a:pt x="44976" y="83899"/>
                    </a:moveTo>
                    <a:cubicBezTo>
                      <a:pt x="29285" y="83899"/>
                      <a:pt x="20111" y="68523"/>
                      <a:pt x="20111" y="50176"/>
                    </a:cubicBezTo>
                    <a:cubicBezTo>
                      <a:pt x="20111" y="31829"/>
                      <a:pt x="28950" y="16416"/>
                      <a:pt x="44976" y="16416"/>
                    </a:cubicBezTo>
                    <a:cubicBezTo>
                      <a:pt x="56935" y="16416"/>
                      <a:pt x="63045" y="23844"/>
                      <a:pt x="65682" y="32943"/>
                    </a:cubicBezTo>
                    <a:lnTo>
                      <a:pt x="85923" y="32943"/>
                    </a:lnTo>
                    <a:cubicBezTo>
                      <a:pt x="82618" y="14039"/>
                      <a:pt x="67817" y="0"/>
                      <a:pt x="44419" y="0"/>
                    </a:cubicBezTo>
                    <a:cubicBezTo>
                      <a:pt x="14930" y="0"/>
                      <a:pt x="0" y="22600"/>
                      <a:pt x="0" y="50454"/>
                    </a:cubicBezTo>
                    <a:cubicBezTo>
                      <a:pt x="0" y="78309"/>
                      <a:pt x="15524" y="100890"/>
                      <a:pt x="44419" y="100890"/>
                    </a:cubicBezTo>
                    <a:cubicBezTo>
                      <a:pt x="67576" y="100890"/>
                      <a:pt x="83175" y="87408"/>
                      <a:pt x="86053" y="66833"/>
                    </a:cubicBezTo>
                    <a:lnTo>
                      <a:pt x="65682" y="66833"/>
                    </a:lnTo>
                    <a:cubicBezTo>
                      <a:pt x="63045" y="76527"/>
                      <a:pt x="56694" y="83899"/>
                      <a:pt x="44976" y="83899"/>
                    </a:cubicBezTo>
                  </a:path>
                </a:pathLst>
              </a:custGeom>
              <a:solidFill>
                <a:srgbClr val="000000"/>
              </a:solidFill>
              <a:ln w="185" cap="flat">
                <a:noFill/>
                <a:prstDash val="solid"/>
                <a:miter/>
              </a:ln>
            </p:spPr>
            <p:txBody>
              <a:bodyPr rtlCol="0" anchor="ctr"/>
              <a:lstStyle/>
              <a:p>
                <a:endParaRPr lang="ja-JP" altLang="en-US"/>
              </a:p>
            </p:txBody>
          </p:sp>
        </p:grpSp>
      </p:grpSp>
      <p:sp>
        <p:nvSpPr>
          <p:cNvPr id="2" name="Title Placeholder"/>
          <p:cNvSpPr>
            <a:spLocks noGrp="1"/>
          </p:cNvSpPr>
          <p:nvPr>
            <p:ph type="title"/>
          </p:nvPr>
        </p:nvSpPr>
        <p:spPr>
          <a:xfrm>
            <a:off x="1177848" y="1"/>
            <a:ext cx="6570000" cy="688436"/>
          </a:xfrm>
          <a:prstGeom prst="rect">
            <a:avLst/>
          </a:prstGeom>
        </p:spPr>
        <p:txBody>
          <a:bodyPr vert="horz" lIns="284400" tIns="72000" rIns="284400" bIns="72000" rtlCol="0" anchor="ctr">
            <a:normAutofit/>
          </a:bodyPr>
          <a:lstStyle/>
          <a:p>
            <a:r>
              <a:rPr lang="ja-JP" altLang="en-US"/>
              <a:t>マスター タイトルの書式設定</a:t>
            </a:r>
            <a:endParaRPr lang="en-US"/>
          </a:p>
        </p:txBody>
      </p:sp>
      <p:sp>
        <p:nvSpPr>
          <p:cNvPr id="3" name="Content Placeholder"/>
          <p:cNvSpPr>
            <a:spLocks noGrp="1"/>
          </p:cNvSpPr>
          <p:nvPr>
            <p:ph type="body" idx="1"/>
          </p:nvPr>
        </p:nvSpPr>
        <p:spPr>
          <a:xfrm>
            <a:off x="431642" y="1053621"/>
            <a:ext cx="8280716" cy="5432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p:cNvSpPr>
            <a:spLocks noGrp="1"/>
          </p:cNvSpPr>
          <p:nvPr>
            <p:ph type="dt" sz="half" idx="2"/>
          </p:nvPr>
        </p:nvSpPr>
        <p:spPr>
          <a:xfrm>
            <a:off x="190499" y="6552000"/>
            <a:ext cx="957262" cy="107465"/>
          </a:xfrm>
          <a:prstGeom prst="rect">
            <a:avLst/>
          </a:prstGeom>
        </p:spPr>
        <p:txBody>
          <a:bodyPr vert="horz" lIns="0" tIns="0" rIns="0" bIns="0" rtlCol="0" anchor="ctr"/>
          <a:lstStyle>
            <a:lvl1pPr algn="l">
              <a:lnSpc>
                <a:spcPct val="130000"/>
              </a:lnSpc>
              <a:defRPr sz="600" spc="300">
                <a:solidFill>
                  <a:srgbClr val="666666"/>
                </a:solidFill>
                <a:latin typeface="Segoe UI 本文"/>
              </a:defRPr>
            </a:lvl1pPr>
          </a:lstStyle>
          <a:p>
            <a:fld id="{F43CF1E6-8F34-4AF7-8490-48CF9E42B2D8}" type="datetime1">
              <a:rPr lang="ja-JP" altLang="en-US" sz="500" smtClean="0"/>
              <a:t>2022/10/3</a:t>
            </a:fld>
            <a:endParaRPr lang="ja-JP" altLang="en-US" sz="500" dirty="0"/>
          </a:p>
        </p:txBody>
      </p:sp>
      <p:sp>
        <p:nvSpPr>
          <p:cNvPr id="5" name="Footer Placeholder"/>
          <p:cNvSpPr>
            <a:spLocks noGrp="1"/>
          </p:cNvSpPr>
          <p:nvPr>
            <p:ph type="ftr" sz="quarter" idx="3"/>
          </p:nvPr>
        </p:nvSpPr>
        <p:spPr>
          <a:xfrm>
            <a:off x="1813561" y="6541200"/>
            <a:ext cx="2758440" cy="266936"/>
          </a:xfrm>
          <a:prstGeom prst="rect">
            <a:avLst/>
          </a:prstGeom>
        </p:spPr>
        <p:txBody>
          <a:bodyPr vert="horz" lIns="0" tIns="0" rIns="0" bIns="0" rtlCol="0" anchor="ctr"/>
          <a:lstStyle>
            <a:lvl1pPr algn="l">
              <a:lnSpc>
                <a:spcPct val="130000"/>
              </a:lnSpc>
              <a:defRPr sz="1000" spc="300">
                <a:solidFill>
                  <a:srgbClr val="666666"/>
                </a:solidFill>
              </a:defRPr>
            </a:lvl1pPr>
          </a:lstStyle>
          <a:p>
            <a:endParaRPr lang="ja-JP" altLang="en-US" dirty="0"/>
          </a:p>
        </p:txBody>
      </p:sp>
      <p:sp>
        <p:nvSpPr>
          <p:cNvPr id="37" name="Slide Number Placeholder">
            <a:extLst>
              <a:ext uri="{FF2B5EF4-FFF2-40B4-BE49-F238E27FC236}">
                <a16:creationId xmlns:a16="http://schemas.microsoft.com/office/drawing/2014/main" id="{2F718417-5EB3-4C4A-9B8D-E889AD77BAB1}"/>
              </a:ext>
            </a:extLst>
          </p:cNvPr>
          <p:cNvSpPr>
            <a:spLocks noGrp="1"/>
          </p:cNvSpPr>
          <p:nvPr>
            <p:ph type="sldNum" sz="quarter" idx="4"/>
          </p:nvPr>
        </p:nvSpPr>
        <p:spPr>
          <a:xfrm>
            <a:off x="8569602" y="6541200"/>
            <a:ext cx="412279" cy="266936"/>
          </a:xfrm>
          <a:prstGeom prst="rect">
            <a:avLst/>
          </a:prstGeom>
        </p:spPr>
        <p:txBody>
          <a:bodyPr vert="horz" lIns="0" tIns="0" rIns="0" bIns="0" rtlCol="0" anchor="ctr"/>
          <a:lstStyle>
            <a:lvl1pPr algn="r">
              <a:defRPr sz="1000" b="0" spc="100" baseline="0">
                <a:solidFill>
                  <a:srgbClr val="666666"/>
                </a:solidFill>
                <a:latin typeface="+mn-lt"/>
                <a:ea typeface="+mj-ea"/>
              </a:defRPr>
            </a:lvl1pPr>
          </a:lstStyle>
          <a:p>
            <a:fld id="{8E309D18-5CEC-4165-B971-DC4DA761F26D}" type="slidenum">
              <a:rPr lang="ja-JP" altLang="en-US" smtClean="0"/>
              <a:pPr/>
              <a:t>‹#›</a:t>
            </a:fld>
            <a:endParaRPr lang="ja-JP" altLang="en-US" dirty="0"/>
          </a:p>
        </p:txBody>
      </p:sp>
    </p:spTree>
    <p:extLst>
      <p:ext uri="{BB962C8B-B14F-4D97-AF65-F5344CB8AC3E}">
        <p14:creationId xmlns:p14="http://schemas.microsoft.com/office/powerpoint/2010/main" val="2448845414"/>
      </p:ext>
    </p:extLst>
  </p:cSld>
  <p:clrMap bg1="lt1" tx1="dk1" bg2="lt2" tx2="dk2" accent1="accent1" accent2="accent2" accent3="accent3" accent4="accent4" accent5="accent5" accent6="accent6" hlink="hlink" folHlink="folHlink"/>
  <p:sldLayoutIdLst>
    <p:sldLayoutId id="2147483783" r:id="rId1"/>
    <p:sldLayoutId id="2147483769" r:id="rId2"/>
    <p:sldLayoutId id="2147483770" r:id="rId3"/>
    <p:sldLayoutId id="2147483782" r:id="rId4"/>
    <p:sldLayoutId id="2147483773" r:id="rId5"/>
    <p:sldLayoutId id="2147483774" r:id="rId6"/>
    <p:sldLayoutId id="2147483775" r:id="rId7"/>
    <p:sldLayoutId id="2147483777" r:id="rId8"/>
    <p:sldLayoutId id="2147483780" r:id="rId9"/>
    <p:sldLayoutId id="2147483784" r:id="rId10"/>
    <p:sldLayoutId id="2147483781" r:id="rId11"/>
    <p:sldLayoutId id="2147483786" r:id="rId12"/>
    <p:sldLayoutId id="2147483772" r:id="rId13"/>
    <p:sldLayoutId id="2147483776" r:id="rId14"/>
    <p:sldLayoutId id="2147483787" r:id="rId15"/>
    <p:sldLayoutId id="2147483789" r:id="rId16"/>
    <p:sldLayoutId id="2147483791" r:id="rId17"/>
  </p:sldLayoutIdLst>
  <p:hf hdr="0" ftr="0" dt="0"/>
  <p:txStyles>
    <p:title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p15:clr>
            <a:srgbClr val="F26B43"/>
          </p15:clr>
        </p15:guide>
        <p15:guide id="2" pos="272">
          <p15:clr>
            <a:srgbClr val="F26B43"/>
          </p15:clr>
        </p15:guide>
        <p15:guide id="3" orient="horz" pos="4088">
          <p15:clr>
            <a:srgbClr val="F26B43"/>
          </p15:clr>
        </p15:guide>
        <p15:guide id="4" pos="54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emf"/><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emf"/><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0.gif"/></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5.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18" Type="http://schemas.openxmlformats.org/officeDocument/2006/relationships/image" Target="../media/image103.png"/><Relationship Id="rId3" Type="http://schemas.openxmlformats.org/officeDocument/2006/relationships/image" Target="../media/image85.png"/><Relationship Id="rId21" Type="http://schemas.openxmlformats.org/officeDocument/2006/relationships/image" Target="../media/image105.png"/><Relationship Id="rId7" Type="http://schemas.microsoft.com/office/2007/relationships/hdphoto" Target="../media/hdphoto5.wdp"/><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notesSlide" Target="../notesSlides/notesSlide27.xml"/><Relationship Id="rId16" Type="http://schemas.openxmlformats.org/officeDocument/2006/relationships/image" Target="../media/image102.png"/><Relationship Id="rId20" Type="http://schemas.openxmlformats.org/officeDocument/2006/relationships/hyperlink" Target="https://androidpc.es/eko-katv10-android-tv/" TargetMode="Externa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99.png"/><Relationship Id="rId5" Type="http://schemas.microsoft.com/office/2007/relationships/hdphoto" Target="../media/hdphoto4.wdp"/><Relationship Id="rId15" Type="http://schemas.openxmlformats.org/officeDocument/2006/relationships/image" Target="../media/image101.png"/><Relationship Id="rId10" Type="http://schemas.microsoft.com/office/2007/relationships/hdphoto" Target="../media/hdphoto6.wdp"/><Relationship Id="rId19" Type="http://schemas.openxmlformats.org/officeDocument/2006/relationships/image" Target="../media/image104.png"/><Relationship Id="rId4" Type="http://schemas.openxmlformats.org/officeDocument/2006/relationships/image" Target="../media/image95.png"/><Relationship Id="rId9" Type="http://schemas.openxmlformats.org/officeDocument/2006/relationships/image" Target="../media/image98.png"/><Relationship Id="rId1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9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5.png"/><Relationship Id="rId18" Type="http://schemas.openxmlformats.org/officeDocument/2006/relationships/hyperlink" Target="https://publicdomainq.net/supermarket-0007271/" TargetMode="External"/><Relationship Id="rId3" Type="http://schemas.openxmlformats.org/officeDocument/2006/relationships/image" Target="../media/image85.png"/><Relationship Id="rId7" Type="http://schemas.openxmlformats.org/officeDocument/2006/relationships/image" Target="../media/image90.png"/><Relationship Id="rId12" Type="http://schemas.openxmlformats.org/officeDocument/2006/relationships/hyperlink" Target="https://publicdomainq.net/restaurant-0007269/" TargetMode="External"/><Relationship Id="rId17" Type="http://schemas.openxmlformats.org/officeDocument/2006/relationships/image" Target="../media/image117.png"/><Relationship Id="rId2" Type="http://schemas.openxmlformats.org/officeDocument/2006/relationships/notesSlide" Target="../notesSlides/notesSlide34.xml"/><Relationship Id="rId16" Type="http://schemas.openxmlformats.org/officeDocument/2006/relationships/hyperlink" Target="https://publicdomainq.net/hospital-health-care-0002123/" TargetMode="Externa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4.png"/><Relationship Id="rId5" Type="http://schemas.openxmlformats.org/officeDocument/2006/relationships/image" Target="../media/image111.png"/><Relationship Id="rId15" Type="http://schemas.openxmlformats.org/officeDocument/2006/relationships/image" Target="../media/image116.png"/><Relationship Id="rId10" Type="http://schemas.openxmlformats.org/officeDocument/2006/relationships/hyperlink" Target="https://publicdomainq.net/coffeehouse-cafe-0006924/" TargetMode="External"/><Relationship Id="rId4" Type="http://schemas.openxmlformats.org/officeDocument/2006/relationships/image" Target="../media/image110.png"/><Relationship Id="rId9" Type="http://schemas.openxmlformats.org/officeDocument/2006/relationships/image" Target="../media/image113.png"/><Relationship Id="rId14" Type="http://schemas.openxmlformats.org/officeDocument/2006/relationships/hyperlink" Target="https://publicdomainq.net/clothes-shop-0016631/"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13" Type="http://schemas.microsoft.com/office/2007/relationships/hdphoto" Target="../media/hdphoto12.wdp"/><Relationship Id="rId18" Type="http://schemas.openxmlformats.org/officeDocument/2006/relationships/image" Target="../media/image95.png"/><Relationship Id="rId26" Type="http://schemas.microsoft.com/office/2007/relationships/hdphoto" Target="../media/hdphoto7.wdp"/><Relationship Id="rId3" Type="http://schemas.openxmlformats.org/officeDocument/2006/relationships/image" Target="../media/image85.png"/><Relationship Id="rId21" Type="http://schemas.microsoft.com/office/2007/relationships/hdphoto" Target="../media/hdphoto5.wdp"/><Relationship Id="rId7" Type="http://schemas.openxmlformats.org/officeDocument/2006/relationships/image" Target="../media/image118.png"/><Relationship Id="rId12" Type="http://schemas.openxmlformats.org/officeDocument/2006/relationships/image" Target="../media/image122.png"/><Relationship Id="rId17" Type="http://schemas.openxmlformats.org/officeDocument/2006/relationships/image" Target="../media/image124.png"/><Relationship Id="rId25" Type="http://schemas.openxmlformats.org/officeDocument/2006/relationships/image" Target="../media/image99.png"/><Relationship Id="rId2" Type="http://schemas.openxmlformats.org/officeDocument/2006/relationships/notesSlide" Target="../notesSlides/notesSlide35.xml"/><Relationship Id="rId16" Type="http://schemas.openxmlformats.org/officeDocument/2006/relationships/image" Target="../media/image123.png"/><Relationship Id="rId20" Type="http://schemas.openxmlformats.org/officeDocument/2006/relationships/image" Target="../media/image96.png"/><Relationship Id="rId29" Type="http://schemas.openxmlformats.org/officeDocument/2006/relationships/image" Target="../media/image125.jpeg"/><Relationship Id="rId1" Type="http://schemas.openxmlformats.org/officeDocument/2006/relationships/slideLayout" Target="../slideLayouts/slideLayout2.xml"/><Relationship Id="rId6" Type="http://schemas.microsoft.com/office/2007/relationships/hdphoto" Target="../media/hdphoto9.wdp"/><Relationship Id="rId11" Type="http://schemas.microsoft.com/office/2007/relationships/hdphoto" Target="../media/hdphoto11.wdp"/><Relationship Id="rId24" Type="http://schemas.microsoft.com/office/2007/relationships/hdphoto" Target="../media/hdphoto6.wdp"/><Relationship Id="rId5" Type="http://schemas.openxmlformats.org/officeDocument/2006/relationships/image" Target="../media/image102.png"/><Relationship Id="rId15" Type="http://schemas.microsoft.com/office/2007/relationships/hdphoto" Target="../media/hdphoto8.wdp"/><Relationship Id="rId23" Type="http://schemas.openxmlformats.org/officeDocument/2006/relationships/image" Target="../media/image98.png"/><Relationship Id="rId28" Type="http://schemas.openxmlformats.org/officeDocument/2006/relationships/image" Target="../media/image103.png"/><Relationship Id="rId10" Type="http://schemas.openxmlformats.org/officeDocument/2006/relationships/image" Target="../media/image121.png"/><Relationship Id="rId19" Type="http://schemas.microsoft.com/office/2007/relationships/hdphoto" Target="../media/hdphoto4.wdp"/><Relationship Id="rId31" Type="http://schemas.openxmlformats.org/officeDocument/2006/relationships/image" Target="../media/image105.png"/><Relationship Id="rId4" Type="http://schemas.openxmlformats.org/officeDocument/2006/relationships/image" Target="../media/image101.png"/><Relationship Id="rId9" Type="http://schemas.openxmlformats.org/officeDocument/2006/relationships/image" Target="../media/image120.png"/><Relationship Id="rId14" Type="http://schemas.openxmlformats.org/officeDocument/2006/relationships/image" Target="../media/image100.png"/><Relationship Id="rId22" Type="http://schemas.openxmlformats.org/officeDocument/2006/relationships/image" Target="../media/image97.png"/><Relationship Id="rId27" Type="http://schemas.openxmlformats.org/officeDocument/2006/relationships/image" Target="../media/image111.png"/><Relationship Id="rId30" Type="http://schemas.openxmlformats.org/officeDocument/2006/relationships/hyperlink" Target="https://androidpc.es/eko-katv10-android-t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34.jpe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5.xml"/><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5.xml"/><Relationship Id="rId5" Type="http://schemas.openxmlformats.org/officeDocument/2006/relationships/image" Target="../media/image147.jpeg"/><Relationship Id="rId4" Type="http://schemas.openxmlformats.org/officeDocument/2006/relationships/image" Target="../media/image146.jpeg"/></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5.xml"/><Relationship Id="rId4" Type="http://schemas.openxmlformats.org/officeDocument/2006/relationships/image" Target="../media/image152.png"/></Relationships>
</file>

<file path=ppt/slides/_rels/slide5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D238-5827-4DB5-B501-303F7CEA6825}"/>
              </a:ext>
            </a:extLst>
          </p:cNvPr>
          <p:cNvSpPr>
            <a:spLocks noGrp="1"/>
          </p:cNvSpPr>
          <p:nvPr>
            <p:ph type="ctrTitle"/>
          </p:nvPr>
        </p:nvSpPr>
        <p:spPr/>
        <p:txBody>
          <a:bodyPr>
            <a:normAutofit/>
          </a:bodyPr>
          <a:lstStyle/>
          <a:p>
            <a:r>
              <a:rPr lang="ja-JP" altLang="en-US" dirty="0"/>
              <a:t>三菱電機ビル用マルチエアコン</a:t>
            </a:r>
            <a:br>
              <a:rPr lang="ja-JP" altLang="en-US" dirty="0"/>
            </a:br>
            <a:r>
              <a:rPr lang="en-US" altLang="ja-JP" dirty="0"/>
              <a:t>22</a:t>
            </a:r>
            <a:r>
              <a:rPr lang="ja-JP" altLang="en-US" dirty="0"/>
              <a:t>年新商品紹介</a:t>
            </a:r>
            <a:endParaRPr kumimoji="1" lang="ja-JP" altLang="en-US" dirty="0"/>
          </a:p>
        </p:txBody>
      </p:sp>
      <p:sp>
        <p:nvSpPr>
          <p:cNvPr id="6" name="スライド番号プレースホルダー 5">
            <a:extLst>
              <a:ext uri="{FF2B5EF4-FFF2-40B4-BE49-F238E27FC236}">
                <a16:creationId xmlns:a16="http://schemas.microsoft.com/office/drawing/2014/main" id="{CCA4D29B-31DF-44BD-9AD3-DA200A997BD2}"/>
              </a:ext>
            </a:extLst>
          </p:cNvPr>
          <p:cNvSpPr>
            <a:spLocks noGrp="1"/>
          </p:cNvSpPr>
          <p:nvPr>
            <p:ph type="sldNum" sz="quarter" idx="12"/>
          </p:nvPr>
        </p:nvSpPr>
        <p:spPr/>
        <p:txBody>
          <a:bodyPr/>
          <a:lstStyle/>
          <a:p>
            <a:fld id="{8E309D18-5CEC-4165-B971-DC4DA761F26D}" type="slidenum">
              <a:rPr lang="ja-JP" altLang="en-US" smtClean="0"/>
              <a:pPr/>
              <a:t>1</a:t>
            </a:fld>
            <a:endParaRPr lang="ja-JP" altLang="en-US"/>
          </a:p>
        </p:txBody>
      </p:sp>
    </p:spTree>
    <p:extLst>
      <p:ext uri="{BB962C8B-B14F-4D97-AF65-F5344CB8AC3E}">
        <p14:creationId xmlns:p14="http://schemas.microsoft.com/office/powerpoint/2010/main" val="92277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37E40CA-A2D0-48EA-8E7A-D925A37F391B}"/>
              </a:ext>
            </a:extLst>
          </p:cNvPr>
          <p:cNvSpPr/>
          <p:nvPr/>
        </p:nvSpPr>
        <p:spPr>
          <a:xfrm>
            <a:off x="190499" y="927395"/>
            <a:ext cx="8753155" cy="46166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eiryo UI" panose="020B0604030504040204" pitchFamily="50" charset="-128"/>
                <a:ea typeface="Meiryo UI" panose="020B0604030504040204" pitchFamily="50" charset="-128"/>
              </a:rPr>
              <a:t>清潔</a:t>
            </a:r>
            <a:r>
              <a:rPr lang="en-US" altLang="ja-JP" sz="2000" b="1" dirty="0">
                <a:solidFill>
                  <a:schemeClr val="bg1"/>
                </a:solidFill>
                <a:latin typeface="Meiryo UI" panose="020B0604030504040204" pitchFamily="50" charset="-128"/>
                <a:ea typeface="Meiryo UI" panose="020B0604030504040204" pitchFamily="50" charset="-128"/>
              </a:rPr>
              <a:t>Ⅴ</a:t>
            </a:r>
            <a:r>
              <a:rPr lang="ja-JP" altLang="en-US" sz="2000" b="1" dirty="0">
                <a:solidFill>
                  <a:schemeClr val="bg1"/>
                </a:solidFill>
                <a:latin typeface="Meiryo UI" panose="020B0604030504040204" pitchFamily="50" charset="-128"/>
                <a:ea typeface="Meiryo UI" panose="020B0604030504040204" pitchFamily="50" charset="-128"/>
              </a:rPr>
              <a:t>フィルター</a:t>
            </a:r>
            <a:r>
              <a:rPr lang="en-US" altLang="ja-JP" sz="900" b="1" dirty="0">
                <a:solidFill>
                  <a:schemeClr val="bg1"/>
                </a:solidFill>
                <a:latin typeface="Meiryo UI" panose="020B0604030504040204" pitchFamily="50" charset="-128"/>
                <a:ea typeface="Meiryo UI" panose="020B0604030504040204" pitchFamily="50" charset="-128"/>
              </a:rPr>
              <a:t>※</a:t>
            </a:r>
            <a:r>
              <a:rPr lang="ja-JP" altLang="en-US" sz="900" b="1" dirty="0">
                <a:solidFill>
                  <a:schemeClr val="bg1"/>
                </a:solidFill>
                <a:latin typeface="Meiryo UI" panose="020B0604030504040204" pitchFamily="50" charset="-128"/>
                <a:ea typeface="Meiryo UI" panose="020B0604030504040204" pitchFamily="50" charset="-128"/>
              </a:rPr>
              <a:t>１</a:t>
            </a:r>
            <a:endParaRPr lang="en-US" altLang="ja-JP" sz="2000" b="1" dirty="0">
              <a:latin typeface="Meiryo UI" panose="020B0604030504040204" pitchFamily="50" charset="-128"/>
              <a:ea typeface="Meiryo UI" panose="020B0604030504040204" pitchFamily="50" charset="-128"/>
            </a:endParaRPr>
          </a:p>
        </p:txBody>
      </p:sp>
      <p:sp>
        <p:nvSpPr>
          <p:cNvPr id="7" name="タイトル 1">
            <a:extLst>
              <a:ext uri="{FF2B5EF4-FFF2-40B4-BE49-F238E27FC236}">
                <a16:creationId xmlns:a16="http://schemas.microsoft.com/office/drawing/2014/main" id="{AAF46F02-FF05-4F63-88E2-9AC8D0BE66DD}"/>
              </a:ext>
            </a:extLst>
          </p:cNvPr>
          <p:cNvSpPr txBox="1">
            <a:spLocks/>
          </p:cNvSpPr>
          <p:nvPr/>
        </p:nvSpPr>
        <p:spPr>
          <a:xfrm>
            <a:off x="1177848" y="1"/>
            <a:ext cx="6570000" cy="688436"/>
          </a:xfrm>
          <a:prstGeom prst="rect">
            <a:avLst/>
          </a:prstGeom>
        </p:spPr>
        <p:txBody>
          <a:bodyPr anchor="ctr" anchorCtr="0"/>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dirty="0"/>
              <a:t>　</a:t>
            </a:r>
            <a:r>
              <a:rPr lang="en-US" altLang="ja-JP" dirty="0"/>
              <a:t>22</a:t>
            </a:r>
            <a:r>
              <a:rPr lang="ja-JP" altLang="en-US" dirty="0"/>
              <a:t>年発売ビル用マルチエアコンご紹介</a:t>
            </a:r>
          </a:p>
        </p:txBody>
      </p:sp>
      <p:sp>
        <p:nvSpPr>
          <p:cNvPr id="8" name="テキスト プレースホルダー 3">
            <a:extLst>
              <a:ext uri="{FF2B5EF4-FFF2-40B4-BE49-F238E27FC236}">
                <a16:creationId xmlns:a16="http://schemas.microsoft.com/office/drawing/2014/main" id="{ACE817B9-91D3-4EF4-8976-0E7B3CE03252}"/>
              </a:ext>
            </a:extLst>
          </p:cNvPr>
          <p:cNvSpPr txBox="1">
            <a:spLocks/>
          </p:cNvSpPr>
          <p:nvPr/>
        </p:nvSpPr>
        <p:spPr>
          <a:xfrm>
            <a:off x="349473" y="54207"/>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800" b="1" dirty="0"/>
              <a:t>2</a:t>
            </a:r>
            <a:endParaRPr lang="ja-JP" altLang="en-US" sz="2800" b="1" dirty="0"/>
          </a:p>
        </p:txBody>
      </p:sp>
      <p:sp>
        <p:nvSpPr>
          <p:cNvPr id="17" name="テキスト ボックス 16">
            <a:extLst>
              <a:ext uri="{FF2B5EF4-FFF2-40B4-BE49-F238E27FC236}">
                <a16:creationId xmlns:a16="http://schemas.microsoft.com/office/drawing/2014/main" id="{765272FF-F7A1-48C5-A215-5BA7A7872264}"/>
              </a:ext>
            </a:extLst>
          </p:cNvPr>
          <p:cNvSpPr txBox="1"/>
          <p:nvPr/>
        </p:nvSpPr>
        <p:spPr>
          <a:xfrm>
            <a:off x="330427" y="1566604"/>
            <a:ext cx="6238993" cy="424027"/>
          </a:xfrm>
          <a:prstGeom prst="rect">
            <a:avLst/>
          </a:prstGeom>
          <a:noFill/>
        </p:spPr>
        <p:txBody>
          <a:bodyPr wrap="square" rtlCol="0">
            <a:spAutoFit/>
          </a:bodyPr>
          <a:lstStyle/>
          <a:p>
            <a:pPr>
              <a:lnSpc>
                <a:spcPct val="130000"/>
              </a:lnSpc>
            </a:pPr>
            <a:r>
              <a:rPr lang="ja-JP" altLang="en-US" b="1" dirty="0"/>
              <a:t>■ウイルス抑制作用のあるプレフィルター</a:t>
            </a:r>
            <a:endParaRPr lang="en-US" altLang="ja-JP" b="1" dirty="0"/>
          </a:p>
        </p:txBody>
      </p:sp>
      <p:grpSp>
        <p:nvGrpSpPr>
          <p:cNvPr id="19" name="グループ化 18">
            <a:extLst>
              <a:ext uri="{FF2B5EF4-FFF2-40B4-BE49-F238E27FC236}">
                <a16:creationId xmlns:a16="http://schemas.microsoft.com/office/drawing/2014/main" id="{825F5B96-509B-4DAB-B58C-37C143CBBDBA}"/>
              </a:ext>
            </a:extLst>
          </p:cNvPr>
          <p:cNvGrpSpPr/>
          <p:nvPr/>
        </p:nvGrpSpPr>
        <p:grpSpPr>
          <a:xfrm>
            <a:off x="330427" y="5928297"/>
            <a:ext cx="8701227" cy="689760"/>
            <a:chOff x="293483" y="5994400"/>
            <a:chExt cx="8073095" cy="609653"/>
          </a:xfrm>
        </p:grpSpPr>
        <p:sp>
          <p:nvSpPr>
            <p:cNvPr id="20" name="正方形/長方形 19">
              <a:extLst>
                <a:ext uri="{FF2B5EF4-FFF2-40B4-BE49-F238E27FC236}">
                  <a16:creationId xmlns:a16="http://schemas.microsoft.com/office/drawing/2014/main" id="{54B06DE9-5A51-4382-979D-7A3631C0A452}"/>
                </a:ext>
              </a:extLst>
            </p:cNvPr>
            <p:cNvSpPr/>
            <p:nvPr/>
          </p:nvSpPr>
          <p:spPr>
            <a:xfrm>
              <a:off x="358558" y="5994400"/>
              <a:ext cx="7945065" cy="609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chemeClr val="tx1"/>
                  </a:solidFill>
                  <a:latin typeface="+mn-ea"/>
                </a:rPr>
                <a:t>　</a:t>
              </a:r>
              <a:r>
                <a:rPr lang="en-US" altLang="ja-JP" sz="1800" b="1" dirty="0">
                  <a:solidFill>
                    <a:schemeClr val="tx1"/>
                  </a:solidFill>
                  <a:latin typeface="+mn-ea"/>
                </a:rPr>
                <a:t>22</a:t>
              </a:r>
              <a:r>
                <a:rPr lang="ja-JP" altLang="en-US" sz="1800" b="1" dirty="0">
                  <a:solidFill>
                    <a:schemeClr val="tx1"/>
                  </a:solidFill>
                  <a:latin typeface="+mn-ea"/>
                </a:rPr>
                <a:t>年度より、天井ビルトイン形もプレフィルター</a:t>
              </a:r>
              <a:r>
                <a:rPr lang="ja-JP" altLang="en-US" b="1" dirty="0">
                  <a:solidFill>
                    <a:schemeClr val="tx1"/>
                  </a:solidFill>
                  <a:latin typeface="+mn-ea"/>
                </a:rPr>
                <a:t>として、</a:t>
              </a:r>
              <a:endParaRPr lang="en-US" altLang="ja-JP" b="1" dirty="0">
                <a:solidFill>
                  <a:schemeClr val="tx1"/>
                </a:solidFill>
                <a:latin typeface="+mn-ea"/>
              </a:endParaRPr>
            </a:p>
            <a:p>
              <a:r>
                <a:rPr lang="ja-JP" altLang="en-US" sz="1800" b="1" dirty="0">
                  <a:solidFill>
                    <a:schemeClr val="tx1"/>
                  </a:solidFill>
                  <a:latin typeface="+mn-ea"/>
                </a:rPr>
                <a:t>　清潔</a:t>
              </a:r>
              <a:r>
                <a:rPr lang="en-US" altLang="ja-JP" sz="1800" b="1" dirty="0">
                  <a:solidFill>
                    <a:schemeClr val="tx1"/>
                  </a:solidFill>
                  <a:latin typeface="+mn-ea"/>
                </a:rPr>
                <a:t>V</a:t>
              </a:r>
              <a:r>
                <a:rPr lang="ja-JP" altLang="en-US" sz="1800" b="1" dirty="0">
                  <a:solidFill>
                    <a:schemeClr val="tx1"/>
                  </a:solidFill>
                  <a:latin typeface="+mn-ea"/>
                </a:rPr>
                <a:t>フィルターを</a:t>
              </a:r>
              <a:r>
                <a:rPr lang="ja-JP" altLang="en-US" b="1" dirty="0">
                  <a:solidFill>
                    <a:schemeClr val="tx1"/>
                  </a:solidFill>
                  <a:latin typeface="+mn-ea"/>
                </a:rPr>
                <a:t>標準</a:t>
              </a:r>
              <a:r>
                <a:rPr lang="ja-JP" altLang="en-US" sz="1800" b="1" dirty="0">
                  <a:solidFill>
                    <a:schemeClr val="tx1"/>
                  </a:solidFill>
                  <a:latin typeface="+mn-ea"/>
                </a:rPr>
                <a:t>搭載</a:t>
              </a:r>
              <a:r>
                <a:rPr lang="ja-JP" altLang="en-US" b="1" dirty="0">
                  <a:solidFill>
                    <a:schemeClr val="tx1"/>
                  </a:solidFill>
                  <a:latin typeface="+mn-ea"/>
                </a:rPr>
                <a:t>いた</a:t>
              </a:r>
              <a:r>
                <a:rPr lang="ja-JP" altLang="en-US" sz="1800" b="1" dirty="0">
                  <a:solidFill>
                    <a:schemeClr val="tx1"/>
                  </a:solidFill>
                  <a:latin typeface="+mn-ea"/>
                </a:rPr>
                <a:t>します。</a:t>
              </a:r>
              <a:endParaRPr lang="en-US" altLang="ja-JP" sz="1800" b="1" dirty="0">
                <a:solidFill>
                  <a:schemeClr val="tx1"/>
                </a:solidFill>
                <a:latin typeface="+mn-ea"/>
              </a:endParaRPr>
            </a:p>
          </p:txBody>
        </p:sp>
        <p:sp>
          <p:nvSpPr>
            <p:cNvPr id="21" name="正方形/長方形 20">
              <a:extLst>
                <a:ext uri="{FF2B5EF4-FFF2-40B4-BE49-F238E27FC236}">
                  <a16:creationId xmlns:a16="http://schemas.microsoft.com/office/drawing/2014/main" id="{14079384-777D-4205-8DC9-06ACCB89568F}"/>
                </a:ext>
              </a:extLst>
            </p:cNvPr>
            <p:cNvSpPr/>
            <p:nvPr/>
          </p:nvSpPr>
          <p:spPr>
            <a:xfrm>
              <a:off x="293483" y="5994400"/>
              <a:ext cx="139495"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sp>
          <p:nvSpPr>
            <p:cNvPr id="22" name="正方形/長方形 21">
              <a:extLst>
                <a:ext uri="{FF2B5EF4-FFF2-40B4-BE49-F238E27FC236}">
                  <a16:creationId xmlns:a16="http://schemas.microsoft.com/office/drawing/2014/main" id="{A02D085B-EA02-471A-83A1-F5C4109BB185}"/>
                </a:ext>
              </a:extLst>
            </p:cNvPr>
            <p:cNvSpPr/>
            <p:nvPr/>
          </p:nvSpPr>
          <p:spPr>
            <a:xfrm>
              <a:off x="8234821" y="5994400"/>
              <a:ext cx="131757"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grpSp>
      <p:sp>
        <p:nvSpPr>
          <p:cNvPr id="27" name="テキスト ボックス 26">
            <a:extLst>
              <a:ext uri="{FF2B5EF4-FFF2-40B4-BE49-F238E27FC236}">
                <a16:creationId xmlns:a16="http://schemas.microsoft.com/office/drawing/2014/main" id="{DA048254-7702-4C17-A5B8-5858820AE2DB}"/>
              </a:ext>
            </a:extLst>
          </p:cNvPr>
          <p:cNvSpPr txBox="1"/>
          <p:nvPr/>
        </p:nvSpPr>
        <p:spPr>
          <a:xfrm>
            <a:off x="905030" y="1970075"/>
            <a:ext cx="6238993" cy="350352"/>
          </a:xfrm>
          <a:prstGeom prst="rect">
            <a:avLst/>
          </a:prstGeom>
          <a:noFill/>
        </p:spPr>
        <p:txBody>
          <a:bodyPr wrap="square" rtlCol="0">
            <a:spAutoFit/>
          </a:bodyPr>
          <a:lstStyle/>
          <a:p>
            <a:pPr>
              <a:lnSpc>
                <a:spcPct val="130000"/>
              </a:lnSpc>
            </a:pPr>
            <a:r>
              <a:rPr lang="ja-JP" altLang="en-US" sz="1400" b="1" dirty="0"/>
              <a:t>標準装備されているプレフィルターを、ウイルス抑制仕様</a:t>
            </a:r>
            <a:r>
              <a:rPr lang="en-US" altLang="ja-JP" sz="900" b="1" dirty="0"/>
              <a:t>※1</a:t>
            </a:r>
            <a:r>
              <a:rPr lang="ja-JP" altLang="en-US" sz="1400" b="1" dirty="0"/>
              <a:t>にしました。</a:t>
            </a:r>
            <a:endParaRPr lang="en-US" altLang="ja-JP" sz="1400" b="1" dirty="0"/>
          </a:p>
        </p:txBody>
      </p:sp>
      <p:grpSp>
        <p:nvGrpSpPr>
          <p:cNvPr id="28" name="グループ化 27">
            <a:extLst>
              <a:ext uri="{FF2B5EF4-FFF2-40B4-BE49-F238E27FC236}">
                <a16:creationId xmlns:a16="http://schemas.microsoft.com/office/drawing/2014/main" id="{4F8C86DE-743F-45BA-A84A-CBCA77F9B63E}"/>
              </a:ext>
            </a:extLst>
          </p:cNvPr>
          <p:cNvGrpSpPr/>
          <p:nvPr/>
        </p:nvGrpSpPr>
        <p:grpSpPr>
          <a:xfrm>
            <a:off x="948184" y="2344309"/>
            <a:ext cx="4498011" cy="524466"/>
            <a:chOff x="9428106" y="2250186"/>
            <a:chExt cx="3644315" cy="424925"/>
          </a:xfrm>
        </p:grpSpPr>
        <p:sp>
          <p:nvSpPr>
            <p:cNvPr id="29" name="四角形: 角を丸くする 28">
              <a:extLst>
                <a:ext uri="{FF2B5EF4-FFF2-40B4-BE49-F238E27FC236}">
                  <a16:creationId xmlns:a16="http://schemas.microsoft.com/office/drawing/2014/main" id="{1371734E-A471-43AA-88B6-84C28749AB5B}"/>
                </a:ext>
              </a:extLst>
            </p:cNvPr>
            <p:cNvSpPr/>
            <p:nvPr/>
          </p:nvSpPr>
          <p:spPr>
            <a:xfrm>
              <a:off x="9428106" y="225018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ウイルス抑制</a:t>
              </a:r>
            </a:p>
          </p:txBody>
        </p:sp>
        <p:sp>
          <p:nvSpPr>
            <p:cNvPr id="31" name="四角形: 角を丸くする 30">
              <a:extLst>
                <a:ext uri="{FF2B5EF4-FFF2-40B4-BE49-F238E27FC236}">
                  <a16:creationId xmlns:a16="http://schemas.microsoft.com/office/drawing/2014/main" id="{06EE648F-2464-45D5-9AD7-6DD00EA3B0FC}"/>
                </a:ext>
              </a:extLst>
            </p:cNvPr>
            <p:cNvSpPr/>
            <p:nvPr/>
          </p:nvSpPr>
          <p:spPr>
            <a:xfrm>
              <a:off x="10663644" y="225018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抗アレル物質</a:t>
              </a:r>
              <a:endParaRPr kumimoji="1" lang="en-US" altLang="ja-JP" sz="1400" b="1" dirty="0">
                <a:solidFill>
                  <a:schemeClr val="bg1"/>
                </a:solidFill>
                <a:latin typeface="Meiryo UI" panose="020B0604030504040204" pitchFamily="50" charset="-128"/>
                <a:ea typeface="Meiryo UI" panose="020B0604030504040204" pitchFamily="50" charset="-128"/>
              </a:endParaRPr>
            </a:p>
            <a:p>
              <a:pPr algn="ctr"/>
              <a:r>
                <a:rPr kumimoji="1" lang="ja-JP" altLang="en-US" sz="1400" b="1" dirty="0">
                  <a:solidFill>
                    <a:schemeClr val="bg1"/>
                  </a:solidFill>
                  <a:latin typeface="Meiryo UI" panose="020B0604030504040204" pitchFamily="50" charset="-128"/>
                  <a:ea typeface="Meiryo UI" panose="020B0604030504040204" pitchFamily="50" charset="-128"/>
                </a:rPr>
                <a:t>（花粉等）</a:t>
              </a:r>
            </a:p>
          </p:txBody>
        </p:sp>
        <p:sp>
          <p:nvSpPr>
            <p:cNvPr id="33" name="四角形: 角を丸くする 32">
              <a:extLst>
                <a:ext uri="{FF2B5EF4-FFF2-40B4-BE49-F238E27FC236}">
                  <a16:creationId xmlns:a16="http://schemas.microsoft.com/office/drawing/2014/main" id="{92FB0DE8-3912-4EB5-A86A-1B5DC6AB231D}"/>
                </a:ext>
              </a:extLst>
            </p:cNvPr>
            <p:cNvSpPr/>
            <p:nvPr/>
          </p:nvSpPr>
          <p:spPr>
            <a:xfrm>
              <a:off x="11899182" y="225018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抗菌</a:t>
              </a:r>
            </a:p>
          </p:txBody>
        </p:sp>
      </p:grpSp>
      <p:sp>
        <p:nvSpPr>
          <p:cNvPr id="30" name="正方形/長方形 29">
            <a:extLst>
              <a:ext uri="{FF2B5EF4-FFF2-40B4-BE49-F238E27FC236}">
                <a16:creationId xmlns:a16="http://schemas.microsoft.com/office/drawing/2014/main" id="{786FD823-E146-40E7-82D3-AFA19E8EBAA4}"/>
              </a:ext>
            </a:extLst>
          </p:cNvPr>
          <p:cNvSpPr/>
          <p:nvPr/>
        </p:nvSpPr>
        <p:spPr>
          <a:xfrm>
            <a:off x="330422" y="952345"/>
            <a:ext cx="1384077" cy="401696"/>
          </a:xfrm>
          <a:prstGeom prst="rect">
            <a:avLst/>
          </a:prstGeom>
          <a:solidFill>
            <a:schemeClr val="accent5">
              <a:lumMod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2000" b="1" dirty="0">
                <a:solidFill>
                  <a:schemeClr val="bg1"/>
                </a:solidFill>
                <a:latin typeface="Meiryo UI" panose="020B0604030504040204" pitchFamily="50" charset="-128"/>
                <a:ea typeface="Meiryo UI" panose="020B0604030504040204" pitchFamily="50" charset="-128"/>
              </a:rPr>
              <a:t>標準搭載</a:t>
            </a:r>
          </a:p>
        </p:txBody>
      </p:sp>
      <p:sp>
        <p:nvSpPr>
          <p:cNvPr id="34" name="スライド番号プレースホルダー 2">
            <a:extLst>
              <a:ext uri="{FF2B5EF4-FFF2-40B4-BE49-F238E27FC236}">
                <a16:creationId xmlns:a16="http://schemas.microsoft.com/office/drawing/2014/main" id="{4BB26CBF-D23A-4227-ACCC-BA390985CC32}"/>
              </a:ext>
            </a:extLst>
          </p:cNvPr>
          <p:cNvSpPr txBox="1">
            <a:spLocks/>
          </p:cNvSpPr>
          <p:nvPr/>
        </p:nvSpPr>
        <p:spPr>
          <a:xfrm>
            <a:off x="8569602" y="6541200"/>
            <a:ext cx="412279" cy="266936"/>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E309D18-5CEC-4165-B971-DC4DA761F26D}" type="slidenum">
              <a:rPr lang="ja-JP" altLang="en-US" sz="1050" smtClean="0"/>
              <a:pPr algn="r"/>
              <a:t>10</a:t>
            </a:fld>
            <a:endParaRPr lang="ja-JP" altLang="en-US" sz="1050" dirty="0"/>
          </a:p>
        </p:txBody>
      </p:sp>
      <p:grpSp>
        <p:nvGrpSpPr>
          <p:cNvPr id="40" name="グループ化 39">
            <a:extLst>
              <a:ext uri="{FF2B5EF4-FFF2-40B4-BE49-F238E27FC236}">
                <a16:creationId xmlns:a16="http://schemas.microsoft.com/office/drawing/2014/main" id="{3ADE44AE-6F7B-49DE-9BAE-143CEFE59ACE}"/>
              </a:ext>
            </a:extLst>
          </p:cNvPr>
          <p:cNvGrpSpPr/>
          <p:nvPr/>
        </p:nvGrpSpPr>
        <p:grpSpPr>
          <a:xfrm>
            <a:off x="314381" y="2962173"/>
            <a:ext cx="8613231" cy="2871297"/>
            <a:chOff x="334529" y="2517267"/>
            <a:chExt cx="8613231" cy="2871297"/>
          </a:xfrm>
        </p:grpSpPr>
        <p:sp>
          <p:nvSpPr>
            <p:cNvPr id="36" name="四角形: 角を丸くする 35">
              <a:extLst>
                <a:ext uri="{FF2B5EF4-FFF2-40B4-BE49-F238E27FC236}">
                  <a16:creationId xmlns:a16="http://schemas.microsoft.com/office/drawing/2014/main" id="{AB3F69F9-BC97-4C37-A4DA-6387DF6DFD51}"/>
                </a:ext>
              </a:extLst>
            </p:cNvPr>
            <p:cNvSpPr/>
            <p:nvPr/>
          </p:nvSpPr>
          <p:spPr>
            <a:xfrm>
              <a:off x="334529" y="2517267"/>
              <a:ext cx="8613231" cy="2871297"/>
            </a:xfrm>
            <a:prstGeom prst="roundRect">
              <a:avLst/>
            </a:prstGeom>
            <a:solidFill>
              <a:srgbClr val="EE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b="1" dirty="0">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FE37693A-7440-4351-88C9-F85FB6AA3808}"/>
                </a:ext>
              </a:extLst>
            </p:cNvPr>
            <p:cNvPicPr>
              <a:picLocks noChangeAspect="1"/>
            </p:cNvPicPr>
            <p:nvPr/>
          </p:nvPicPr>
          <p:blipFill rotWithShape="1">
            <a:blip r:embed="rId2"/>
            <a:srcRect l="2411" t="79049" r="37089" b="17330"/>
            <a:stretch/>
          </p:blipFill>
          <p:spPr>
            <a:xfrm>
              <a:off x="546100" y="4162586"/>
              <a:ext cx="7544771" cy="287867"/>
            </a:xfrm>
            <a:prstGeom prst="rect">
              <a:avLst/>
            </a:prstGeom>
          </p:spPr>
        </p:pic>
        <p:pic>
          <p:nvPicPr>
            <p:cNvPr id="11" name="図 10">
              <a:extLst>
                <a:ext uri="{FF2B5EF4-FFF2-40B4-BE49-F238E27FC236}">
                  <a16:creationId xmlns:a16="http://schemas.microsoft.com/office/drawing/2014/main" id="{E80B8D66-21F0-456B-A096-087BC6FB8EC9}"/>
                </a:ext>
              </a:extLst>
            </p:cNvPr>
            <p:cNvPicPr>
              <a:picLocks noChangeAspect="1"/>
            </p:cNvPicPr>
            <p:nvPr/>
          </p:nvPicPr>
          <p:blipFill>
            <a:blip r:embed="rId3"/>
            <a:stretch>
              <a:fillRect/>
            </a:stretch>
          </p:blipFill>
          <p:spPr>
            <a:xfrm>
              <a:off x="768715" y="4440621"/>
              <a:ext cx="5943644" cy="412574"/>
            </a:xfrm>
            <a:prstGeom prst="rect">
              <a:avLst/>
            </a:prstGeom>
          </p:spPr>
        </p:pic>
        <p:pic>
          <p:nvPicPr>
            <p:cNvPr id="13" name="図 12">
              <a:extLst>
                <a:ext uri="{FF2B5EF4-FFF2-40B4-BE49-F238E27FC236}">
                  <a16:creationId xmlns:a16="http://schemas.microsoft.com/office/drawing/2014/main" id="{ACE4316F-4FE4-41E9-99FD-B9E1BBE2D0C3}"/>
                </a:ext>
              </a:extLst>
            </p:cNvPr>
            <p:cNvPicPr>
              <a:picLocks noChangeAspect="1"/>
            </p:cNvPicPr>
            <p:nvPr/>
          </p:nvPicPr>
          <p:blipFill>
            <a:blip r:embed="rId4"/>
            <a:stretch>
              <a:fillRect/>
            </a:stretch>
          </p:blipFill>
          <p:spPr>
            <a:xfrm>
              <a:off x="368633" y="2719712"/>
              <a:ext cx="8375094" cy="1319407"/>
            </a:xfrm>
            <a:prstGeom prst="rect">
              <a:avLst/>
            </a:prstGeom>
          </p:spPr>
        </p:pic>
        <p:pic>
          <p:nvPicPr>
            <p:cNvPr id="15" name="図 14">
              <a:extLst>
                <a:ext uri="{FF2B5EF4-FFF2-40B4-BE49-F238E27FC236}">
                  <a16:creationId xmlns:a16="http://schemas.microsoft.com/office/drawing/2014/main" id="{5ECFAF41-A096-400D-8AA5-5EA783AD80EF}"/>
                </a:ext>
              </a:extLst>
            </p:cNvPr>
            <p:cNvPicPr>
              <a:picLocks noChangeAspect="1"/>
            </p:cNvPicPr>
            <p:nvPr/>
          </p:nvPicPr>
          <p:blipFill>
            <a:blip r:embed="rId5"/>
            <a:stretch>
              <a:fillRect/>
            </a:stretch>
          </p:blipFill>
          <p:spPr>
            <a:xfrm>
              <a:off x="768715" y="4859699"/>
              <a:ext cx="6907536" cy="207992"/>
            </a:xfrm>
            <a:prstGeom prst="rect">
              <a:avLst/>
            </a:prstGeom>
          </p:spPr>
        </p:pic>
        <p:pic>
          <p:nvPicPr>
            <p:cNvPr id="37" name="図 36">
              <a:extLst>
                <a:ext uri="{FF2B5EF4-FFF2-40B4-BE49-F238E27FC236}">
                  <a16:creationId xmlns:a16="http://schemas.microsoft.com/office/drawing/2014/main" id="{A8A65259-3690-44E7-8426-EBEB9BB1F604}"/>
                </a:ext>
              </a:extLst>
            </p:cNvPr>
            <p:cNvPicPr>
              <a:picLocks noChangeAspect="1"/>
            </p:cNvPicPr>
            <p:nvPr/>
          </p:nvPicPr>
          <p:blipFill>
            <a:blip r:embed="rId6"/>
            <a:stretch>
              <a:fillRect/>
            </a:stretch>
          </p:blipFill>
          <p:spPr>
            <a:xfrm>
              <a:off x="1022460" y="5074195"/>
              <a:ext cx="3004536" cy="168733"/>
            </a:xfrm>
            <a:prstGeom prst="rect">
              <a:avLst/>
            </a:prstGeom>
          </p:spPr>
        </p:pic>
        <p:pic>
          <p:nvPicPr>
            <p:cNvPr id="39" name="図 38">
              <a:extLst>
                <a:ext uri="{FF2B5EF4-FFF2-40B4-BE49-F238E27FC236}">
                  <a16:creationId xmlns:a16="http://schemas.microsoft.com/office/drawing/2014/main" id="{57B80E8D-04C6-4E06-A8B2-F0D246AFC36C}"/>
                </a:ext>
              </a:extLst>
            </p:cNvPr>
            <p:cNvPicPr>
              <a:picLocks noChangeAspect="1"/>
            </p:cNvPicPr>
            <p:nvPr/>
          </p:nvPicPr>
          <p:blipFill>
            <a:blip r:embed="rId7"/>
            <a:stretch>
              <a:fillRect/>
            </a:stretch>
          </p:blipFill>
          <p:spPr>
            <a:xfrm>
              <a:off x="3949997" y="5070802"/>
              <a:ext cx="3265800" cy="179619"/>
            </a:xfrm>
            <a:prstGeom prst="rect">
              <a:avLst/>
            </a:prstGeom>
          </p:spPr>
        </p:pic>
      </p:grpSp>
      <p:sp>
        <p:nvSpPr>
          <p:cNvPr id="41" name="四角形: 角を丸くする 40">
            <a:extLst>
              <a:ext uri="{FF2B5EF4-FFF2-40B4-BE49-F238E27FC236}">
                <a16:creationId xmlns:a16="http://schemas.microsoft.com/office/drawing/2014/main" id="{47E56D50-3E1B-4635-890E-66C12CBE9AA3}"/>
              </a:ext>
            </a:extLst>
          </p:cNvPr>
          <p:cNvSpPr/>
          <p:nvPr/>
        </p:nvSpPr>
        <p:spPr>
          <a:xfrm>
            <a:off x="786062" y="5311108"/>
            <a:ext cx="216250" cy="207993"/>
          </a:xfrm>
          <a:prstGeom prst="roundRect">
            <a:avLst/>
          </a:prstGeom>
          <a:solidFill>
            <a:srgbClr val="EEF8F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800" dirty="0">
                <a:solidFill>
                  <a:schemeClr val="tx1"/>
                </a:solidFill>
                <a:latin typeface="Meiryo UI" panose="020B0604030504040204" pitchFamily="50" charset="-128"/>
                <a:ea typeface="Meiryo UI" panose="020B0604030504040204" pitchFamily="50" charset="-128"/>
              </a:rPr>
              <a:t>※1</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4421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graphicFrame>
        <p:nvGraphicFramePr>
          <p:cNvPr id="8" name="表 7">
            <a:extLst>
              <a:ext uri="{FF2B5EF4-FFF2-40B4-BE49-F238E27FC236}">
                <a16:creationId xmlns:a16="http://schemas.microsoft.com/office/drawing/2014/main" id="{07F7620E-786A-4BD4-8EB9-62A476AEFA13}"/>
              </a:ext>
            </a:extLst>
          </p:cNvPr>
          <p:cNvGraphicFramePr>
            <a:graphicFrameLocks noGrp="1"/>
          </p:cNvGraphicFramePr>
          <p:nvPr>
            <p:extLst>
              <p:ext uri="{D42A27DB-BD31-4B8C-83A1-F6EECF244321}">
                <p14:modId xmlns:p14="http://schemas.microsoft.com/office/powerpoint/2010/main" val="2705732735"/>
              </p:ext>
            </p:extLst>
          </p:nvPr>
        </p:nvGraphicFramePr>
        <p:xfrm>
          <a:off x="264232" y="1689350"/>
          <a:ext cx="8730478" cy="4016469"/>
        </p:xfrm>
        <a:graphic>
          <a:graphicData uri="http://schemas.openxmlformats.org/drawingml/2006/table">
            <a:tbl>
              <a:tblPr/>
              <a:tblGrid>
                <a:gridCol w="1555237">
                  <a:extLst>
                    <a:ext uri="{9D8B030D-6E8A-4147-A177-3AD203B41FA5}">
                      <a16:colId xmlns:a16="http://schemas.microsoft.com/office/drawing/2014/main" val="597909749"/>
                    </a:ext>
                  </a:extLst>
                </a:gridCol>
                <a:gridCol w="3797560">
                  <a:extLst>
                    <a:ext uri="{9D8B030D-6E8A-4147-A177-3AD203B41FA5}">
                      <a16:colId xmlns:a16="http://schemas.microsoft.com/office/drawing/2014/main" val="3882804211"/>
                    </a:ext>
                  </a:extLst>
                </a:gridCol>
                <a:gridCol w="3377681">
                  <a:extLst>
                    <a:ext uri="{9D8B030D-6E8A-4147-A177-3AD203B41FA5}">
                      <a16:colId xmlns:a16="http://schemas.microsoft.com/office/drawing/2014/main" val="3048317169"/>
                    </a:ext>
                  </a:extLst>
                </a:gridCol>
              </a:tblGrid>
              <a:tr h="484683">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区分</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小・中規模</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大規模</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62333381"/>
                  </a:ext>
                </a:extLst>
              </a:tr>
              <a:tr h="419877">
                <a:tc>
                  <a:txBody>
                    <a:bodyPr/>
                    <a:lstStyle/>
                    <a:p>
                      <a:pPr algn="ctr"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用途例</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クリニック</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大学・県立病院</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01323590"/>
                  </a:ext>
                </a:extLst>
              </a:tr>
              <a:tr h="426694">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空調</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スリム・マルチ</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マルチ</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861894554"/>
                  </a:ext>
                </a:extLst>
              </a:tr>
              <a:tr h="476471">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換気</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業務用ロスナイ</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外気処理ユニット（</a:t>
                      </a:r>
                      <a:r>
                        <a:rPr lang="en-US" altLang="ja-JP" sz="1600" b="0" i="0" u="none" strike="noStrike" dirty="0">
                          <a:solidFill>
                            <a:srgbClr val="000000"/>
                          </a:solidFill>
                          <a:effectLst/>
                          <a:latin typeface="メイリオ" panose="020B0604030504040204" pitchFamily="50" charset="-128"/>
                          <a:ea typeface="メイリオ" panose="020B0604030504040204" pitchFamily="50" charset="-128"/>
                        </a:rPr>
                        <a:t>RDF</a:t>
                      </a: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35220600"/>
                  </a:ext>
                </a:extLst>
              </a:tr>
              <a:tr h="603085">
                <a:tc rowSpan="2">
                  <a:txBody>
                    <a:bodyPr/>
                    <a:lstStyle/>
                    <a:p>
                      <a:pPr algn="ctr"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空調・換気連携</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ctr" fontAlgn="ct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229806699"/>
                  </a:ext>
                </a:extLst>
              </a:tr>
              <a:tr h="1605659">
                <a:tc vMerge="1">
                  <a:txBody>
                    <a:bodyPr/>
                    <a:lstStyle/>
                    <a:p>
                      <a:pPr algn="ctr" fontAlgn="ct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097" marR="7097" marT="7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2738664"/>
                  </a:ext>
                </a:extLst>
              </a:tr>
            </a:tbl>
          </a:graphicData>
        </a:graphic>
      </p:graphicFrame>
      <p:sp>
        <p:nvSpPr>
          <p:cNvPr id="7" name="正方形/長方形 6">
            <a:extLst>
              <a:ext uri="{FF2B5EF4-FFF2-40B4-BE49-F238E27FC236}">
                <a16:creationId xmlns:a16="http://schemas.microsoft.com/office/drawing/2014/main" id="{48BA0E2C-1C1A-4DAE-8FE6-4B68B995A524}"/>
              </a:ext>
            </a:extLst>
          </p:cNvPr>
          <p:cNvSpPr/>
          <p:nvPr/>
        </p:nvSpPr>
        <p:spPr>
          <a:xfrm>
            <a:off x="97608" y="801167"/>
            <a:ext cx="8730479" cy="1309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2000" b="1" dirty="0">
                <a:solidFill>
                  <a:schemeClr val="tx1"/>
                </a:solidFill>
                <a:latin typeface="+mn-ea"/>
              </a:rPr>
              <a:t>■空調と換気の連携による省エネ</a:t>
            </a:r>
            <a:endParaRPr kumimoji="1" lang="en-US" altLang="ja-JP" sz="2000" b="1" dirty="0">
              <a:solidFill>
                <a:schemeClr val="tx1"/>
              </a:solidFill>
              <a:latin typeface="+mn-ea"/>
            </a:endParaRPr>
          </a:p>
        </p:txBody>
      </p:sp>
      <p:pic>
        <p:nvPicPr>
          <p:cNvPr id="9" name="HYSI_Gazou_Shape">
            <a:extLst>
              <a:ext uri="{FF2B5EF4-FFF2-40B4-BE49-F238E27FC236}">
                <a16:creationId xmlns:a16="http://schemas.microsoft.com/office/drawing/2014/main" id="{0DDB0414-17DF-4B31-88F0-B4C670F3B3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233" y="4112888"/>
            <a:ext cx="3038805" cy="15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7A25EF68-F7B0-464B-B180-4FCEF38BD181}"/>
              </a:ext>
            </a:extLst>
          </p:cNvPr>
          <p:cNvPicPr>
            <a:picLocks noChangeAspect="1"/>
          </p:cNvPicPr>
          <p:nvPr/>
        </p:nvPicPr>
        <p:blipFill>
          <a:blip r:embed="rId4"/>
          <a:stretch>
            <a:fillRect/>
          </a:stretch>
        </p:blipFill>
        <p:spPr>
          <a:xfrm>
            <a:off x="1881053" y="4112888"/>
            <a:ext cx="3665509" cy="1535364"/>
          </a:xfrm>
          <a:prstGeom prst="rect">
            <a:avLst/>
          </a:prstGeom>
        </p:spPr>
      </p:pic>
      <p:sp>
        <p:nvSpPr>
          <p:cNvPr id="11" name="正方形/長方形 10">
            <a:extLst>
              <a:ext uri="{FF2B5EF4-FFF2-40B4-BE49-F238E27FC236}">
                <a16:creationId xmlns:a16="http://schemas.microsoft.com/office/drawing/2014/main" id="{5A3F77F7-1BB2-4890-861D-74D8E2BFD4C7}"/>
              </a:ext>
            </a:extLst>
          </p:cNvPr>
          <p:cNvSpPr/>
          <p:nvPr/>
        </p:nvSpPr>
        <p:spPr>
          <a:xfrm>
            <a:off x="1549105" y="3353352"/>
            <a:ext cx="4329404" cy="852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dirty="0">
                <a:solidFill>
                  <a:schemeClr val="tx1"/>
                </a:solidFill>
                <a:latin typeface="Meiryo UI" panose="020B0604030504040204" pitchFamily="50" charset="-128"/>
                <a:ea typeface="Meiryo UI" panose="020B0604030504040204" pitchFamily="50" charset="-128"/>
              </a:rPr>
              <a:t>不在検知で省エネ換気</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人感ムーブアイ</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別置きムーブアイ</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＋業務用ロスナイ）</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F3AA19E8-D5E2-41D0-B287-4C3B93C0AAF6}"/>
              </a:ext>
            </a:extLst>
          </p:cNvPr>
          <p:cNvSpPr/>
          <p:nvPr/>
        </p:nvSpPr>
        <p:spPr>
          <a:xfrm>
            <a:off x="5105934" y="3370571"/>
            <a:ext cx="4329404" cy="852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ctr"/>
            <a:r>
              <a:rPr lang="ja-JP" altLang="en-US" sz="1400" b="0" i="0" u="none" strike="noStrike" dirty="0">
                <a:solidFill>
                  <a:srgbClr val="000000"/>
                </a:solidFill>
                <a:effectLst/>
                <a:latin typeface="メイリオ" panose="020B0604030504040204" pitchFamily="50" charset="-128"/>
                <a:ea typeface="メイリオ" panose="020B0604030504040204" pitchFamily="50" charset="-128"/>
              </a:rPr>
              <a:t>潜顕スマート除加湿空調システム</a:t>
            </a:r>
            <a:br>
              <a:rPr lang="ja-JP" altLang="en-US" sz="14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（高顕熱マルチ＋外気処理ユニット（</a:t>
            </a: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RDF))</a:t>
            </a:r>
          </a:p>
        </p:txBody>
      </p:sp>
      <p:grpSp>
        <p:nvGrpSpPr>
          <p:cNvPr id="13" name="グループ化 12">
            <a:extLst>
              <a:ext uri="{FF2B5EF4-FFF2-40B4-BE49-F238E27FC236}">
                <a16:creationId xmlns:a16="http://schemas.microsoft.com/office/drawing/2014/main" id="{B257EA1A-1C5B-4BDC-AF58-BECCA89AC6EA}"/>
              </a:ext>
            </a:extLst>
          </p:cNvPr>
          <p:cNvGrpSpPr/>
          <p:nvPr/>
        </p:nvGrpSpPr>
        <p:grpSpPr>
          <a:xfrm>
            <a:off x="162313" y="5884610"/>
            <a:ext cx="8912996" cy="646331"/>
            <a:chOff x="162313" y="5884610"/>
            <a:chExt cx="8912996" cy="646331"/>
          </a:xfrm>
        </p:grpSpPr>
        <p:sp>
          <p:nvSpPr>
            <p:cNvPr id="14" name="正方形/長方形 13">
              <a:extLst>
                <a:ext uri="{FF2B5EF4-FFF2-40B4-BE49-F238E27FC236}">
                  <a16:creationId xmlns:a16="http://schemas.microsoft.com/office/drawing/2014/main" id="{50E73AA2-EF7B-4220-A4C6-BC33EE87991C}"/>
                </a:ext>
              </a:extLst>
            </p:cNvPr>
            <p:cNvSpPr/>
            <p:nvPr/>
          </p:nvSpPr>
          <p:spPr>
            <a:xfrm>
              <a:off x="162313" y="5884611"/>
              <a:ext cx="199939"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15" name="正方形/長方形 14">
              <a:extLst>
                <a:ext uri="{FF2B5EF4-FFF2-40B4-BE49-F238E27FC236}">
                  <a16:creationId xmlns:a16="http://schemas.microsoft.com/office/drawing/2014/main" id="{B6240E4D-EC86-423C-A742-A52B88A1268B}"/>
                </a:ext>
              </a:extLst>
            </p:cNvPr>
            <p:cNvSpPr/>
            <p:nvPr/>
          </p:nvSpPr>
          <p:spPr bwMode="gray">
            <a:xfrm>
              <a:off x="365826" y="5884610"/>
              <a:ext cx="8704554" cy="646331"/>
            </a:xfrm>
            <a:prstGeom prst="rect">
              <a:avLst/>
            </a:prstGeom>
            <a:solidFill>
              <a:schemeClr val="accent5"/>
            </a:solidFill>
            <a:ln>
              <a:noFill/>
            </a:ln>
          </p:spPr>
          <p:txBody>
            <a:bodyPr wrap="square">
              <a:spAutoFit/>
            </a:bodyPr>
            <a:lstStyle/>
            <a:p>
              <a:r>
                <a:rPr kumimoji="1" lang="en-US" altLang="ja-JP" b="1" dirty="0">
                  <a:solidFill>
                    <a:schemeClr val="tx1"/>
                  </a:solidFill>
                  <a:latin typeface="+mn-ea"/>
                </a:rPr>
                <a:t> 22</a:t>
              </a:r>
              <a:r>
                <a:rPr kumimoji="1" lang="ja-JP" altLang="en-US" b="1" dirty="0">
                  <a:solidFill>
                    <a:schemeClr val="tx1"/>
                  </a:solidFill>
                  <a:latin typeface="+mn-ea"/>
                </a:rPr>
                <a:t>年度では省エネ・換気ができ、温度・換気の見える化を実現できる</a:t>
              </a:r>
              <a:endParaRPr kumimoji="1" lang="en-US" altLang="ja-JP" b="1" dirty="0">
                <a:solidFill>
                  <a:schemeClr val="tx1"/>
                </a:solidFill>
                <a:latin typeface="+mn-ea"/>
              </a:endParaRPr>
            </a:p>
            <a:p>
              <a:r>
                <a:rPr kumimoji="1" lang="ja-JP" altLang="en-US" b="1" dirty="0">
                  <a:solidFill>
                    <a:schemeClr val="tx1"/>
                  </a:solidFill>
                  <a:latin typeface="+mn-ea"/>
                </a:rPr>
                <a:t> 新提案を訴求いたします。</a:t>
              </a:r>
              <a:endParaRPr kumimoji="1" lang="en-US" altLang="ja-JP" b="1" dirty="0">
                <a:solidFill>
                  <a:schemeClr val="tx1"/>
                </a:solidFill>
                <a:latin typeface="+mn-ea"/>
              </a:endParaRPr>
            </a:p>
          </p:txBody>
        </p:sp>
        <p:sp>
          <p:nvSpPr>
            <p:cNvPr id="16" name="正方形/長方形 15">
              <a:extLst>
                <a:ext uri="{FF2B5EF4-FFF2-40B4-BE49-F238E27FC236}">
                  <a16:creationId xmlns:a16="http://schemas.microsoft.com/office/drawing/2014/main" id="{2682C50C-8610-4F91-AF1F-DFD205884D44}"/>
                </a:ext>
              </a:extLst>
            </p:cNvPr>
            <p:cNvSpPr/>
            <p:nvPr/>
          </p:nvSpPr>
          <p:spPr>
            <a:xfrm>
              <a:off x="8921137" y="5884611"/>
              <a:ext cx="154172"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3" name="スライド番号プレースホルダー 2">
            <a:extLst>
              <a:ext uri="{FF2B5EF4-FFF2-40B4-BE49-F238E27FC236}">
                <a16:creationId xmlns:a16="http://schemas.microsoft.com/office/drawing/2014/main" id="{A494B4F9-5269-4AB0-AC5A-9153B26E66C1}"/>
              </a:ext>
            </a:extLst>
          </p:cNvPr>
          <p:cNvSpPr>
            <a:spLocks noGrp="1"/>
          </p:cNvSpPr>
          <p:nvPr>
            <p:ph type="sldNum" sz="quarter" idx="18"/>
          </p:nvPr>
        </p:nvSpPr>
        <p:spPr/>
        <p:txBody>
          <a:bodyPr/>
          <a:lstStyle/>
          <a:p>
            <a:fld id="{8E309D18-5CEC-4165-B971-DC4DA761F26D}" type="slidenum">
              <a:rPr lang="ja-JP" altLang="en-US" smtClean="0"/>
              <a:pPr/>
              <a:t>11</a:t>
            </a:fld>
            <a:endParaRPr lang="ja-JP" altLang="en-US" dirty="0"/>
          </a:p>
        </p:txBody>
      </p:sp>
      <p:sp>
        <p:nvSpPr>
          <p:cNvPr id="17" name="Text Box 4">
            <a:extLst>
              <a:ext uri="{FF2B5EF4-FFF2-40B4-BE49-F238E27FC236}">
                <a16:creationId xmlns:a16="http://schemas.microsoft.com/office/drawing/2014/main" id="{2C7CA0C7-723C-41DB-90F9-A72E3ED73B7B}"/>
              </a:ext>
            </a:extLst>
          </p:cNvPr>
          <p:cNvSpPr txBox="1">
            <a:spLocks noChangeArrowheads="1"/>
          </p:cNvSpPr>
          <p:nvPr/>
        </p:nvSpPr>
        <p:spPr bwMode="auto">
          <a:xfrm>
            <a:off x="162119" y="763267"/>
            <a:ext cx="8765298" cy="461665"/>
          </a:xfrm>
          <a:prstGeom prst="rect">
            <a:avLst/>
          </a:prstGeom>
          <a:solidFill>
            <a:schemeClr val="accent5">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空気質・換気</a:t>
            </a:r>
          </a:p>
        </p:txBody>
      </p:sp>
    </p:spTree>
    <p:extLst>
      <p:ext uri="{BB962C8B-B14F-4D97-AF65-F5344CB8AC3E}">
        <p14:creationId xmlns:p14="http://schemas.microsoft.com/office/powerpoint/2010/main" val="199525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B1701A98-32C5-4937-961B-0814904AA650}"/>
              </a:ext>
            </a:extLst>
          </p:cNvPr>
          <p:cNvGrpSpPr/>
          <p:nvPr/>
        </p:nvGrpSpPr>
        <p:grpSpPr>
          <a:xfrm>
            <a:off x="699701" y="4108992"/>
            <a:ext cx="7683854" cy="1775617"/>
            <a:chOff x="683674" y="4126365"/>
            <a:chExt cx="7683854" cy="1775617"/>
          </a:xfrm>
        </p:grpSpPr>
        <p:pic>
          <p:nvPicPr>
            <p:cNvPr id="15" name="図 14">
              <a:extLst>
                <a:ext uri="{FF2B5EF4-FFF2-40B4-BE49-F238E27FC236}">
                  <a16:creationId xmlns:a16="http://schemas.microsoft.com/office/drawing/2014/main" id="{3C95494D-A596-425D-9D71-C907AA630F8F}"/>
                </a:ext>
              </a:extLst>
            </p:cNvPr>
            <p:cNvPicPr>
              <a:picLocks noChangeAspect="1"/>
            </p:cNvPicPr>
            <p:nvPr/>
          </p:nvPicPr>
          <p:blipFill>
            <a:blip r:embed="rId3"/>
            <a:stretch>
              <a:fillRect/>
            </a:stretch>
          </p:blipFill>
          <p:spPr>
            <a:xfrm>
              <a:off x="683674" y="4144365"/>
              <a:ext cx="3495448" cy="1757617"/>
            </a:xfrm>
            <a:prstGeom prst="rect">
              <a:avLst/>
            </a:prstGeom>
          </p:spPr>
        </p:pic>
        <p:pic>
          <p:nvPicPr>
            <p:cNvPr id="17" name="図 16">
              <a:extLst>
                <a:ext uri="{FF2B5EF4-FFF2-40B4-BE49-F238E27FC236}">
                  <a16:creationId xmlns:a16="http://schemas.microsoft.com/office/drawing/2014/main" id="{A5678FE7-1536-4578-91E6-CFB64F1E2C03}"/>
                </a:ext>
              </a:extLst>
            </p:cNvPr>
            <p:cNvPicPr>
              <a:picLocks noChangeAspect="1"/>
            </p:cNvPicPr>
            <p:nvPr/>
          </p:nvPicPr>
          <p:blipFill>
            <a:blip r:embed="rId4"/>
            <a:stretch>
              <a:fillRect/>
            </a:stretch>
          </p:blipFill>
          <p:spPr>
            <a:xfrm>
              <a:off x="4881973" y="4126365"/>
              <a:ext cx="3485555" cy="1751022"/>
            </a:xfrm>
            <a:prstGeom prst="rect">
              <a:avLst/>
            </a:prstGeom>
          </p:spPr>
        </p:pic>
        <p:sp>
          <p:nvSpPr>
            <p:cNvPr id="11" name="矢印: 右 10">
              <a:extLst>
                <a:ext uri="{FF2B5EF4-FFF2-40B4-BE49-F238E27FC236}">
                  <a16:creationId xmlns:a16="http://schemas.microsoft.com/office/drawing/2014/main" id="{A089CF88-CD62-4CF1-9ABF-87C52C5F7FF1}"/>
                </a:ext>
              </a:extLst>
            </p:cNvPr>
            <p:cNvSpPr/>
            <p:nvPr/>
          </p:nvSpPr>
          <p:spPr>
            <a:xfrm>
              <a:off x="4209729" y="4520425"/>
              <a:ext cx="595867" cy="481451"/>
            </a:xfrm>
            <a:prstGeom prst="rightArrow">
              <a:avLst>
                <a:gd name="adj1" fmla="val 26504"/>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8" name="矢印: 右 37">
              <a:extLst>
                <a:ext uri="{FF2B5EF4-FFF2-40B4-BE49-F238E27FC236}">
                  <a16:creationId xmlns:a16="http://schemas.microsoft.com/office/drawing/2014/main" id="{7CCEB963-F7B5-4846-BEB1-AF53FDA1076E}"/>
                </a:ext>
              </a:extLst>
            </p:cNvPr>
            <p:cNvSpPr/>
            <p:nvPr/>
          </p:nvSpPr>
          <p:spPr>
            <a:xfrm rot="10800000">
              <a:off x="4209730" y="5053851"/>
              <a:ext cx="595866" cy="479941"/>
            </a:xfrm>
            <a:prstGeom prst="rightArrow">
              <a:avLst>
                <a:gd name="adj1" fmla="val 26504"/>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sp>
        <p:nvSpPr>
          <p:cNvPr id="80" name="Text Box 4">
            <a:extLst>
              <a:ext uri="{FF2B5EF4-FFF2-40B4-BE49-F238E27FC236}">
                <a16:creationId xmlns:a16="http://schemas.microsoft.com/office/drawing/2014/main" id="{73B31E32-F686-41AC-92EA-60EBA2949200}"/>
              </a:ext>
            </a:extLst>
          </p:cNvPr>
          <p:cNvSpPr txBox="1">
            <a:spLocks noChangeArrowheads="1"/>
          </p:cNvSpPr>
          <p:nvPr/>
        </p:nvSpPr>
        <p:spPr bwMode="auto">
          <a:xfrm>
            <a:off x="162119" y="763267"/>
            <a:ext cx="8765298" cy="461665"/>
          </a:xfrm>
          <a:prstGeom prst="rect">
            <a:avLst/>
          </a:prstGeom>
          <a:solidFill>
            <a:schemeClr val="accent5">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空気質・換気</a:t>
            </a:r>
          </a:p>
        </p:txBody>
      </p:sp>
      <p:sp>
        <p:nvSpPr>
          <p:cNvPr id="23" name="正方形/長方形 22">
            <a:extLst>
              <a:ext uri="{FF2B5EF4-FFF2-40B4-BE49-F238E27FC236}">
                <a16:creationId xmlns:a16="http://schemas.microsoft.com/office/drawing/2014/main" id="{C234868B-B128-41B2-856E-8D9F14A11BC1}"/>
              </a:ext>
            </a:extLst>
          </p:cNvPr>
          <p:cNvSpPr/>
          <p:nvPr/>
        </p:nvSpPr>
        <p:spPr>
          <a:xfrm>
            <a:off x="72957" y="1755480"/>
            <a:ext cx="8937342" cy="921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800" dirty="0">
                <a:solidFill>
                  <a:schemeClr val="tx1"/>
                </a:solidFill>
                <a:latin typeface="+mn-ea"/>
              </a:rPr>
              <a:t>☞</a:t>
            </a:r>
            <a:r>
              <a:rPr lang="ja-JP" altLang="en-US" dirty="0">
                <a:solidFill>
                  <a:schemeClr val="tx1"/>
                </a:solidFill>
                <a:latin typeface="+mn-ea"/>
              </a:rPr>
              <a:t>環境センサー</a:t>
            </a:r>
            <a:r>
              <a:rPr lang="en-US" altLang="ja-JP" dirty="0">
                <a:solidFill>
                  <a:schemeClr val="tx1"/>
                </a:solidFill>
                <a:latin typeface="+mn-ea"/>
              </a:rPr>
              <a:t>【</a:t>
            </a:r>
            <a:r>
              <a:rPr lang="ja-JP" altLang="en-US" dirty="0">
                <a:solidFill>
                  <a:schemeClr val="tx1"/>
                </a:solidFill>
                <a:latin typeface="+mn-ea"/>
              </a:rPr>
              <a:t>当社推奨品</a:t>
            </a:r>
            <a:r>
              <a:rPr lang="en-US" altLang="ja-JP" dirty="0">
                <a:solidFill>
                  <a:schemeClr val="tx1"/>
                </a:solidFill>
                <a:latin typeface="+mn-ea"/>
              </a:rPr>
              <a:t>】</a:t>
            </a:r>
            <a:r>
              <a:rPr lang="ja-JP" altLang="en-US" dirty="0">
                <a:solidFill>
                  <a:schemeClr val="tx1"/>
                </a:solidFill>
                <a:latin typeface="+mn-ea"/>
              </a:rPr>
              <a:t>で検知した</a:t>
            </a:r>
            <a:r>
              <a:rPr lang="en-US" altLang="ja-JP" dirty="0">
                <a:solidFill>
                  <a:schemeClr val="tx1"/>
                </a:solidFill>
                <a:latin typeface="+mn-ea"/>
              </a:rPr>
              <a:t>CO2</a:t>
            </a:r>
            <a:r>
              <a:rPr lang="ja-JP" altLang="en-US" dirty="0">
                <a:solidFill>
                  <a:schemeClr val="tx1"/>
                </a:solidFill>
                <a:latin typeface="+mn-ea"/>
              </a:rPr>
              <a:t>濃度を</a:t>
            </a:r>
            <a:r>
              <a:rPr lang="en-US" altLang="ja-JP" dirty="0">
                <a:solidFill>
                  <a:schemeClr val="tx1"/>
                </a:solidFill>
                <a:latin typeface="+mn-ea"/>
              </a:rPr>
              <a:t>MA</a:t>
            </a:r>
            <a:r>
              <a:rPr lang="ja-JP" altLang="en-US" dirty="0">
                <a:solidFill>
                  <a:schemeClr val="tx1"/>
                </a:solidFill>
                <a:latin typeface="+mn-ea"/>
              </a:rPr>
              <a:t>リモコンに表示可能　</a:t>
            </a:r>
            <a:endParaRPr lang="en-US" altLang="ja-JP" dirty="0">
              <a:solidFill>
                <a:schemeClr val="tx1"/>
              </a:solidFill>
              <a:latin typeface="+mn-ea"/>
            </a:endParaRPr>
          </a:p>
          <a:p>
            <a:r>
              <a:rPr lang="ja-JP" altLang="en-US" dirty="0">
                <a:solidFill>
                  <a:schemeClr val="tx1"/>
                </a:solidFill>
                <a:latin typeface="+mn-ea"/>
              </a:rPr>
              <a:t>　（</a:t>
            </a:r>
            <a:r>
              <a:rPr lang="en-US" altLang="ja-JP" dirty="0">
                <a:solidFill>
                  <a:schemeClr val="tx1"/>
                </a:solidFill>
                <a:latin typeface="+mn-ea"/>
              </a:rPr>
              <a:t>Bluetooth®</a:t>
            </a:r>
            <a:r>
              <a:rPr lang="ja-JP" altLang="en-US" dirty="0">
                <a:solidFill>
                  <a:schemeClr val="tx1"/>
                </a:solidFill>
                <a:latin typeface="+mn-ea"/>
              </a:rPr>
              <a:t>通信連携）。また、室内機と連動した業務用ロスナイをご使用の場合、</a:t>
            </a:r>
            <a:endParaRPr lang="en-US" altLang="ja-JP" dirty="0">
              <a:solidFill>
                <a:schemeClr val="tx1"/>
              </a:solidFill>
              <a:latin typeface="+mn-ea"/>
            </a:endParaRPr>
          </a:p>
          <a:p>
            <a:r>
              <a:rPr lang="ja-JP" altLang="en-US" dirty="0">
                <a:solidFill>
                  <a:schemeClr val="tx1"/>
                </a:solidFill>
                <a:latin typeface="+mn-ea"/>
              </a:rPr>
              <a:t>　検知した</a:t>
            </a:r>
            <a:r>
              <a:rPr lang="en-US" altLang="ja-JP" dirty="0">
                <a:solidFill>
                  <a:schemeClr val="tx1"/>
                </a:solidFill>
                <a:latin typeface="+mn-ea"/>
              </a:rPr>
              <a:t>CO2</a:t>
            </a:r>
            <a:r>
              <a:rPr lang="ja-JP" altLang="en-US" dirty="0">
                <a:solidFill>
                  <a:schemeClr val="tx1"/>
                </a:solidFill>
                <a:latin typeface="+mn-ea"/>
              </a:rPr>
              <a:t>濃度に応じて換気量を調整し、省エネ換気を行うことができます。</a:t>
            </a:r>
            <a:endParaRPr lang="en-US" altLang="ja-JP" dirty="0">
              <a:solidFill>
                <a:schemeClr val="tx1"/>
              </a:solidFill>
              <a:latin typeface="+mn-ea"/>
            </a:endParaRPr>
          </a:p>
        </p:txBody>
      </p:sp>
      <p:sp>
        <p:nvSpPr>
          <p:cNvPr id="67" name="タイトル 1">
            <a:extLst>
              <a:ext uri="{FF2B5EF4-FFF2-40B4-BE49-F238E27FC236}">
                <a16:creationId xmlns:a16="http://schemas.microsoft.com/office/drawing/2014/main" id="{C122B14D-E459-4D04-BFD2-C9F672943151}"/>
              </a:ext>
            </a:extLst>
          </p:cNvPr>
          <p:cNvSpPr txBox="1">
            <a:spLocks/>
          </p:cNvSpPr>
          <p:nvPr/>
        </p:nvSpPr>
        <p:spPr>
          <a:xfrm>
            <a:off x="162119" y="1218391"/>
            <a:ext cx="8759018" cy="428774"/>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b="1" dirty="0">
                <a:latin typeface="+mn-ea"/>
                <a:ea typeface="+mn-ea"/>
              </a:rPr>
              <a:t>ラトックシステム社製</a:t>
            </a:r>
            <a:r>
              <a:rPr lang="ja-JP" altLang="en-US" sz="1800" b="1" u="sng" dirty="0">
                <a:solidFill>
                  <a:schemeClr val="accent1"/>
                </a:solidFill>
                <a:latin typeface="+mn-ea"/>
                <a:ea typeface="+mn-ea"/>
              </a:rPr>
              <a:t>「環境センサー」</a:t>
            </a:r>
            <a:r>
              <a:rPr lang="ja-JP" altLang="en-US" sz="1800" b="1" dirty="0">
                <a:latin typeface="+mn-ea"/>
                <a:ea typeface="+mn-ea"/>
              </a:rPr>
              <a:t>と、</a:t>
            </a:r>
            <a:r>
              <a:rPr lang="en-US" altLang="ja-JP" sz="1800" b="1" u="sng" dirty="0">
                <a:solidFill>
                  <a:schemeClr val="accent1"/>
                </a:solidFill>
                <a:latin typeface="+mn-ea"/>
                <a:ea typeface="+mn-ea"/>
              </a:rPr>
              <a:t>MA</a:t>
            </a:r>
            <a:r>
              <a:rPr lang="ja-JP" altLang="en-US" sz="1800" b="1" u="sng" dirty="0">
                <a:solidFill>
                  <a:schemeClr val="accent1"/>
                </a:solidFill>
                <a:latin typeface="+mn-ea"/>
                <a:ea typeface="+mn-ea"/>
              </a:rPr>
              <a:t>スマートリモコン</a:t>
            </a:r>
            <a:r>
              <a:rPr lang="ja-JP" altLang="en-US" sz="1800" b="1" dirty="0">
                <a:latin typeface="+mn-ea"/>
                <a:ea typeface="+mn-ea"/>
              </a:rPr>
              <a:t>（</a:t>
            </a:r>
            <a:r>
              <a:rPr lang="en-US" altLang="ja-JP" sz="1800" b="1" dirty="0">
                <a:latin typeface="+mn-ea"/>
                <a:ea typeface="+mn-ea"/>
              </a:rPr>
              <a:t>PAR-44MA</a:t>
            </a:r>
            <a:r>
              <a:rPr lang="ja-JP" altLang="en-US" sz="1800" b="1" dirty="0">
                <a:latin typeface="+mn-ea"/>
                <a:ea typeface="+mn-ea"/>
              </a:rPr>
              <a:t>）連携</a:t>
            </a:r>
          </a:p>
        </p:txBody>
      </p:sp>
      <p:sp>
        <p:nvSpPr>
          <p:cNvPr id="72" name="タイトル 1">
            <a:extLst>
              <a:ext uri="{FF2B5EF4-FFF2-40B4-BE49-F238E27FC236}">
                <a16:creationId xmlns:a16="http://schemas.microsoft.com/office/drawing/2014/main" id="{FFCEAD81-8D38-4C51-B762-3E2A9CE1DC6A}"/>
              </a:ext>
            </a:extLst>
          </p:cNvPr>
          <p:cNvSpPr txBox="1">
            <a:spLocks/>
          </p:cNvSpPr>
          <p:nvPr/>
        </p:nvSpPr>
        <p:spPr>
          <a:xfrm>
            <a:off x="107877" y="2797725"/>
            <a:ext cx="2930839" cy="4933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sz="1800" dirty="0">
              <a:latin typeface="Meiryo UI" panose="020B0604030504040204" pitchFamily="50" charset="-128"/>
              <a:ea typeface="Meiryo UI" panose="020B0604030504040204" pitchFamily="50" charset="-128"/>
            </a:endParaRPr>
          </a:p>
        </p:txBody>
      </p:sp>
      <p:sp>
        <p:nvSpPr>
          <p:cNvPr id="81" name="タイトル 1">
            <a:extLst>
              <a:ext uri="{FF2B5EF4-FFF2-40B4-BE49-F238E27FC236}">
                <a16:creationId xmlns:a16="http://schemas.microsoft.com/office/drawing/2014/main" id="{5F1FF40F-69C6-4CCB-BEA7-FBD0EDCC42AF}"/>
              </a:ext>
            </a:extLst>
          </p:cNvPr>
          <p:cNvSpPr>
            <a:spLocks noGrp="1"/>
          </p:cNvSpPr>
          <p:nvPr>
            <p:ph type="title"/>
          </p:nvPr>
        </p:nvSpPr>
        <p:spPr>
          <a:xfrm>
            <a:off x="1177848" y="1"/>
            <a:ext cx="6570000" cy="688436"/>
          </a:xfrm>
        </p:spPr>
        <p:txBody>
          <a:bodyPr/>
          <a:lstStyle/>
          <a:p>
            <a:r>
              <a:rPr lang="en-US" altLang="ja-JP" dirty="0"/>
              <a:t>22</a:t>
            </a:r>
            <a:r>
              <a:rPr lang="ja-JP" altLang="en-US" dirty="0"/>
              <a:t>年発売ビル用マルチエアコンご紹介</a:t>
            </a:r>
          </a:p>
        </p:txBody>
      </p:sp>
      <p:sp>
        <p:nvSpPr>
          <p:cNvPr id="84" name="テキスト プレースホルダー 3">
            <a:extLst>
              <a:ext uri="{FF2B5EF4-FFF2-40B4-BE49-F238E27FC236}">
                <a16:creationId xmlns:a16="http://schemas.microsoft.com/office/drawing/2014/main" id="{5DC2EB3B-12A0-47FF-B2F1-A6CC67DB81CD}"/>
              </a:ext>
            </a:extLst>
          </p:cNvPr>
          <p:cNvSpPr txBox="1">
            <a:spLocks/>
          </p:cNvSpPr>
          <p:nvPr/>
        </p:nvSpPr>
        <p:spPr>
          <a:xfrm>
            <a:off x="2191" y="15359"/>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800" b="1" dirty="0"/>
              <a:t>2</a:t>
            </a:r>
            <a:endParaRPr lang="ja-JP" altLang="en-US" sz="2800" b="1" dirty="0"/>
          </a:p>
        </p:txBody>
      </p:sp>
      <p:grpSp>
        <p:nvGrpSpPr>
          <p:cNvPr id="3" name="グループ化 2">
            <a:extLst>
              <a:ext uri="{FF2B5EF4-FFF2-40B4-BE49-F238E27FC236}">
                <a16:creationId xmlns:a16="http://schemas.microsoft.com/office/drawing/2014/main" id="{8A61A984-449E-4860-B7DD-2D1A38C8C27A}"/>
              </a:ext>
            </a:extLst>
          </p:cNvPr>
          <p:cNvGrpSpPr/>
          <p:nvPr/>
        </p:nvGrpSpPr>
        <p:grpSpPr>
          <a:xfrm>
            <a:off x="162313" y="5884610"/>
            <a:ext cx="8912996" cy="658322"/>
            <a:chOff x="162313" y="5884610"/>
            <a:chExt cx="8912996" cy="658322"/>
          </a:xfrm>
        </p:grpSpPr>
        <p:sp>
          <p:nvSpPr>
            <p:cNvPr id="27" name="正方形/長方形 26">
              <a:extLst>
                <a:ext uri="{FF2B5EF4-FFF2-40B4-BE49-F238E27FC236}">
                  <a16:creationId xmlns:a16="http://schemas.microsoft.com/office/drawing/2014/main" id="{486E77DD-A364-43B6-89D6-9815E4DD30D4}"/>
                </a:ext>
              </a:extLst>
            </p:cNvPr>
            <p:cNvSpPr/>
            <p:nvPr/>
          </p:nvSpPr>
          <p:spPr>
            <a:xfrm>
              <a:off x="162313" y="5884611"/>
              <a:ext cx="199939"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sp>
          <p:nvSpPr>
            <p:cNvPr id="28" name="正方形/長方形 27">
              <a:extLst>
                <a:ext uri="{FF2B5EF4-FFF2-40B4-BE49-F238E27FC236}">
                  <a16:creationId xmlns:a16="http://schemas.microsoft.com/office/drawing/2014/main" id="{8F04072C-60F3-4613-BD48-5BDA930C8521}"/>
                </a:ext>
              </a:extLst>
            </p:cNvPr>
            <p:cNvSpPr/>
            <p:nvPr/>
          </p:nvSpPr>
          <p:spPr bwMode="gray">
            <a:xfrm>
              <a:off x="365826" y="5884610"/>
              <a:ext cx="8704554" cy="658322"/>
            </a:xfrm>
            <a:prstGeom prst="rect">
              <a:avLst/>
            </a:prstGeom>
            <a:solidFill>
              <a:schemeClr val="accent5"/>
            </a:solidFill>
            <a:ln>
              <a:noFill/>
            </a:ln>
          </p:spPr>
          <p:txBody>
            <a:bodyPr wrap="square">
              <a:spAutoFit/>
            </a:bodyPr>
            <a:lstStyle/>
            <a:p>
              <a:pPr>
                <a:lnSpc>
                  <a:spcPts val="2200"/>
                </a:lnSpc>
              </a:pPr>
              <a:r>
                <a:rPr lang="ja-JP" altLang="en-US" sz="2000" b="1" dirty="0">
                  <a:solidFill>
                    <a:srgbClr val="FF0000"/>
                  </a:solidFill>
                  <a:latin typeface="+mn-ea"/>
                </a:rPr>
                <a:t>設定した閾値</a:t>
              </a:r>
              <a:r>
                <a:rPr lang="en-US" altLang="ja-JP" sz="2000" b="1" dirty="0">
                  <a:solidFill>
                    <a:srgbClr val="FF0000"/>
                  </a:solidFill>
                  <a:latin typeface="+mn-ea"/>
                </a:rPr>
                <a:t>(CO2</a:t>
              </a:r>
              <a:r>
                <a:rPr lang="ja-JP" altLang="en-US" sz="2000" b="1" dirty="0">
                  <a:solidFill>
                    <a:srgbClr val="FF0000"/>
                  </a:solidFill>
                  <a:latin typeface="+mn-ea"/>
                </a:rPr>
                <a:t>濃度</a:t>
              </a:r>
              <a:r>
                <a:rPr lang="en-US" altLang="ja-JP" sz="2000" b="1" dirty="0">
                  <a:solidFill>
                    <a:srgbClr val="FF0000"/>
                  </a:solidFill>
                  <a:latin typeface="+mn-ea"/>
                </a:rPr>
                <a:t>)</a:t>
              </a:r>
              <a:r>
                <a:rPr lang="ja-JP" altLang="en-US" sz="2000" b="1" dirty="0">
                  <a:solidFill>
                    <a:srgbClr val="FF0000"/>
                  </a:solidFill>
                  <a:latin typeface="+mn-ea"/>
                </a:rPr>
                <a:t>以上になると</a:t>
              </a:r>
              <a:r>
                <a:rPr lang="ja-JP" altLang="en-US" sz="2000" b="1" u="sng" dirty="0">
                  <a:solidFill>
                    <a:srgbClr val="FF0000"/>
                  </a:solidFill>
                  <a:latin typeface="+mn-ea"/>
                </a:rPr>
                <a:t>風量強になり</a:t>
              </a:r>
              <a:r>
                <a:rPr lang="ja-JP" altLang="en-US" sz="2000" b="1" dirty="0">
                  <a:solidFill>
                    <a:srgbClr val="FF0000"/>
                  </a:solidFill>
                  <a:latin typeface="+mn-ea"/>
                </a:rPr>
                <a:t>、</a:t>
              </a:r>
              <a:r>
                <a:rPr lang="ja-JP" altLang="en-US" sz="2000" b="1" dirty="0">
                  <a:latin typeface="+mn-ea"/>
                </a:rPr>
                <a:t>閾値を</a:t>
              </a:r>
              <a:endParaRPr lang="en-US" altLang="ja-JP" sz="2000" b="1" dirty="0">
                <a:latin typeface="+mn-ea"/>
              </a:endParaRPr>
            </a:p>
            <a:p>
              <a:pPr>
                <a:lnSpc>
                  <a:spcPts val="2200"/>
                </a:lnSpc>
              </a:pPr>
              <a:r>
                <a:rPr lang="ja-JP" altLang="en-US" sz="2000" b="1" dirty="0">
                  <a:latin typeface="+mn-ea"/>
                </a:rPr>
                <a:t>一定時間</a:t>
              </a:r>
              <a:r>
                <a:rPr lang="en-US" altLang="ja-JP" sz="2000" b="1" dirty="0">
                  <a:latin typeface="+mn-ea"/>
                </a:rPr>
                <a:t>(7</a:t>
              </a:r>
              <a:r>
                <a:rPr lang="ja-JP" altLang="en-US" sz="2000" b="1" dirty="0">
                  <a:latin typeface="+mn-ea"/>
                </a:rPr>
                <a:t>分間</a:t>
              </a:r>
              <a:r>
                <a:rPr lang="en-US" altLang="ja-JP" sz="2000" b="1" dirty="0">
                  <a:latin typeface="+mn-ea"/>
                </a:rPr>
                <a:t>)</a:t>
              </a:r>
              <a:r>
                <a:rPr lang="ja-JP" altLang="en-US" sz="2000" b="1" dirty="0">
                  <a:latin typeface="+mn-ea"/>
                </a:rPr>
                <a:t>下回った場合に風量弱で運転し省エネ換気を実現します。</a:t>
              </a:r>
            </a:p>
          </p:txBody>
        </p:sp>
        <p:sp>
          <p:nvSpPr>
            <p:cNvPr id="29" name="正方形/長方形 28">
              <a:extLst>
                <a:ext uri="{FF2B5EF4-FFF2-40B4-BE49-F238E27FC236}">
                  <a16:creationId xmlns:a16="http://schemas.microsoft.com/office/drawing/2014/main" id="{1EC314CD-70AA-4984-9B21-DB817F16A039}"/>
                </a:ext>
              </a:extLst>
            </p:cNvPr>
            <p:cNvSpPr/>
            <p:nvPr/>
          </p:nvSpPr>
          <p:spPr>
            <a:xfrm>
              <a:off x="8921137" y="5884611"/>
              <a:ext cx="154172"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grpSp>
      <p:grpSp>
        <p:nvGrpSpPr>
          <p:cNvPr id="10" name="グループ化 9">
            <a:extLst>
              <a:ext uri="{FF2B5EF4-FFF2-40B4-BE49-F238E27FC236}">
                <a16:creationId xmlns:a16="http://schemas.microsoft.com/office/drawing/2014/main" id="{A7C99D6A-88D0-43FC-A788-A05507C81371}"/>
              </a:ext>
            </a:extLst>
          </p:cNvPr>
          <p:cNvGrpSpPr/>
          <p:nvPr/>
        </p:nvGrpSpPr>
        <p:grpSpPr>
          <a:xfrm>
            <a:off x="49106" y="2693034"/>
            <a:ext cx="8895409" cy="1484767"/>
            <a:chOff x="186266" y="2571114"/>
            <a:chExt cx="8895409" cy="1484767"/>
          </a:xfrm>
        </p:grpSpPr>
        <p:grpSp>
          <p:nvGrpSpPr>
            <p:cNvPr id="8" name="グループ化 7">
              <a:extLst>
                <a:ext uri="{FF2B5EF4-FFF2-40B4-BE49-F238E27FC236}">
                  <a16:creationId xmlns:a16="http://schemas.microsoft.com/office/drawing/2014/main" id="{5A52950C-FA07-4AF7-914D-3B60653641BA}"/>
                </a:ext>
              </a:extLst>
            </p:cNvPr>
            <p:cNvGrpSpPr/>
            <p:nvPr/>
          </p:nvGrpSpPr>
          <p:grpSpPr>
            <a:xfrm>
              <a:off x="186266" y="2571114"/>
              <a:ext cx="8895409" cy="1484767"/>
              <a:chOff x="186266" y="2571114"/>
              <a:chExt cx="8895409" cy="1484767"/>
            </a:xfrm>
          </p:grpSpPr>
          <p:sp>
            <p:nvSpPr>
              <p:cNvPr id="71" name="タイトル 1">
                <a:extLst>
                  <a:ext uri="{FF2B5EF4-FFF2-40B4-BE49-F238E27FC236}">
                    <a16:creationId xmlns:a16="http://schemas.microsoft.com/office/drawing/2014/main" id="{13AD6210-747D-40B7-9351-C5E6C2C7FAD6}"/>
                  </a:ext>
                </a:extLst>
              </p:cNvPr>
              <p:cNvSpPr txBox="1">
                <a:spLocks/>
              </p:cNvSpPr>
              <p:nvPr/>
            </p:nvSpPr>
            <p:spPr>
              <a:xfrm>
                <a:off x="6570836" y="2771051"/>
                <a:ext cx="2510839" cy="56372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dirty="0">
                    <a:latin typeface="+mn-ea"/>
                    <a:ea typeface="+mn-ea"/>
                  </a:rPr>
                  <a:t>※</a:t>
                </a:r>
                <a:r>
                  <a:rPr lang="ja-JP" altLang="en-US" sz="1100" dirty="0">
                    <a:latin typeface="+mn-ea"/>
                    <a:ea typeface="+mn-ea"/>
                  </a:rPr>
                  <a:t>ラトックシステム株式会社製</a:t>
                </a:r>
                <a:endParaRPr lang="en-US" altLang="ja-JP" sz="1100" dirty="0">
                  <a:latin typeface="+mn-ea"/>
                  <a:ea typeface="+mn-ea"/>
                </a:endParaRPr>
              </a:p>
              <a:p>
                <a:pPr algn="l"/>
                <a:r>
                  <a:rPr lang="ja-JP" altLang="en-US" sz="1100" dirty="0">
                    <a:latin typeface="+mn-ea"/>
                    <a:ea typeface="+mn-ea"/>
                  </a:rPr>
                  <a:t>　環境センサーは当社推奨部品です。</a:t>
                </a:r>
              </a:p>
            </p:txBody>
          </p:sp>
          <p:grpSp>
            <p:nvGrpSpPr>
              <p:cNvPr id="7" name="グループ化 6">
                <a:extLst>
                  <a:ext uri="{FF2B5EF4-FFF2-40B4-BE49-F238E27FC236}">
                    <a16:creationId xmlns:a16="http://schemas.microsoft.com/office/drawing/2014/main" id="{4AC7095F-0331-46DC-9BDE-C4367503BDC8}"/>
                  </a:ext>
                </a:extLst>
              </p:cNvPr>
              <p:cNvGrpSpPr/>
              <p:nvPr/>
            </p:nvGrpSpPr>
            <p:grpSpPr>
              <a:xfrm>
                <a:off x="186266" y="2571114"/>
                <a:ext cx="8845714" cy="1484767"/>
                <a:chOff x="186266" y="2571114"/>
                <a:chExt cx="8845714" cy="1484767"/>
              </a:xfrm>
            </p:grpSpPr>
            <p:grpSp>
              <p:nvGrpSpPr>
                <p:cNvPr id="9" name="グループ化 8">
                  <a:extLst>
                    <a:ext uri="{FF2B5EF4-FFF2-40B4-BE49-F238E27FC236}">
                      <a16:creationId xmlns:a16="http://schemas.microsoft.com/office/drawing/2014/main" id="{81735C5E-8747-482A-A228-D1392B5EA7B0}"/>
                    </a:ext>
                  </a:extLst>
                </p:cNvPr>
                <p:cNvGrpSpPr/>
                <p:nvPr/>
              </p:nvGrpSpPr>
              <p:grpSpPr>
                <a:xfrm>
                  <a:off x="529453" y="2571114"/>
                  <a:ext cx="8502527" cy="1369436"/>
                  <a:chOff x="222863" y="2000674"/>
                  <a:chExt cx="8502527" cy="1369436"/>
                </a:xfrm>
              </p:grpSpPr>
              <p:pic>
                <p:nvPicPr>
                  <p:cNvPr id="77" name="図 76">
                    <a:extLst>
                      <a:ext uri="{FF2B5EF4-FFF2-40B4-BE49-F238E27FC236}">
                        <a16:creationId xmlns:a16="http://schemas.microsoft.com/office/drawing/2014/main" id="{8E55A388-8911-4D55-A629-EB70AE68F3CF}"/>
                      </a:ext>
                    </a:extLst>
                  </p:cNvPr>
                  <p:cNvPicPr>
                    <a:picLocks noChangeAspect="1"/>
                  </p:cNvPicPr>
                  <p:nvPr/>
                </p:nvPicPr>
                <p:blipFill rotWithShape="1">
                  <a:blip r:embed="rId5"/>
                  <a:srcRect b="5683"/>
                  <a:stretch/>
                </p:blipFill>
                <p:spPr>
                  <a:xfrm>
                    <a:off x="222863" y="2098407"/>
                    <a:ext cx="1588558" cy="1271703"/>
                  </a:xfrm>
                  <a:prstGeom prst="rect">
                    <a:avLst/>
                  </a:prstGeom>
                </p:spPr>
              </p:pic>
              <p:pic>
                <p:nvPicPr>
                  <p:cNvPr id="75" name="図 74">
                    <a:extLst>
                      <a:ext uri="{FF2B5EF4-FFF2-40B4-BE49-F238E27FC236}">
                        <a16:creationId xmlns:a16="http://schemas.microsoft.com/office/drawing/2014/main" id="{F4C8B75E-FF89-49ED-87A5-844560DC35B3}"/>
                      </a:ext>
                    </a:extLst>
                  </p:cNvPr>
                  <p:cNvPicPr>
                    <a:picLocks noChangeAspect="1"/>
                  </p:cNvPicPr>
                  <p:nvPr/>
                </p:nvPicPr>
                <p:blipFill>
                  <a:blip r:embed="rId6"/>
                  <a:stretch>
                    <a:fillRect/>
                  </a:stretch>
                </p:blipFill>
                <p:spPr>
                  <a:xfrm>
                    <a:off x="1934746" y="2269600"/>
                    <a:ext cx="1129916" cy="774783"/>
                  </a:xfrm>
                  <a:prstGeom prst="rect">
                    <a:avLst/>
                  </a:prstGeom>
                  <a:ln w="19050">
                    <a:solidFill>
                      <a:schemeClr val="tx1"/>
                    </a:solidFill>
                  </a:ln>
                </p:spPr>
              </p:pic>
              <p:sp>
                <p:nvSpPr>
                  <p:cNvPr id="49" name="吹き出し: 線 48">
                    <a:extLst>
                      <a:ext uri="{FF2B5EF4-FFF2-40B4-BE49-F238E27FC236}">
                        <a16:creationId xmlns:a16="http://schemas.microsoft.com/office/drawing/2014/main" id="{A22B1C14-70CA-47AC-82B0-BB9943464B12}"/>
                      </a:ext>
                    </a:extLst>
                  </p:cNvPr>
                  <p:cNvSpPr/>
                  <p:nvPr/>
                </p:nvSpPr>
                <p:spPr>
                  <a:xfrm>
                    <a:off x="3299441" y="2257977"/>
                    <a:ext cx="2871036" cy="1094761"/>
                  </a:xfrm>
                  <a:prstGeom prst="borderCallout1">
                    <a:avLst>
                      <a:gd name="adj1" fmla="val 44217"/>
                      <a:gd name="adj2" fmla="val -201"/>
                      <a:gd name="adj3" fmla="val 36385"/>
                      <a:gd name="adj4" fmla="val -8750"/>
                    </a:avLst>
                  </a:prstGeom>
                  <a:solidFill>
                    <a:schemeClr val="tx2"/>
                  </a:solidFill>
                  <a:ln w="12700">
                    <a:solidFill>
                      <a:srgbClr val="FF0000"/>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50" name="図 49">
                    <a:extLst>
                      <a:ext uri="{FF2B5EF4-FFF2-40B4-BE49-F238E27FC236}">
                        <a16:creationId xmlns:a16="http://schemas.microsoft.com/office/drawing/2014/main" id="{4ADC3FED-FADB-44FF-904A-502430C77DD3}"/>
                      </a:ext>
                    </a:extLst>
                  </p:cNvPr>
                  <p:cNvPicPr>
                    <a:picLocks noChangeAspect="1"/>
                  </p:cNvPicPr>
                  <p:nvPr/>
                </p:nvPicPr>
                <p:blipFill rotWithShape="1">
                  <a:blip r:embed="rId7"/>
                  <a:srcRect t="25029"/>
                  <a:stretch/>
                </p:blipFill>
                <p:spPr>
                  <a:xfrm>
                    <a:off x="3379139" y="2371983"/>
                    <a:ext cx="2039404" cy="710354"/>
                  </a:xfrm>
                  <a:prstGeom prst="rect">
                    <a:avLst/>
                  </a:prstGeom>
                </p:spPr>
              </p:pic>
              <p:pic>
                <p:nvPicPr>
                  <p:cNvPr id="51" name="図 50">
                    <a:extLst>
                      <a:ext uri="{FF2B5EF4-FFF2-40B4-BE49-F238E27FC236}">
                        <a16:creationId xmlns:a16="http://schemas.microsoft.com/office/drawing/2014/main" id="{DFBDEC44-3325-41DB-8272-42D93BDA2005}"/>
                      </a:ext>
                    </a:extLst>
                  </p:cNvPr>
                  <p:cNvPicPr>
                    <a:picLocks noChangeAspect="1"/>
                  </p:cNvPicPr>
                  <p:nvPr/>
                </p:nvPicPr>
                <p:blipFill rotWithShape="1">
                  <a:blip r:embed="rId7"/>
                  <a:srcRect l="67575" t="25029"/>
                  <a:stretch/>
                </p:blipFill>
                <p:spPr>
                  <a:xfrm>
                    <a:off x="5411413" y="2369654"/>
                    <a:ext cx="661270" cy="710354"/>
                  </a:xfrm>
                  <a:prstGeom prst="rect">
                    <a:avLst/>
                  </a:prstGeom>
                </p:spPr>
              </p:pic>
              <p:cxnSp>
                <p:nvCxnSpPr>
                  <p:cNvPr id="53" name="直線矢印コネクタ 52">
                    <a:extLst>
                      <a:ext uri="{FF2B5EF4-FFF2-40B4-BE49-F238E27FC236}">
                        <a16:creationId xmlns:a16="http://schemas.microsoft.com/office/drawing/2014/main" id="{FEDD7818-3074-4100-B42F-0C2492D1863C}"/>
                      </a:ext>
                    </a:extLst>
                  </p:cNvPr>
                  <p:cNvCxnSpPr/>
                  <p:nvPr/>
                </p:nvCxnSpPr>
                <p:spPr>
                  <a:xfrm>
                    <a:off x="4009692" y="2602706"/>
                    <a:ext cx="1986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FC61880E-49A4-4EC3-B7AE-955B77F58659}"/>
                      </a:ext>
                    </a:extLst>
                  </p:cNvPr>
                  <p:cNvCxnSpPr/>
                  <p:nvPr/>
                </p:nvCxnSpPr>
                <p:spPr>
                  <a:xfrm>
                    <a:off x="4636167" y="2621245"/>
                    <a:ext cx="1986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EB16086B-C129-4689-8F18-7EC0904B21A2}"/>
                      </a:ext>
                    </a:extLst>
                  </p:cNvPr>
                  <p:cNvCxnSpPr/>
                  <p:nvPr/>
                </p:nvCxnSpPr>
                <p:spPr>
                  <a:xfrm>
                    <a:off x="5319214" y="2617555"/>
                    <a:ext cx="1986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フリーフォーム: 図形 55">
                    <a:extLst>
                      <a:ext uri="{FF2B5EF4-FFF2-40B4-BE49-F238E27FC236}">
                        <a16:creationId xmlns:a16="http://schemas.microsoft.com/office/drawing/2014/main" id="{A7287CFB-243A-48CA-8324-C77A1FFA51F0}"/>
                      </a:ext>
                    </a:extLst>
                  </p:cNvPr>
                  <p:cNvSpPr/>
                  <p:nvPr/>
                </p:nvSpPr>
                <p:spPr>
                  <a:xfrm>
                    <a:off x="3754617" y="3063596"/>
                    <a:ext cx="1960684" cy="184638"/>
                  </a:xfrm>
                  <a:custGeom>
                    <a:avLst/>
                    <a:gdLst>
                      <a:gd name="connsiteX0" fmla="*/ 1960684 w 1960684"/>
                      <a:gd name="connsiteY0" fmla="*/ 0 h 184638"/>
                      <a:gd name="connsiteX1" fmla="*/ 1960684 w 1960684"/>
                      <a:gd name="connsiteY1" fmla="*/ 184638 h 184638"/>
                      <a:gd name="connsiteX2" fmla="*/ 0 w 1960684"/>
                      <a:gd name="connsiteY2" fmla="*/ 184638 h 184638"/>
                      <a:gd name="connsiteX3" fmla="*/ 0 w 1960684"/>
                      <a:gd name="connsiteY3" fmla="*/ 17584 h 184638"/>
                    </a:gdLst>
                    <a:ahLst/>
                    <a:cxnLst>
                      <a:cxn ang="0">
                        <a:pos x="connsiteX0" y="connsiteY0"/>
                      </a:cxn>
                      <a:cxn ang="0">
                        <a:pos x="connsiteX1" y="connsiteY1"/>
                      </a:cxn>
                      <a:cxn ang="0">
                        <a:pos x="connsiteX2" y="connsiteY2"/>
                      </a:cxn>
                      <a:cxn ang="0">
                        <a:pos x="connsiteX3" y="connsiteY3"/>
                      </a:cxn>
                    </a:cxnLst>
                    <a:rect l="l" t="t" r="r" b="b"/>
                    <a:pathLst>
                      <a:path w="1960684" h="184638">
                        <a:moveTo>
                          <a:pt x="1960684" y="0"/>
                        </a:moveTo>
                        <a:lnTo>
                          <a:pt x="1960684" y="184638"/>
                        </a:lnTo>
                        <a:lnTo>
                          <a:pt x="0" y="184638"/>
                        </a:lnTo>
                        <a:lnTo>
                          <a:pt x="0" y="17584"/>
                        </a:lnTo>
                      </a:path>
                    </a:pathLst>
                  </a:custGeom>
                  <a:noFill/>
                  <a:ln w="19050">
                    <a:solidFill>
                      <a:schemeClr val="tx2">
                        <a:lumMod val="20000"/>
                        <a:lumOff val="8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8" name="吹き出し: 線 57">
                    <a:extLst>
                      <a:ext uri="{FF2B5EF4-FFF2-40B4-BE49-F238E27FC236}">
                        <a16:creationId xmlns:a16="http://schemas.microsoft.com/office/drawing/2014/main" id="{C9FE0AD7-5552-4368-BE0B-45FF99BC95C1}"/>
                      </a:ext>
                    </a:extLst>
                  </p:cNvPr>
                  <p:cNvSpPr/>
                  <p:nvPr/>
                </p:nvSpPr>
                <p:spPr>
                  <a:xfrm>
                    <a:off x="6289690" y="2720600"/>
                    <a:ext cx="2435700" cy="618947"/>
                  </a:xfrm>
                  <a:prstGeom prst="borderCallout1">
                    <a:avLst>
                      <a:gd name="adj1" fmla="val 44543"/>
                      <a:gd name="adj2" fmla="val 175"/>
                      <a:gd name="adj3" fmla="val 31790"/>
                      <a:gd name="adj4" fmla="val -10742"/>
                    </a:avLst>
                  </a:prstGeom>
                  <a:solidFill>
                    <a:schemeClr val="tx2"/>
                  </a:solidFill>
                  <a:ln w="12700">
                    <a:solidFill>
                      <a:srgbClr val="FF0000"/>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環境センサーによる換気風量の</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制御を有効</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74" name="図 73" descr="アイコン&#10;&#10;自動的に生成された説明">
                    <a:extLst>
                      <a:ext uri="{FF2B5EF4-FFF2-40B4-BE49-F238E27FC236}">
                        <a16:creationId xmlns:a16="http://schemas.microsoft.com/office/drawing/2014/main" id="{5B608C46-8DFB-486C-A36E-8E35A19086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822707">
                    <a:off x="1339974" y="2000674"/>
                    <a:ext cx="648388" cy="551139"/>
                  </a:xfrm>
                  <a:prstGeom prst="rect">
                    <a:avLst/>
                  </a:prstGeom>
                </p:spPr>
              </p:pic>
            </p:grpSp>
            <p:sp>
              <p:nvSpPr>
                <p:cNvPr id="85" name="テキスト ボックス 84">
                  <a:extLst>
                    <a:ext uri="{FF2B5EF4-FFF2-40B4-BE49-F238E27FC236}">
                      <a16:creationId xmlns:a16="http://schemas.microsoft.com/office/drawing/2014/main" id="{329A67A2-12DA-459E-8DEA-1F7727A34763}"/>
                    </a:ext>
                  </a:extLst>
                </p:cNvPr>
                <p:cNvSpPr txBox="1"/>
                <p:nvPr/>
              </p:nvSpPr>
              <p:spPr>
                <a:xfrm>
                  <a:off x="186266" y="3678940"/>
                  <a:ext cx="1365959" cy="261610"/>
                </a:xfrm>
                <a:prstGeom prst="rect">
                  <a:avLst/>
                </a:prstGeom>
                <a:noFill/>
              </p:spPr>
              <p:txBody>
                <a:bodyPr wrap="square" rtlCol="0">
                  <a:spAutoFit/>
                </a:bodyPr>
                <a:lstStyle/>
                <a:p>
                  <a:pPr algn="ctr"/>
                  <a:r>
                    <a:rPr kumimoji="1" lang="ja-JP" altLang="en-US" sz="1050" b="1" dirty="0">
                      <a:latin typeface="+mn-ea"/>
                    </a:rPr>
                    <a:t>環境センサー</a:t>
                  </a:r>
                </a:p>
              </p:txBody>
            </p:sp>
            <p:sp>
              <p:nvSpPr>
                <p:cNvPr id="86" name="テキスト ボックス 85">
                  <a:extLst>
                    <a:ext uri="{FF2B5EF4-FFF2-40B4-BE49-F238E27FC236}">
                      <a16:creationId xmlns:a16="http://schemas.microsoft.com/office/drawing/2014/main" id="{24258256-3922-48F8-815F-0E6A88F9F9E3}"/>
                    </a:ext>
                  </a:extLst>
                </p:cNvPr>
                <p:cNvSpPr txBox="1"/>
                <p:nvPr/>
              </p:nvSpPr>
              <p:spPr>
                <a:xfrm>
                  <a:off x="2011304" y="3624994"/>
                  <a:ext cx="1573195" cy="430887"/>
                </a:xfrm>
                <a:prstGeom prst="rect">
                  <a:avLst/>
                </a:prstGeom>
                <a:noFill/>
              </p:spPr>
              <p:txBody>
                <a:bodyPr wrap="square" rtlCol="0">
                  <a:spAutoFit/>
                </a:bodyPr>
                <a:lstStyle/>
                <a:p>
                  <a:pPr algn="ctr"/>
                  <a:r>
                    <a:rPr kumimoji="1" lang="en-US" altLang="ja-JP" sz="1050" b="1" dirty="0">
                      <a:latin typeface="+mn-ea"/>
                    </a:rPr>
                    <a:t>MA</a:t>
                  </a:r>
                  <a:r>
                    <a:rPr kumimoji="1" lang="ja-JP" altLang="en-US" sz="1050" b="1" dirty="0">
                      <a:latin typeface="+mn-ea"/>
                    </a:rPr>
                    <a:t>スマートリモコン</a:t>
                  </a:r>
                  <a:endParaRPr kumimoji="1" lang="en-US" altLang="ja-JP" sz="1050" b="1" dirty="0">
                    <a:latin typeface="+mn-ea"/>
                  </a:endParaRPr>
                </a:p>
                <a:p>
                  <a:pPr algn="ctr"/>
                  <a:r>
                    <a:rPr kumimoji="1" lang="en-US" altLang="ja-JP" sz="1050" b="1" dirty="0">
                      <a:latin typeface="+mn-ea"/>
                    </a:rPr>
                    <a:t>PAR-44MA</a:t>
                  </a:r>
                  <a:endParaRPr kumimoji="1" lang="ja-JP" altLang="en-US" sz="1050" b="1" dirty="0">
                    <a:latin typeface="+mn-ea"/>
                  </a:endParaRPr>
                </a:p>
              </p:txBody>
            </p:sp>
          </p:grpSp>
        </p:grpSp>
        <p:pic>
          <p:nvPicPr>
            <p:cNvPr id="52" name="図 51">
              <a:extLst>
                <a:ext uri="{FF2B5EF4-FFF2-40B4-BE49-F238E27FC236}">
                  <a16:creationId xmlns:a16="http://schemas.microsoft.com/office/drawing/2014/main" id="{8B47CEC0-2359-425E-A30C-CF001337E63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50327" y="3037922"/>
              <a:ext cx="169281" cy="169281"/>
            </a:xfrm>
            <a:prstGeom prst="rect">
              <a:avLst/>
            </a:prstGeom>
          </p:spPr>
        </p:pic>
      </p:grpSp>
      <p:sp>
        <p:nvSpPr>
          <p:cNvPr id="12" name="スライド番号プレースホルダー 11">
            <a:extLst>
              <a:ext uri="{FF2B5EF4-FFF2-40B4-BE49-F238E27FC236}">
                <a16:creationId xmlns:a16="http://schemas.microsoft.com/office/drawing/2014/main" id="{13B3C2C2-0F25-419E-92BB-22BE8D8F1B76}"/>
              </a:ext>
            </a:extLst>
          </p:cNvPr>
          <p:cNvSpPr>
            <a:spLocks noGrp="1"/>
          </p:cNvSpPr>
          <p:nvPr>
            <p:ph type="sldNum" sz="quarter" idx="12"/>
          </p:nvPr>
        </p:nvSpPr>
        <p:spPr/>
        <p:txBody>
          <a:bodyPr/>
          <a:lstStyle/>
          <a:p>
            <a:fld id="{A7629EA9-4D13-462A-A59D-7C9AFE3C522B}" type="slidenum">
              <a:rPr kumimoji="1" lang="ja-JP" altLang="en-US" smtClean="0"/>
              <a:pPr/>
              <a:t>12</a:t>
            </a:fld>
            <a:endParaRPr kumimoji="1" lang="ja-JP" altLang="en-US"/>
          </a:p>
        </p:txBody>
      </p:sp>
    </p:spTree>
    <p:extLst>
      <p:ext uri="{BB962C8B-B14F-4D97-AF65-F5344CB8AC3E}">
        <p14:creationId xmlns:p14="http://schemas.microsoft.com/office/powerpoint/2010/main" val="344687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CE716D85-6C1B-4CA4-BF64-6854483D684D}"/>
              </a:ext>
            </a:extLst>
          </p:cNvPr>
          <p:cNvSpPr txBox="1"/>
          <p:nvPr/>
        </p:nvSpPr>
        <p:spPr>
          <a:xfrm>
            <a:off x="96982" y="2625704"/>
            <a:ext cx="4550977" cy="338554"/>
          </a:xfrm>
          <a:prstGeom prst="rect">
            <a:avLst/>
          </a:prstGeom>
          <a:noFill/>
        </p:spPr>
        <p:txBody>
          <a:bodyPr wrap="square" rtlCol="0">
            <a:spAutoFit/>
          </a:bodyPr>
          <a:lstStyle/>
          <a:p>
            <a:r>
              <a:rPr kumimoji="1" lang="en-US" altLang="ja-JP" sz="1600" dirty="0">
                <a:latin typeface="+mn-ea"/>
              </a:rPr>
              <a:t>【MA</a:t>
            </a:r>
            <a:r>
              <a:rPr kumimoji="1" lang="ja-JP" altLang="en-US" sz="1600" dirty="0">
                <a:latin typeface="+mn-ea"/>
              </a:rPr>
              <a:t>リモコン</a:t>
            </a:r>
            <a:r>
              <a:rPr lang="en-US" altLang="ja-JP" sz="1600" dirty="0">
                <a:latin typeface="+mn-ea"/>
              </a:rPr>
              <a:t>(PAR-44MA)</a:t>
            </a:r>
            <a:r>
              <a:rPr kumimoji="1" lang="ja-JP" altLang="en-US" sz="1600" dirty="0">
                <a:latin typeface="+mn-ea"/>
              </a:rPr>
              <a:t>での表示イメージ</a:t>
            </a:r>
            <a:r>
              <a:rPr kumimoji="1" lang="en-US" altLang="ja-JP" sz="1600" dirty="0">
                <a:latin typeface="+mn-ea"/>
              </a:rPr>
              <a:t>】</a:t>
            </a:r>
            <a:endParaRPr kumimoji="1" lang="ja-JP" altLang="en-US" sz="1600" dirty="0">
              <a:latin typeface="+mn-ea"/>
            </a:endParaRPr>
          </a:p>
        </p:txBody>
      </p:sp>
      <p:sp>
        <p:nvSpPr>
          <p:cNvPr id="38" name="四角形: 角を丸くする 37">
            <a:extLst>
              <a:ext uri="{FF2B5EF4-FFF2-40B4-BE49-F238E27FC236}">
                <a16:creationId xmlns:a16="http://schemas.microsoft.com/office/drawing/2014/main" id="{0F379F55-E90B-4152-9682-F23B14734590}"/>
              </a:ext>
            </a:extLst>
          </p:cNvPr>
          <p:cNvSpPr/>
          <p:nvPr/>
        </p:nvSpPr>
        <p:spPr>
          <a:xfrm>
            <a:off x="262282" y="1969282"/>
            <a:ext cx="3842940" cy="663704"/>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a:t>　</a:t>
            </a:r>
            <a:r>
              <a:rPr lang="en-US" altLang="ja-JP" dirty="0"/>
              <a:t>CO2</a:t>
            </a:r>
            <a:r>
              <a:rPr lang="ja-JP" altLang="en-US" dirty="0"/>
              <a:t>濃度の見える化で安心</a:t>
            </a:r>
            <a:endParaRPr kumimoji="1" lang="ja-JP" altLang="en-US" dirty="0"/>
          </a:p>
        </p:txBody>
      </p:sp>
      <p:sp>
        <p:nvSpPr>
          <p:cNvPr id="66" name="正方形/長方形 65">
            <a:extLst>
              <a:ext uri="{FF2B5EF4-FFF2-40B4-BE49-F238E27FC236}">
                <a16:creationId xmlns:a16="http://schemas.microsoft.com/office/drawing/2014/main" id="{867AEEB0-6BA0-43BB-BF08-B2B58C966C49}"/>
              </a:ext>
            </a:extLst>
          </p:cNvPr>
          <p:cNvSpPr/>
          <p:nvPr/>
        </p:nvSpPr>
        <p:spPr>
          <a:xfrm>
            <a:off x="362252" y="4839389"/>
            <a:ext cx="4056999" cy="76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latin typeface="+mn-ea"/>
              </a:rPr>
              <a:t>☞</a:t>
            </a:r>
            <a:r>
              <a:rPr lang="en-US" altLang="ja-JP" sz="1600" b="1" dirty="0">
                <a:solidFill>
                  <a:prstClr val="black"/>
                </a:solidFill>
                <a:latin typeface="+mn-ea"/>
              </a:rPr>
              <a:t>CO2</a:t>
            </a:r>
            <a:r>
              <a:rPr lang="ja-JP" altLang="en-US" sz="1600" b="1" dirty="0">
                <a:solidFill>
                  <a:prstClr val="black"/>
                </a:solidFill>
                <a:latin typeface="+mn-ea"/>
              </a:rPr>
              <a:t>濃度の基準値越えを検知すると、</a:t>
            </a:r>
            <a:endParaRPr lang="en-US" altLang="ja-JP" sz="1600" b="1" dirty="0">
              <a:solidFill>
                <a:prstClr val="black"/>
              </a:solidFill>
              <a:latin typeface="+mn-ea"/>
            </a:endParaRPr>
          </a:p>
          <a:p>
            <a:r>
              <a:rPr lang="ja-JP" altLang="en-US" sz="1600" b="1" dirty="0">
                <a:solidFill>
                  <a:prstClr val="black"/>
                </a:solidFill>
                <a:latin typeface="+mn-ea"/>
              </a:rPr>
              <a:t>　 </a:t>
            </a:r>
            <a:r>
              <a:rPr lang="en-US" altLang="ja-JP" sz="1600" b="1" dirty="0">
                <a:solidFill>
                  <a:prstClr val="black"/>
                </a:solidFill>
                <a:latin typeface="+mn-ea"/>
              </a:rPr>
              <a:t>MA</a:t>
            </a:r>
            <a:r>
              <a:rPr lang="ja-JP" altLang="en-US" sz="1600" b="1" dirty="0">
                <a:solidFill>
                  <a:prstClr val="black"/>
                </a:solidFill>
                <a:latin typeface="+mn-ea"/>
              </a:rPr>
              <a:t>リモコンに反転表示。</a:t>
            </a:r>
            <a:endParaRPr kumimoji="1" lang="ja-JP" altLang="en-US" sz="1600" b="1" dirty="0">
              <a:solidFill>
                <a:schemeClr val="tx1"/>
              </a:solidFill>
              <a:latin typeface="+mn-ea"/>
            </a:endParaRPr>
          </a:p>
        </p:txBody>
      </p:sp>
      <p:sp>
        <p:nvSpPr>
          <p:cNvPr id="4" name="テキスト ボックス 3">
            <a:extLst>
              <a:ext uri="{FF2B5EF4-FFF2-40B4-BE49-F238E27FC236}">
                <a16:creationId xmlns:a16="http://schemas.microsoft.com/office/drawing/2014/main" id="{45BD5B5F-E401-476A-B9B7-04FDC681B4D9}"/>
              </a:ext>
            </a:extLst>
          </p:cNvPr>
          <p:cNvSpPr txBox="1"/>
          <p:nvPr/>
        </p:nvSpPr>
        <p:spPr>
          <a:xfrm>
            <a:off x="7460145" y="744657"/>
            <a:ext cx="434734" cy="276999"/>
          </a:xfrm>
          <a:prstGeom prst="rect">
            <a:avLst/>
          </a:prstGeom>
          <a:noFill/>
        </p:spPr>
        <p:txBody>
          <a:bodyPr wrap="none" rtlCol="0">
            <a:spAutoFit/>
          </a:bodyPr>
          <a:lstStyle/>
          <a:p>
            <a:r>
              <a:rPr kumimoji="1" lang="en-US" altLang="ja-JP" sz="1200" dirty="0">
                <a:solidFill>
                  <a:schemeClr val="bg1"/>
                </a:solidFill>
              </a:rPr>
              <a:t>※1</a:t>
            </a:r>
            <a:endParaRPr kumimoji="1" lang="ja-JP" altLang="en-US" sz="1200" dirty="0">
              <a:solidFill>
                <a:schemeClr val="bg1"/>
              </a:solidFill>
            </a:endParaRPr>
          </a:p>
        </p:txBody>
      </p:sp>
      <p:sp>
        <p:nvSpPr>
          <p:cNvPr id="60" name="四角形: 角を丸くする 59">
            <a:extLst>
              <a:ext uri="{FF2B5EF4-FFF2-40B4-BE49-F238E27FC236}">
                <a16:creationId xmlns:a16="http://schemas.microsoft.com/office/drawing/2014/main" id="{2AC57C23-D4E5-4339-8CED-D089236B4EA3}"/>
              </a:ext>
            </a:extLst>
          </p:cNvPr>
          <p:cNvSpPr/>
          <p:nvPr/>
        </p:nvSpPr>
        <p:spPr>
          <a:xfrm>
            <a:off x="4932800" y="1969282"/>
            <a:ext cx="3948917" cy="673600"/>
          </a:xfrm>
          <a:prstGeom prst="round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a:t>　温度検知位置も、</a:t>
            </a:r>
            <a:endParaRPr lang="en-US" altLang="ja-JP" dirty="0"/>
          </a:p>
          <a:p>
            <a:r>
              <a:rPr lang="ja-JP" altLang="en-US" dirty="0"/>
              <a:t>　お好みの場所に</a:t>
            </a:r>
            <a:r>
              <a:rPr kumimoji="1" lang="ja-JP" altLang="en-US" dirty="0"/>
              <a:t>自在に変更可能</a:t>
            </a:r>
          </a:p>
        </p:txBody>
      </p:sp>
      <p:sp>
        <p:nvSpPr>
          <p:cNvPr id="65" name="正方形/長方形 64">
            <a:extLst>
              <a:ext uri="{FF2B5EF4-FFF2-40B4-BE49-F238E27FC236}">
                <a16:creationId xmlns:a16="http://schemas.microsoft.com/office/drawing/2014/main" id="{7FC596E0-476D-435C-8FEC-FDFDB3752040}"/>
              </a:ext>
            </a:extLst>
          </p:cNvPr>
          <p:cNvSpPr/>
          <p:nvPr/>
        </p:nvSpPr>
        <p:spPr>
          <a:xfrm>
            <a:off x="4941224" y="4810623"/>
            <a:ext cx="4056999" cy="768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chemeClr val="tx1"/>
                </a:solidFill>
                <a:latin typeface="+mn-ea"/>
              </a:rPr>
              <a:t>☞</a:t>
            </a:r>
            <a:r>
              <a:rPr kumimoji="1" lang="ja-JP" altLang="en-US" sz="1600" b="1" i="0" u="none" strike="noStrike" kern="1200" cap="none" spc="0" normalizeH="0" baseline="0" noProof="0" dirty="0">
                <a:ln>
                  <a:noFill/>
                </a:ln>
                <a:solidFill>
                  <a:schemeClr val="tx1"/>
                </a:solidFill>
                <a:effectLst/>
                <a:uLnTx/>
                <a:uFillTx/>
                <a:latin typeface="+mn-ea"/>
              </a:rPr>
              <a:t>温度も検知ができ、室温検知位置として</a:t>
            </a:r>
            <a:endParaRPr kumimoji="1" lang="en-US" altLang="ja-JP" sz="1600" b="1" i="0" u="none" strike="noStrike" kern="1200" cap="none" spc="0" normalizeH="0" baseline="0" noProof="0" dirty="0">
              <a:ln>
                <a:noFill/>
              </a:ln>
              <a:solidFill>
                <a:schemeClr val="tx1"/>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chemeClr val="tx1"/>
                </a:solidFill>
                <a:latin typeface="+mn-ea"/>
              </a:rPr>
              <a:t>　</a:t>
            </a:r>
            <a:r>
              <a:rPr kumimoji="1" lang="ja-JP" altLang="en-US" sz="1600" b="1" i="0" u="none" strike="noStrike" kern="1200" cap="none" spc="0" normalizeH="0" baseline="0" noProof="0" dirty="0">
                <a:ln>
                  <a:noFill/>
                </a:ln>
                <a:solidFill>
                  <a:schemeClr val="tx1"/>
                </a:solidFill>
                <a:effectLst/>
                <a:uLnTx/>
                <a:uFillTx/>
                <a:latin typeface="+mn-ea"/>
              </a:rPr>
              <a:t>ご使用いただけます。</a:t>
            </a:r>
            <a:endParaRPr kumimoji="1" lang="en-US" altLang="ja-JP" sz="1600" b="1" i="0" u="none" strike="noStrike" kern="1200" cap="none" spc="0" normalizeH="0" baseline="0" noProof="0" dirty="0">
              <a:ln>
                <a:noFill/>
              </a:ln>
              <a:solidFill>
                <a:schemeClr val="tx1"/>
              </a:solidFill>
              <a:effectLst/>
              <a:uLnTx/>
              <a:uFillTx/>
              <a:latin typeface="+mn-ea"/>
            </a:endParaRPr>
          </a:p>
        </p:txBody>
      </p:sp>
      <p:sp>
        <p:nvSpPr>
          <p:cNvPr id="67" name="テキスト ボックス 66">
            <a:extLst>
              <a:ext uri="{FF2B5EF4-FFF2-40B4-BE49-F238E27FC236}">
                <a16:creationId xmlns:a16="http://schemas.microsoft.com/office/drawing/2014/main" id="{66EFF3D5-14D4-4020-BE04-FC1859D26006}"/>
              </a:ext>
            </a:extLst>
          </p:cNvPr>
          <p:cNvSpPr txBox="1"/>
          <p:nvPr/>
        </p:nvSpPr>
        <p:spPr>
          <a:xfrm>
            <a:off x="4802900" y="2625703"/>
            <a:ext cx="3874365" cy="338554"/>
          </a:xfrm>
          <a:prstGeom prst="rect">
            <a:avLst/>
          </a:prstGeom>
          <a:noFill/>
        </p:spPr>
        <p:txBody>
          <a:bodyPr wrap="square" rtlCol="0">
            <a:spAutoFit/>
          </a:bodyPr>
          <a:lstStyle/>
          <a:p>
            <a:r>
              <a:rPr kumimoji="1" lang="en-US" altLang="ja-JP" sz="1600" dirty="0">
                <a:latin typeface="+mn-ea"/>
              </a:rPr>
              <a:t>【</a:t>
            </a:r>
            <a:r>
              <a:rPr kumimoji="1" lang="ja-JP" altLang="en-US" sz="1600" dirty="0">
                <a:latin typeface="+mn-ea"/>
              </a:rPr>
              <a:t>環境センサーで室温検知</a:t>
            </a:r>
            <a:r>
              <a:rPr kumimoji="1" lang="en-US" altLang="ja-JP" sz="1600" dirty="0">
                <a:latin typeface="+mn-ea"/>
              </a:rPr>
              <a:t>】</a:t>
            </a:r>
            <a:endParaRPr kumimoji="1" lang="ja-JP" altLang="en-US" sz="1600" dirty="0">
              <a:latin typeface="+mn-ea"/>
            </a:endParaRPr>
          </a:p>
        </p:txBody>
      </p:sp>
      <p:sp>
        <p:nvSpPr>
          <p:cNvPr id="68" name="タイトル 1">
            <a:extLst>
              <a:ext uri="{FF2B5EF4-FFF2-40B4-BE49-F238E27FC236}">
                <a16:creationId xmlns:a16="http://schemas.microsoft.com/office/drawing/2014/main" id="{56C1C9DF-C32B-4A9C-9EE9-5920E67F9541}"/>
              </a:ext>
            </a:extLst>
          </p:cNvPr>
          <p:cNvSpPr txBox="1">
            <a:spLocks/>
          </p:cNvSpPr>
          <p:nvPr/>
        </p:nvSpPr>
        <p:spPr>
          <a:xfrm>
            <a:off x="1164032" y="69419"/>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a:t>22</a:t>
            </a:r>
            <a:r>
              <a:rPr lang="ja-JP" altLang="en-US"/>
              <a:t>年発売ビル用マルチエアコンご紹介</a:t>
            </a:r>
            <a:endParaRPr lang="ja-JP" altLang="en-US" dirty="0"/>
          </a:p>
        </p:txBody>
      </p:sp>
      <p:sp>
        <p:nvSpPr>
          <p:cNvPr id="20" name="正方形/長方形 19">
            <a:extLst>
              <a:ext uri="{FF2B5EF4-FFF2-40B4-BE49-F238E27FC236}">
                <a16:creationId xmlns:a16="http://schemas.microsoft.com/office/drawing/2014/main" id="{75E2CC23-FF95-4183-970B-5BF5B4806CC6}"/>
              </a:ext>
            </a:extLst>
          </p:cNvPr>
          <p:cNvSpPr/>
          <p:nvPr/>
        </p:nvSpPr>
        <p:spPr>
          <a:xfrm>
            <a:off x="5287740" y="5410217"/>
            <a:ext cx="3735665" cy="514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rPr>
              <a:t>※</a:t>
            </a:r>
            <a:r>
              <a:rPr lang="ja-JP" altLang="en-US" sz="1200" dirty="0">
                <a:solidFill>
                  <a:schemeClr val="tx1"/>
                </a:solidFill>
                <a:latin typeface="+mn-ea"/>
              </a:rPr>
              <a:t>環境センサーと</a:t>
            </a:r>
            <a:r>
              <a:rPr lang="en-US" altLang="ja-JP" sz="1200" dirty="0">
                <a:solidFill>
                  <a:schemeClr val="tx1"/>
                </a:solidFill>
                <a:latin typeface="+mn-ea"/>
              </a:rPr>
              <a:t>MA</a:t>
            </a:r>
            <a:r>
              <a:rPr lang="ja-JP" altLang="en-US" sz="1200" dirty="0">
                <a:solidFill>
                  <a:schemeClr val="tx1"/>
                </a:solidFill>
                <a:latin typeface="+mn-ea"/>
              </a:rPr>
              <a:t>リモコンの</a:t>
            </a:r>
            <a:r>
              <a:rPr lang="en-US" altLang="ja-JP" sz="1200" dirty="0">
                <a:solidFill>
                  <a:schemeClr val="tx1"/>
                </a:solidFill>
                <a:latin typeface="+mn-ea"/>
              </a:rPr>
              <a:t>Bluetooth</a:t>
            </a:r>
            <a:r>
              <a:rPr lang="ja-JP" altLang="en-US" sz="1200" dirty="0">
                <a:solidFill>
                  <a:schemeClr val="tx1"/>
                </a:solidFill>
                <a:latin typeface="+mn-ea"/>
              </a:rPr>
              <a:t>通信が</a:t>
            </a:r>
            <a:endParaRPr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rPr>
              <a:t>　届く範囲に限ります。</a:t>
            </a:r>
            <a:endParaRPr kumimoji="1" lang="en-US" altLang="ja-JP" sz="1200" b="0" i="0" u="none" strike="noStrike" kern="1200" cap="none" spc="0" normalizeH="0" baseline="0" noProof="0" dirty="0">
              <a:ln>
                <a:noFill/>
              </a:ln>
              <a:solidFill>
                <a:schemeClr val="tx1"/>
              </a:solidFill>
              <a:effectLst/>
              <a:uLnTx/>
              <a:uFillTx/>
              <a:latin typeface="+mn-ea"/>
            </a:endParaRPr>
          </a:p>
        </p:txBody>
      </p:sp>
      <p:sp>
        <p:nvSpPr>
          <p:cNvPr id="28" name="正方形/長方形 27">
            <a:extLst>
              <a:ext uri="{FF2B5EF4-FFF2-40B4-BE49-F238E27FC236}">
                <a16:creationId xmlns:a16="http://schemas.microsoft.com/office/drawing/2014/main" id="{E2F40EA2-3166-495B-A357-FA3FEDFC3213}"/>
              </a:ext>
            </a:extLst>
          </p:cNvPr>
          <p:cNvSpPr/>
          <p:nvPr/>
        </p:nvSpPr>
        <p:spPr>
          <a:xfrm>
            <a:off x="162313" y="5884611"/>
            <a:ext cx="199939"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DCC48BEC-5491-423C-B0E9-BF784C5B8824}"/>
              </a:ext>
            </a:extLst>
          </p:cNvPr>
          <p:cNvSpPr/>
          <p:nvPr/>
        </p:nvSpPr>
        <p:spPr bwMode="gray">
          <a:xfrm>
            <a:off x="293669" y="5884611"/>
            <a:ext cx="8704554" cy="650371"/>
          </a:xfrm>
          <a:prstGeom prst="rect">
            <a:avLst/>
          </a:prstGeom>
          <a:solidFill>
            <a:schemeClr val="accent5"/>
          </a:solidFill>
          <a:ln>
            <a:noFill/>
          </a:ln>
        </p:spPr>
        <p:txBody>
          <a:bodyPr wrap="square">
            <a:spAutoFit/>
          </a:bodyPr>
          <a:lstStyle/>
          <a:p>
            <a:pPr>
              <a:lnSpc>
                <a:spcPts val="2200"/>
              </a:lnSpc>
            </a:pPr>
            <a:r>
              <a:rPr lang="ja-JP" altLang="en-US" b="1" dirty="0">
                <a:latin typeface="+mn-ea"/>
              </a:rPr>
              <a:t>手元リモコンへの</a:t>
            </a:r>
            <a:r>
              <a:rPr lang="en-US" altLang="ja-JP" b="1" dirty="0">
                <a:latin typeface="+mn-ea"/>
              </a:rPr>
              <a:t>CO2</a:t>
            </a:r>
            <a:r>
              <a:rPr lang="ja-JP" altLang="en-US" b="1" dirty="0">
                <a:latin typeface="+mn-ea"/>
              </a:rPr>
              <a:t>濃度表示や、お好みの場所への温度検知位置変更など、</a:t>
            </a:r>
            <a:endParaRPr lang="en-US" altLang="ja-JP" b="1" dirty="0">
              <a:latin typeface="+mn-ea"/>
            </a:endParaRPr>
          </a:p>
          <a:p>
            <a:pPr>
              <a:lnSpc>
                <a:spcPts val="2200"/>
              </a:lnSpc>
            </a:pPr>
            <a:r>
              <a:rPr lang="ja-JP" altLang="en-US" b="1" dirty="0">
                <a:latin typeface="+mn-ea"/>
              </a:rPr>
              <a:t>手元リモコンと環境センサーの連携により、より幅広いご提案が可能です。</a:t>
            </a:r>
          </a:p>
        </p:txBody>
      </p:sp>
      <p:sp>
        <p:nvSpPr>
          <p:cNvPr id="30" name="正方形/長方形 29">
            <a:extLst>
              <a:ext uri="{FF2B5EF4-FFF2-40B4-BE49-F238E27FC236}">
                <a16:creationId xmlns:a16="http://schemas.microsoft.com/office/drawing/2014/main" id="{E53A1ACF-9186-4D3B-A137-6C01D1385571}"/>
              </a:ext>
            </a:extLst>
          </p:cNvPr>
          <p:cNvSpPr/>
          <p:nvPr/>
        </p:nvSpPr>
        <p:spPr>
          <a:xfrm>
            <a:off x="8921137" y="5884611"/>
            <a:ext cx="154172"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sp>
        <p:nvSpPr>
          <p:cNvPr id="25" name="テキスト プレースホルダー 3">
            <a:extLst>
              <a:ext uri="{FF2B5EF4-FFF2-40B4-BE49-F238E27FC236}">
                <a16:creationId xmlns:a16="http://schemas.microsoft.com/office/drawing/2014/main" id="{8F240AC9-442D-4288-BBC8-627EC5F89C51}"/>
              </a:ext>
            </a:extLst>
          </p:cNvPr>
          <p:cNvSpPr txBox="1">
            <a:spLocks/>
          </p:cNvSpPr>
          <p:nvPr/>
        </p:nvSpPr>
        <p:spPr>
          <a:xfrm>
            <a:off x="2191" y="15359"/>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800" b="1" dirty="0"/>
              <a:t>2</a:t>
            </a:r>
            <a:endParaRPr lang="ja-JP" altLang="en-US" sz="2800" b="1" dirty="0"/>
          </a:p>
        </p:txBody>
      </p:sp>
      <p:pic>
        <p:nvPicPr>
          <p:cNvPr id="26" name="図 25" descr="テキスト が含まれている画像&#10;&#10;自動的に生成された説明">
            <a:extLst>
              <a:ext uri="{FF2B5EF4-FFF2-40B4-BE49-F238E27FC236}">
                <a16:creationId xmlns:a16="http://schemas.microsoft.com/office/drawing/2014/main" id="{9B2BC0F5-F9BC-4CA5-861F-2055EFF53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547" y="2924276"/>
            <a:ext cx="3470838" cy="1993051"/>
          </a:xfrm>
          <a:prstGeom prst="rect">
            <a:avLst/>
          </a:prstGeom>
        </p:spPr>
      </p:pic>
      <p:sp>
        <p:nvSpPr>
          <p:cNvPr id="31" name="Text Box 4">
            <a:extLst>
              <a:ext uri="{FF2B5EF4-FFF2-40B4-BE49-F238E27FC236}">
                <a16:creationId xmlns:a16="http://schemas.microsoft.com/office/drawing/2014/main" id="{EAE0A1A3-8E51-4DDE-89DD-E276297B7992}"/>
              </a:ext>
            </a:extLst>
          </p:cNvPr>
          <p:cNvSpPr txBox="1">
            <a:spLocks noChangeArrowheads="1"/>
          </p:cNvSpPr>
          <p:nvPr/>
        </p:nvSpPr>
        <p:spPr bwMode="auto">
          <a:xfrm>
            <a:off x="162119" y="763267"/>
            <a:ext cx="8765298" cy="461665"/>
          </a:xfrm>
          <a:prstGeom prst="rect">
            <a:avLst/>
          </a:prstGeom>
          <a:solidFill>
            <a:schemeClr val="accent5">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空気質・換気</a:t>
            </a:r>
          </a:p>
        </p:txBody>
      </p:sp>
      <p:sp>
        <p:nvSpPr>
          <p:cNvPr id="32" name="タイトル 1">
            <a:extLst>
              <a:ext uri="{FF2B5EF4-FFF2-40B4-BE49-F238E27FC236}">
                <a16:creationId xmlns:a16="http://schemas.microsoft.com/office/drawing/2014/main" id="{93882D33-D78C-4391-BAFB-5789902C7206}"/>
              </a:ext>
            </a:extLst>
          </p:cNvPr>
          <p:cNvSpPr txBox="1">
            <a:spLocks/>
          </p:cNvSpPr>
          <p:nvPr/>
        </p:nvSpPr>
        <p:spPr>
          <a:xfrm>
            <a:off x="125118" y="1643277"/>
            <a:ext cx="7139136" cy="3663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b="1" dirty="0">
                <a:latin typeface="+mn-ea"/>
                <a:ea typeface="+mn-ea"/>
              </a:rPr>
              <a:t>■環境センサーを活用した</a:t>
            </a:r>
            <a:r>
              <a:rPr lang="en-US" altLang="ja-JP" sz="1600" b="1" dirty="0">
                <a:latin typeface="+mn-ea"/>
                <a:ea typeface="+mn-ea"/>
              </a:rPr>
              <a:t>CO2</a:t>
            </a:r>
            <a:r>
              <a:rPr lang="ja-JP" altLang="en-US" sz="1600" b="1" dirty="0">
                <a:latin typeface="+mn-ea"/>
                <a:ea typeface="+mn-ea"/>
              </a:rPr>
              <a:t>・温度の見える化</a:t>
            </a:r>
          </a:p>
        </p:txBody>
      </p:sp>
      <p:cxnSp>
        <p:nvCxnSpPr>
          <p:cNvPr id="7" name="直線コネクタ 6">
            <a:extLst>
              <a:ext uri="{FF2B5EF4-FFF2-40B4-BE49-F238E27FC236}">
                <a16:creationId xmlns:a16="http://schemas.microsoft.com/office/drawing/2014/main" id="{B7812063-359F-42B8-87BC-0FD2AC50DD6A}"/>
              </a:ext>
            </a:extLst>
          </p:cNvPr>
          <p:cNvCxnSpPr>
            <a:cxnSpLocks/>
          </p:cNvCxnSpPr>
          <p:nvPr/>
        </p:nvCxnSpPr>
        <p:spPr>
          <a:xfrm flipH="1">
            <a:off x="6739966" y="3781272"/>
            <a:ext cx="70409"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3F405E6C-D95B-4E95-8061-3D3F3A4153D4}"/>
              </a:ext>
            </a:extLst>
          </p:cNvPr>
          <p:cNvSpPr txBox="1"/>
          <p:nvPr/>
        </p:nvSpPr>
        <p:spPr bwMode="gray">
          <a:xfrm>
            <a:off x="6012874" y="4092809"/>
            <a:ext cx="1674214" cy="557164"/>
          </a:xfrm>
          <a:prstGeom prst="wedgeRoundRectCallout">
            <a:avLst>
              <a:gd name="adj1" fmla="val -9683"/>
              <a:gd name="adj2" fmla="val -75608"/>
              <a:gd name="adj3" fmla="val 16667"/>
            </a:avLst>
          </a:prstGeom>
          <a:solidFill>
            <a:srgbClr val="0070C0"/>
          </a:solidFill>
          <a:ln>
            <a:noFill/>
          </a:ln>
        </p:spPr>
        <p:txBody>
          <a:bodyPr wrap="square" lIns="0" tIns="36000" rIns="0" bIns="36000" rtlCol="0">
            <a:spAutoFit/>
          </a:bodyPr>
          <a:lstStyle/>
          <a:p>
            <a:r>
              <a:rPr lang="ja-JP" altLang="en-US" sz="1400" b="1">
                <a:solidFill>
                  <a:prstClr val="white"/>
                </a:solidFill>
                <a:latin typeface="+mn-ea"/>
              </a:rPr>
              <a:t>環境センサーが</a:t>
            </a:r>
            <a:endParaRPr lang="en-US" altLang="ja-JP" sz="1400" b="1" dirty="0">
              <a:solidFill>
                <a:prstClr val="white"/>
              </a:solidFill>
              <a:latin typeface="+mn-ea"/>
            </a:endParaRPr>
          </a:p>
          <a:p>
            <a:r>
              <a:rPr lang="ja-JP" altLang="en-US" sz="1400" b="1">
                <a:solidFill>
                  <a:prstClr val="white"/>
                </a:solidFill>
                <a:latin typeface="+mn-ea"/>
              </a:rPr>
              <a:t>室温検知位置に！</a:t>
            </a:r>
            <a:endParaRPr lang="ja-JP" altLang="en-US" sz="1400" b="1" dirty="0">
              <a:solidFill>
                <a:prstClr val="white"/>
              </a:solidFill>
              <a:latin typeface="+mn-ea"/>
            </a:endParaRPr>
          </a:p>
        </p:txBody>
      </p:sp>
      <p:sp>
        <p:nvSpPr>
          <p:cNvPr id="34" name="タイトル 1">
            <a:extLst>
              <a:ext uri="{FF2B5EF4-FFF2-40B4-BE49-F238E27FC236}">
                <a16:creationId xmlns:a16="http://schemas.microsoft.com/office/drawing/2014/main" id="{9D0CBA28-A4EF-492B-8A48-0E588E36E94A}"/>
              </a:ext>
            </a:extLst>
          </p:cNvPr>
          <p:cNvSpPr txBox="1">
            <a:spLocks/>
          </p:cNvSpPr>
          <p:nvPr/>
        </p:nvSpPr>
        <p:spPr>
          <a:xfrm>
            <a:off x="162119" y="1218391"/>
            <a:ext cx="8759018" cy="428774"/>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b="1" dirty="0">
                <a:latin typeface="+mn-ea"/>
                <a:ea typeface="+mn-ea"/>
              </a:rPr>
              <a:t>ラトックシステム社製</a:t>
            </a:r>
            <a:r>
              <a:rPr lang="ja-JP" altLang="en-US" sz="1800" b="1" u="sng" dirty="0">
                <a:solidFill>
                  <a:schemeClr val="accent1"/>
                </a:solidFill>
                <a:latin typeface="+mn-ea"/>
                <a:ea typeface="+mn-ea"/>
              </a:rPr>
              <a:t>「環境センサー」</a:t>
            </a:r>
            <a:r>
              <a:rPr lang="ja-JP" altLang="en-US" sz="1800" b="1" dirty="0">
                <a:latin typeface="+mn-ea"/>
                <a:ea typeface="+mn-ea"/>
              </a:rPr>
              <a:t>と、</a:t>
            </a:r>
            <a:r>
              <a:rPr lang="en-US" altLang="ja-JP" sz="1800" b="1" u="sng" dirty="0">
                <a:solidFill>
                  <a:schemeClr val="accent1"/>
                </a:solidFill>
                <a:latin typeface="+mn-ea"/>
                <a:ea typeface="+mn-ea"/>
              </a:rPr>
              <a:t>MA</a:t>
            </a:r>
            <a:r>
              <a:rPr lang="ja-JP" altLang="en-US" sz="1800" b="1" u="sng" dirty="0">
                <a:solidFill>
                  <a:schemeClr val="accent1"/>
                </a:solidFill>
                <a:latin typeface="+mn-ea"/>
                <a:ea typeface="+mn-ea"/>
              </a:rPr>
              <a:t>スマートリモコン</a:t>
            </a:r>
            <a:r>
              <a:rPr lang="ja-JP" altLang="en-US" sz="1800" b="1" dirty="0">
                <a:latin typeface="+mn-ea"/>
                <a:ea typeface="+mn-ea"/>
              </a:rPr>
              <a:t>（</a:t>
            </a:r>
            <a:r>
              <a:rPr lang="en-US" altLang="ja-JP" sz="1800" b="1" dirty="0">
                <a:latin typeface="+mn-ea"/>
                <a:ea typeface="+mn-ea"/>
              </a:rPr>
              <a:t>PAR-44MA</a:t>
            </a:r>
            <a:r>
              <a:rPr lang="ja-JP" altLang="en-US" sz="1800" b="1" dirty="0">
                <a:latin typeface="+mn-ea"/>
                <a:ea typeface="+mn-ea"/>
              </a:rPr>
              <a:t>）連携</a:t>
            </a:r>
          </a:p>
        </p:txBody>
      </p:sp>
      <p:sp>
        <p:nvSpPr>
          <p:cNvPr id="36" name="スライド番号プレースホルダー 11">
            <a:extLst>
              <a:ext uri="{FF2B5EF4-FFF2-40B4-BE49-F238E27FC236}">
                <a16:creationId xmlns:a16="http://schemas.microsoft.com/office/drawing/2014/main" id="{69E60F02-02FD-41B5-AB5D-5577AA2DA606}"/>
              </a:ext>
            </a:extLst>
          </p:cNvPr>
          <p:cNvSpPr txBox="1">
            <a:spLocks/>
          </p:cNvSpPr>
          <p:nvPr/>
        </p:nvSpPr>
        <p:spPr>
          <a:xfrm>
            <a:off x="8569602" y="6541200"/>
            <a:ext cx="412279" cy="266936"/>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A7629EA9-4D13-462A-A59D-7C9AFE3C522B}" type="slidenum">
              <a:rPr lang="ja-JP" altLang="en-US" sz="1000" smtClean="0"/>
              <a:pPr algn="r"/>
              <a:t>13</a:t>
            </a:fld>
            <a:endParaRPr lang="ja-JP" altLang="en-US" sz="1000"/>
          </a:p>
        </p:txBody>
      </p:sp>
      <p:pic>
        <p:nvPicPr>
          <p:cNvPr id="3" name="図 2">
            <a:extLst>
              <a:ext uri="{FF2B5EF4-FFF2-40B4-BE49-F238E27FC236}">
                <a16:creationId xmlns:a16="http://schemas.microsoft.com/office/drawing/2014/main" id="{880D9FA1-2215-48F4-B74B-5A39DFD39E64}"/>
              </a:ext>
            </a:extLst>
          </p:cNvPr>
          <p:cNvPicPr>
            <a:picLocks noChangeAspect="1"/>
          </p:cNvPicPr>
          <p:nvPr/>
        </p:nvPicPr>
        <p:blipFill rotWithShape="1">
          <a:blip r:embed="rId3"/>
          <a:srcRect l="10865" t="26597" r="41422" b="25638"/>
          <a:stretch/>
        </p:blipFill>
        <p:spPr>
          <a:xfrm>
            <a:off x="747879" y="3147643"/>
            <a:ext cx="2642463" cy="1685528"/>
          </a:xfrm>
          <a:prstGeom prst="rect">
            <a:avLst/>
          </a:prstGeom>
        </p:spPr>
      </p:pic>
      <p:sp>
        <p:nvSpPr>
          <p:cNvPr id="33" name="テキスト ボックス 32">
            <a:extLst>
              <a:ext uri="{FF2B5EF4-FFF2-40B4-BE49-F238E27FC236}">
                <a16:creationId xmlns:a16="http://schemas.microsoft.com/office/drawing/2014/main" id="{A691E492-5549-45E7-B3C7-13A9C7927FA5}"/>
              </a:ext>
            </a:extLst>
          </p:cNvPr>
          <p:cNvSpPr txBox="1"/>
          <p:nvPr/>
        </p:nvSpPr>
        <p:spPr bwMode="gray">
          <a:xfrm>
            <a:off x="3067690" y="3389956"/>
            <a:ext cx="1674214" cy="557164"/>
          </a:xfrm>
          <a:prstGeom prst="wedgeRoundRectCallout">
            <a:avLst>
              <a:gd name="adj1" fmla="val -88982"/>
              <a:gd name="adj2" fmla="val 20653"/>
              <a:gd name="adj3" fmla="val 16667"/>
            </a:avLst>
          </a:prstGeom>
          <a:solidFill>
            <a:srgbClr val="0070C0"/>
          </a:solidFill>
          <a:ln>
            <a:noFill/>
          </a:ln>
        </p:spPr>
        <p:txBody>
          <a:bodyPr wrap="square" lIns="0" tIns="3600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閾値以上の場合</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反転表示</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592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34" name="Text Box 4">
            <a:extLst>
              <a:ext uri="{FF2B5EF4-FFF2-40B4-BE49-F238E27FC236}">
                <a16:creationId xmlns:a16="http://schemas.microsoft.com/office/drawing/2014/main" id="{1297C041-E534-4F64-B3DB-8E2FAD951C33}"/>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設計部門向け提案（</a:t>
            </a:r>
            <a:r>
              <a:rPr lang="en-US" altLang="ja-JP" sz="2400" dirty="0">
                <a:solidFill>
                  <a:schemeClr val="bg1"/>
                </a:solidFill>
                <a:latin typeface="Meiryo UI" panose="020B0604030504040204" pitchFamily="50" charset="-128"/>
                <a:ea typeface="Meiryo UI" panose="020B0604030504040204" pitchFamily="50" charset="-128"/>
              </a:rPr>
              <a:t>BCP</a:t>
            </a:r>
            <a:r>
              <a:rPr lang="ja-JP" altLang="en-US" sz="2400" dirty="0">
                <a:solidFill>
                  <a:schemeClr val="bg1"/>
                </a:solidFill>
                <a:latin typeface="Meiryo UI" panose="020B0604030504040204" pitchFamily="50" charset="-128"/>
                <a:ea typeface="Meiryo UI" panose="020B0604030504040204" pitchFamily="50" charset="-128"/>
              </a:rPr>
              <a:t>支援）</a:t>
            </a:r>
          </a:p>
        </p:txBody>
      </p:sp>
      <p:pic>
        <p:nvPicPr>
          <p:cNvPr id="6" name="図 5">
            <a:extLst>
              <a:ext uri="{FF2B5EF4-FFF2-40B4-BE49-F238E27FC236}">
                <a16:creationId xmlns:a16="http://schemas.microsoft.com/office/drawing/2014/main" id="{9C49C01B-A2B7-4817-AD20-5DF98CC00704}"/>
              </a:ext>
            </a:extLst>
          </p:cNvPr>
          <p:cNvPicPr>
            <a:picLocks noChangeAspect="1"/>
          </p:cNvPicPr>
          <p:nvPr/>
        </p:nvPicPr>
        <p:blipFill rotWithShape="1">
          <a:blip r:embed="rId3"/>
          <a:srcRect b="44863"/>
          <a:stretch/>
        </p:blipFill>
        <p:spPr>
          <a:xfrm>
            <a:off x="428373" y="3469311"/>
            <a:ext cx="7301770" cy="321515"/>
          </a:xfrm>
          <a:prstGeom prst="rect">
            <a:avLst/>
          </a:prstGeom>
        </p:spPr>
      </p:pic>
      <p:sp>
        <p:nvSpPr>
          <p:cNvPr id="3" name="テキスト ボックス 2">
            <a:extLst>
              <a:ext uri="{FF2B5EF4-FFF2-40B4-BE49-F238E27FC236}">
                <a16:creationId xmlns:a16="http://schemas.microsoft.com/office/drawing/2014/main" id="{33F1E074-AC9A-4891-BFFD-8A2052AE69FE}"/>
              </a:ext>
            </a:extLst>
          </p:cNvPr>
          <p:cNvSpPr txBox="1"/>
          <p:nvPr/>
        </p:nvSpPr>
        <p:spPr>
          <a:xfrm>
            <a:off x="307804" y="4887666"/>
            <a:ext cx="7667908" cy="1193212"/>
          </a:xfrm>
          <a:prstGeom prst="rect">
            <a:avLst/>
          </a:prstGeom>
          <a:noFill/>
        </p:spPr>
        <p:txBody>
          <a:bodyPr wrap="square" rtlCol="0">
            <a:spAutoFit/>
          </a:bodyPr>
          <a:lstStyle/>
          <a:p>
            <a:pPr algn="l">
              <a:lnSpc>
                <a:spcPct val="130000"/>
              </a:lnSpc>
            </a:pPr>
            <a:r>
              <a:rPr kumimoji="1" lang="ja-JP" altLang="en-US" sz="1400" dirty="0">
                <a:latin typeface="+mn-ea"/>
              </a:rPr>
              <a:t>アルミ扁平熱交換器を搭載した「グランマルチ」</a:t>
            </a:r>
            <a:endParaRPr kumimoji="1" lang="en-US" altLang="ja-JP" sz="1400" dirty="0">
              <a:latin typeface="+mn-ea"/>
            </a:endParaRPr>
          </a:p>
          <a:p>
            <a:pPr algn="l">
              <a:lnSpc>
                <a:spcPct val="130000"/>
              </a:lnSpc>
            </a:pPr>
            <a:r>
              <a:rPr kumimoji="1" lang="ja-JP" altLang="en-US" sz="1400" dirty="0">
                <a:latin typeface="+mn-ea"/>
              </a:rPr>
              <a:t>「シティマルチ</a:t>
            </a:r>
            <a:r>
              <a:rPr kumimoji="1" lang="en-US" altLang="ja-JP" sz="1400" dirty="0">
                <a:latin typeface="+mn-ea"/>
              </a:rPr>
              <a:t>R2 GR&lt;</a:t>
            </a:r>
            <a:r>
              <a:rPr kumimoji="1" lang="ja-JP" altLang="en-US" sz="1400" b="1" dirty="0">
                <a:latin typeface="+mn-ea"/>
              </a:rPr>
              <a:t>高効率</a:t>
            </a:r>
            <a:r>
              <a:rPr kumimoji="1" lang="en-US" altLang="ja-JP" sz="1400" dirty="0">
                <a:latin typeface="+mn-ea"/>
              </a:rPr>
              <a:t>EX</a:t>
            </a:r>
            <a:r>
              <a:rPr kumimoji="1" lang="ja-JP" altLang="en-US" sz="1400" dirty="0">
                <a:latin typeface="+mn-ea"/>
              </a:rPr>
              <a:t>シリーズ</a:t>
            </a:r>
            <a:r>
              <a:rPr kumimoji="1" lang="en-US" altLang="ja-JP" sz="1400" dirty="0">
                <a:latin typeface="+mn-ea"/>
              </a:rPr>
              <a:t>&gt;</a:t>
            </a:r>
            <a:r>
              <a:rPr kumimoji="1" lang="ja-JP" altLang="en-US" sz="1400" dirty="0">
                <a:latin typeface="+mn-ea"/>
              </a:rPr>
              <a:t>」なら、</a:t>
            </a:r>
            <a:endParaRPr kumimoji="1" lang="en-US" altLang="ja-JP" sz="1400" dirty="0">
              <a:latin typeface="+mn-ea"/>
            </a:endParaRPr>
          </a:p>
          <a:p>
            <a:pPr algn="l">
              <a:lnSpc>
                <a:spcPct val="130000"/>
              </a:lnSpc>
            </a:pPr>
            <a:r>
              <a:rPr kumimoji="1" lang="ja-JP" altLang="en-US" sz="1400" dirty="0">
                <a:latin typeface="+mn-ea"/>
              </a:rPr>
              <a:t>外気吸込温度</a:t>
            </a:r>
            <a:r>
              <a:rPr kumimoji="1" lang="en-US" altLang="ja-JP" sz="1400" dirty="0">
                <a:latin typeface="+mn-ea"/>
              </a:rPr>
              <a:t>52℃</a:t>
            </a:r>
            <a:r>
              <a:rPr kumimoji="1" lang="ja-JP" altLang="en-US" sz="1400" dirty="0">
                <a:latin typeface="+mn-ea"/>
              </a:rPr>
              <a:t>まで冷房運転が可能ですので、</a:t>
            </a:r>
            <a:endParaRPr kumimoji="1" lang="en-US" altLang="ja-JP" sz="1400" dirty="0">
              <a:latin typeface="+mn-ea"/>
            </a:endParaRPr>
          </a:p>
          <a:p>
            <a:pPr algn="l">
              <a:lnSpc>
                <a:spcPct val="130000"/>
              </a:lnSpc>
            </a:pPr>
            <a:r>
              <a:rPr kumimoji="1" lang="ja-JP" altLang="en-US" sz="1400" dirty="0">
                <a:latin typeface="+mn-ea"/>
              </a:rPr>
              <a:t>日中も安心して冷房運転をご使用いただけます。</a:t>
            </a:r>
          </a:p>
        </p:txBody>
      </p:sp>
      <p:sp>
        <p:nvSpPr>
          <p:cNvPr id="16" name="テキスト ボックス 15">
            <a:extLst>
              <a:ext uri="{FF2B5EF4-FFF2-40B4-BE49-F238E27FC236}">
                <a16:creationId xmlns:a16="http://schemas.microsoft.com/office/drawing/2014/main" id="{B13273D3-9884-47A9-B667-1B5410D7B1AB}"/>
              </a:ext>
            </a:extLst>
          </p:cNvPr>
          <p:cNvSpPr txBox="1"/>
          <p:nvPr/>
        </p:nvSpPr>
        <p:spPr>
          <a:xfrm>
            <a:off x="307804" y="2169853"/>
            <a:ext cx="7752965" cy="875881"/>
          </a:xfrm>
          <a:prstGeom prst="rect">
            <a:avLst/>
          </a:prstGeom>
          <a:noFill/>
        </p:spPr>
        <p:txBody>
          <a:bodyPr wrap="square" rtlCol="0">
            <a:spAutoFit/>
          </a:bodyPr>
          <a:lstStyle/>
          <a:p>
            <a:pPr algn="l">
              <a:lnSpc>
                <a:spcPct val="130000"/>
              </a:lnSpc>
            </a:pPr>
            <a:r>
              <a:rPr kumimoji="1" lang="ja-JP" altLang="en-US" sz="1400" dirty="0">
                <a:latin typeface="+mn-ea"/>
              </a:rPr>
              <a:t>室外ユニット故障時など比較的明確な発生箇所・要因で運転を継続して支障のない</a:t>
            </a:r>
            <a:endParaRPr kumimoji="1" lang="en-US" altLang="ja-JP" sz="1400" dirty="0">
              <a:latin typeface="+mn-ea"/>
            </a:endParaRPr>
          </a:p>
          <a:p>
            <a:pPr algn="l">
              <a:lnSpc>
                <a:spcPct val="130000"/>
              </a:lnSpc>
            </a:pPr>
            <a:r>
              <a:rPr kumimoji="1" lang="ja-JP" altLang="en-US" sz="1400" dirty="0">
                <a:latin typeface="+mn-ea"/>
              </a:rPr>
              <a:t>軽微な異常の場合、応急運転モードにて室内ユニットの運転継続が可能です。</a:t>
            </a:r>
          </a:p>
          <a:p>
            <a:pPr algn="l">
              <a:lnSpc>
                <a:spcPct val="130000"/>
              </a:lnSpc>
            </a:pPr>
            <a:r>
              <a:rPr lang="ja-JP" altLang="en-US" sz="1050" dirty="0">
                <a:latin typeface="+mn-ea"/>
              </a:rPr>
              <a:t>　</a:t>
            </a:r>
            <a:r>
              <a:rPr lang="en-US" altLang="ja-JP" sz="1000" dirty="0">
                <a:latin typeface="+mn-ea"/>
              </a:rPr>
              <a:t>※2</a:t>
            </a:r>
            <a:r>
              <a:rPr lang="ja-JP" altLang="en-US" sz="1000" dirty="0">
                <a:latin typeface="+mn-ea"/>
              </a:rPr>
              <a:t>台以上の組み合わせ機種のみ使用可能な機能です。</a:t>
            </a:r>
            <a:endParaRPr kumimoji="1" lang="en-US" altLang="ja-JP" sz="1000" dirty="0">
              <a:latin typeface="+mn-ea"/>
            </a:endParaRPr>
          </a:p>
        </p:txBody>
      </p:sp>
      <p:sp>
        <p:nvSpPr>
          <p:cNvPr id="19" name="四角形: 角を丸くする 18">
            <a:extLst>
              <a:ext uri="{FF2B5EF4-FFF2-40B4-BE49-F238E27FC236}">
                <a16:creationId xmlns:a16="http://schemas.microsoft.com/office/drawing/2014/main" id="{C954E0FC-744C-4F5B-ADC2-FA6CF3559BF8}"/>
              </a:ext>
            </a:extLst>
          </p:cNvPr>
          <p:cNvSpPr/>
          <p:nvPr/>
        </p:nvSpPr>
        <p:spPr>
          <a:xfrm>
            <a:off x="269419" y="1737870"/>
            <a:ext cx="4452958" cy="461665"/>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t>　応急運転</a:t>
            </a:r>
          </a:p>
        </p:txBody>
      </p:sp>
      <p:sp>
        <p:nvSpPr>
          <p:cNvPr id="20" name="四角形: 角を丸くする 19">
            <a:extLst>
              <a:ext uri="{FF2B5EF4-FFF2-40B4-BE49-F238E27FC236}">
                <a16:creationId xmlns:a16="http://schemas.microsoft.com/office/drawing/2014/main" id="{ADAA6240-22B4-43BA-B3A8-C50C506C0EAC}"/>
              </a:ext>
            </a:extLst>
          </p:cNvPr>
          <p:cNvSpPr/>
          <p:nvPr/>
        </p:nvSpPr>
        <p:spPr>
          <a:xfrm>
            <a:off x="307804" y="3023830"/>
            <a:ext cx="4414572" cy="461665"/>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b="1" dirty="0">
                <a:solidFill>
                  <a:schemeClr val="bg1"/>
                </a:solidFill>
                <a:latin typeface="+mn-ea"/>
              </a:rPr>
              <a:t>　震度</a:t>
            </a:r>
            <a:r>
              <a:rPr kumimoji="1" lang="en-US" altLang="ja-JP" sz="1800" b="1" dirty="0">
                <a:solidFill>
                  <a:schemeClr val="bg1"/>
                </a:solidFill>
                <a:latin typeface="+mn-ea"/>
              </a:rPr>
              <a:t>7</a:t>
            </a:r>
            <a:r>
              <a:rPr kumimoji="1" lang="ja-JP" altLang="en-US" sz="1800" b="1" dirty="0">
                <a:solidFill>
                  <a:schemeClr val="bg1"/>
                </a:solidFill>
                <a:latin typeface="+mn-ea"/>
              </a:rPr>
              <a:t>相当に耐える耐震性能　</a:t>
            </a:r>
            <a:endParaRPr kumimoji="1" lang="ja-JP" altLang="en-US" b="1" dirty="0">
              <a:solidFill>
                <a:schemeClr val="bg1"/>
              </a:solidFill>
              <a:latin typeface="+mn-ea"/>
            </a:endParaRPr>
          </a:p>
        </p:txBody>
      </p:sp>
      <p:sp>
        <p:nvSpPr>
          <p:cNvPr id="21" name="四角形: 角を丸くする 20">
            <a:extLst>
              <a:ext uri="{FF2B5EF4-FFF2-40B4-BE49-F238E27FC236}">
                <a16:creationId xmlns:a16="http://schemas.microsoft.com/office/drawing/2014/main" id="{820B14D4-C449-4275-B368-909230745013}"/>
              </a:ext>
            </a:extLst>
          </p:cNvPr>
          <p:cNvSpPr/>
          <p:nvPr/>
        </p:nvSpPr>
        <p:spPr>
          <a:xfrm>
            <a:off x="307803" y="4456744"/>
            <a:ext cx="4414573" cy="461665"/>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mn-ea"/>
              </a:rPr>
              <a:t>外気吸込温度 </a:t>
            </a:r>
            <a:r>
              <a:rPr kumimoji="1" lang="en-US" altLang="ja-JP" sz="1800" b="1" dirty="0">
                <a:solidFill>
                  <a:schemeClr val="bg1"/>
                </a:solidFill>
                <a:latin typeface="+mn-ea"/>
              </a:rPr>
              <a:t>52℃</a:t>
            </a:r>
            <a:r>
              <a:rPr kumimoji="1" lang="ja-JP" altLang="en-US" sz="1800" b="1" dirty="0">
                <a:solidFill>
                  <a:schemeClr val="bg1"/>
                </a:solidFill>
                <a:latin typeface="+mn-ea"/>
              </a:rPr>
              <a:t>まで冷房運転が可能</a:t>
            </a:r>
          </a:p>
        </p:txBody>
      </p:sp>
      <p:sp>
        <p:nvSpPr>
          <p:cNvPr id="22" name="タイトル 1">
            <a:extLst>
              <a:ext uri="{FF2B5EF4-FFF2-40B4-BE49-F238E27FC236}">
                <a16:creationId xmlns:a16="http://schemas.microsoft.com/office/drawing/2014/main" id="{A2784305-6E02-4A16-B9FC-CD9C08AA452D}"/>
              </a:ext>
            </a:extLst>
          </p:cNvPr>
          <p:cNvSpPr txBox="1">
            <a:spLocks/>
          </p:cNvSpPr>
          <p:nvPr/>
        </p:nvSpPr>
        <p:spPr>
          <a:xfrm>
            <a:off x="-629289" y="1218408"/>
            <a:ext cx="3941611" cy="4933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30000"/>
              </a:lnSpc>
            </a:pPr>
            <a:r>
              <a:rPr lang="ja-JP" altLang="en-US" sz="2400" u="sng" dirty="0">
                <a:solidFill>
                  <a:schemeClr val="tx1"/>
                </a:solidFill>
                <a:latin typeface="+mn-ea"/>
                <a:ea typeface="+mn-ea"/>
              </a:rPr>
              <a:t>当社ＢＣＰ支援</a:t>
            </a:r>
            <a:endParaRPr kumimoji="1" lang="en-US" altLang="ja-JP" sz="2400" u="sng" dirty="0">
              <a:solidFill>
                <a:schemeClr val="tx1"/>
              </a:solidFill>
              <a:latin typeface="+mn-ea"/>
              <a:ea typeface="+mn-ea"/>
            </a:endParaRPr>
          </a:p>
        </p:txBody>
      </p:sp>
      <p:sp>
        <p:nvSpPr>
          <p:cNvPr id="23" name="テキスト ボックス 22">
            <a:extLst>
              <a:ext uri="{FF2B5EF4-FFF2-40B4-BE49-F238E27FC236}">
                <a16:creationId xmlns:a16="http://schemas.microsoft.com/office/drawing/2014/main" id="{6002BB8F-FE0D-4FBC-9D7B-B59E06BB2190}"/>
              </a:ext>
            </a:extLst>
          </p:cNvPr>
          <p:cNvSpPr txBox="1"/>
          <p:nvPr/>
        </p:nvSpPr>
        <p:spPr>
          <a:xfrm>
            <a:off x="269417" y="3710566"/>
            <a:ext cx="8505125" cy="633058"/>
          </a:xfrm>
          <a:prstGeom prst="rect">
            <a:avLst/>
          </a:prstGeom>
          <a:noFill/>
        </p:spPr>
        <p:txBody>
          <a:bodyPr wrap="square" rtlCol="0">
            <a:spAutoFit/>
          </a:bodyPr>
          <a:lstStyle/>
          <a:p>
            <a:pPr algn="l">
              <a:lnSpc>
                <a:spcPct val="130000"/>
              </a:lnSpc>
            </a:pPr>
            <a:r>
              <a:rPr kumimoji="1" lang="ja-JP" altLang="en-US" sz="1400" dirty="0">
                <a:latin typeface="+mn-ea"/>
              </a:rPr>
              <a:t>当社振動試験において震度</a:t>
            </a:r>
            <a:r>
              <a:rPr kumimoji="1" lang="en-US" altLang="ja-JP" sz="1400" dirty="0">
                <a:latin typeface="+mn-ea"/>
              </a:rPr>
              <a:t>7</a:t>
            </a:r>
            <a:r>
              <a:rPr kumimoji="1" lang="ja-JP" altLang="en-US" sz="1400" dirty="0">
                <a:latin typeface="+mn-ea"/>
              </a:rPr>
              <a:t>相当の振動を加えても電気系統、冷媒系統に問題なく、運転可能なことを</a:t>
            </a:r>
            <a:endParaRPr kumimoji="1" lang="en-US" altLang="ja-JP" sz="1400" dirty="0">
              <a:latin typeface="+mn-ea"/>
            </a:endParaRPr>
          </a:p>
          <a:p>
            <a:pPr algn="l">
              <a:lnSpc>
                <a:spcPct val="130000"/>
              </a:lnSpc>
            </a:pPr>
            <a:r>
              <a:rPr kumimoji="1" lang="ja-JP" altLang="en-US" sz="1400" dirty="0">
                <a:latin typeface="+mn-ea"/>
              </a:rPr>
              <a:t>確認しました。</a:t>
            </a:r>
          </a:p>
        </p:txBody>
      </p:sp>
      <p:pic>
        <p:nvPicPr>
          <p:cNvPr id="14" name="図 13" descr="図形, 矢印&#10;&#10;自動的に生成された説明">
            <a:extLst>
              <a:ext uri="{FF2B5EF4-FFF2-40B4-BE49-F238E27FC236}">
                <a16:creationId xmlns:a16="http://schemas.microsoft.com/office/drawing/2014/main" id="{1B884B1B-BC52-4676-AE68-9FD97FECD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2400" y="4256957"/>
            <a:ext cx="2973312" cy="1988644"/>
          </a:xfrm>
          <a:prstGeom prst="rect">
            <a:avLst/>
          </a:prstGeom>
        </p:spPr>
      </p:pic>
      <p:pic>
        <p:nvPicPr>
          <p:cNvPr id="7" name="図 6" descr="ダイアグラム が含まれている画像&#10;&#10;自動的に生成された説明">
            <a:extLst>
              <a:ext uri="{FF2B5EF4-FFF2-40B4-BE49-F238E27FC236}">
                <a16:creationId xmlns:a16="http://schemas.microsoft.com/office/drawing/2014/main" id="{E05C4337-F174-4026-9D18-26381A77B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4313" y="1382295"/>
            <a:ext cx="1605966" cy="2294237"/>
          </a:xfrm>
          <a:prstGeom prst="rect">
            <a:avLst/>
          </a:prstGeom>
        </p:spPr>
      </p:pic>
      <p:grpSp>
        <p:nvGrpSpPr>
          <p:cNvPr id="17" name="グループ化 16">
            <a:extLst>
              <a:ext uri="{FF2B5EF4-FFF2-40B4-BE49-F238E27FC236}">
                <a16:creationId xmlns:a16="http://schemas.microsoft.com/office/drawing/2014/main" id="{1BB8DCF3-502D-46EB-BE23-5E4BAE6F435E}"/>
              </a:ext>
            </a:extLst>
          </p:cNvPr>
          <p:cNvGrpSpPr/>
          <p:nvPr/>
        </p:nvGrpSpPr>
        <p:grpSpPr>
          <a:xfrm>
            <a:off x="293483" y="6131694"/>
            <a:ext cx="8701227" cy="461665"/>
            <a:chOff x="293483" y="5994400"/>
            <a:chExt cx="8073095" cy="609653"/>
          </a:xfrm>
        </p:grpSpPr>
        <p:sp>
          <p:nvSpPr>
            <p:cNvPr id="18" name="正方形/長方形 17">
              <a:extLst>
                <a:ext uri="{FF2B5EF4-FFF2-40B4-BE49-F238E27FC236}">
                  <a16:creationId xmlns:a16="http://schemas.microsoft.com/office/drawing/2014/main" id="{435DE190-E923-4C52-9295-9084CAB35362}"/>
                </a:ext>
              </a:extLst>
            </p:cNvPr>
            <p:cNvSpPr/>
            <p:nvPr/>
          </p:nvSpPr>
          <p:spPr>
            <a:xfrm>
              <a:off x="358558" y="5994400"/>
              <a:ext cx="7945065" cy="609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latin typeface="+mn-ea"/>
                </a:rPr>
                <a:t>　</a:t>
              </a:r>
              <a:r>
                <a:rPr kumimoji="1" lang="en-US" altLang="ja-JP" b="1" u="sng" dirty="0">
                  <a:solidFill>
                    <a:srgbClr val="FF0000"/>
                  </a:solidFill>
                  <a:latin typeface="+mn-ea"/>
                </a:rPr>
                <a:t>22</a:t>
              </a:r>
              <a:r>
                <a:rPr kumimoji="1" lang="ja-JP" altLang="en-US" b="1" u="sng" dirty="0">
                  <a:solidFill>
                    <a:srgbClr val="FF0000"/>
                  </a:solidFill>
                  <a:latin typeface="+mn-ea"/>
                </a:rPr>
                <a:t>年度では、災害時の停電対策支援について新訴求いたします。</a:t>
              </a:r>
              <a:endParaRPr kumimoji="1" lang="en-US" altLang="ja-JP" b="1" u="sng" dirty="0">
                <a:solidFill>
                  <a:srgbClr val="FF0000"/>
                </a:solidFill>
                <a:latin typeface="+mn-ea"/>
              </a:endParaRPr>
            </a:p>
          </p:txBody>
        </p:sp>
        <p:sp>
          <p:nvSpPr>
            <p:cNvPr id="25" name="正方形/長方形 24">
              <a:extLst>
                <a:ext uri="{FF2B5EF4-FFF2-40B4-BE49-F238E27FC236}">
                  <a16:creationId xmlns:a16="http://schemas.microsoft.com/office/drawing/2014/main" id="{DADEB6AA-2F9C-42BF-92BD-3DC134B41586}"/>
                </a:ext>
              </a:extLst>
            </p:cNvPr>
            <p:cNvSpPr/>
            <p:nvPr/>
          </p:nvSpPr>
          <p:spPr>
            <a:xfrm>
              <a:off x="293483" y="5994400"/>
              <a:ext cx="139495" cy="609653"/>
            </a:xfrm>
            <a:prstGeom prst="rect">
              <a:avLst/>
            </a:prstGeom>
            <a:solidFill>
              <a:srgbClr val="F69B5F"/>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5CCFE860-861D-442D-82A4-B8B0B08F7DCE}"/>
                </a:ext>
              </a:extLst>
            </p:cNvPr>
            <p:cNvSpPr/>
            <p:nvPr/>
          </p:nvSpPr>
          <p:spPr>
            <a:xfrm>
              <a:off x="8234821" y="5994400"/>
              <a:ext cx="131757" cy="609653"/>
            </a:xfrm>
            <a:prstGeom prst="rect">
              <a:avLst/>
            </a:prstGeom>
            <a:solidFill>
              <a:srgbClr val="F69B5F"/>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grpSp>
      <p:sp>
        <p:nvSpPr>
          <p:cNvPr id="5" name="スライド番号プレースホルダー 4">
            <a:extLst>
              <a:ext uri="{FF2B5EF4-FFF2-40B4-BE49-F238E27FC236}">
                <a16:creationId xmlns:a16="http://schemas.microsoft.com/office/drawing/2014/main" id="{99D4578D-3180-4395-8CB8-760D7730D64B}"/>
              </a:ext>
            </a:extLst>
          </p:cNvPr>
          <p:cNvSpPr>
            <a:spLocks noGrp="1"/>
          </p:cNvSpPr>
          <p:nvPr>
            <p:ph type="sldNum" sz="quarter" idx="18"/>
          </p:nvPr>
        </p:nvSpPr>
        <p:spPr/>
        <p:txBody>
          <a:bodyPr/>
          <a:lstStyle/>
          <a:p>
            <a:fld id="{8E309D18-5CEC-4165-B971-DC4DA761F26D}" type="slidenum">
              <a:rPr lang="ja-JP" altLang="en-US" smtClean="0"/>
              <a:pPr/>
              <a:t>14</a:t>
            </a:fld>
            <a:endParaRPr lang="ja-JP" altLang="en-US"/>
          </a:p>
        </p:txBody>
      </p:sp>
      <p:sp>
        <p:nvSpPr>
          <p:cNvPr id="24" name="タイトル 1">
            <a:extLst>
              <a:ext uri="{FF2B5EF4-FFF2-40B4-BE49-F238E27FC236}">
                <a16:creationId xmlns:a16="http://schemas.microsoft.com/office/drawing/2014/main" id="{79465982-A55F-4CE0-B986-3AF102549323}"/>
              </a:ext>
            </a:extLst>
          </p:cNvPr>
          <p:cNvSpPr txBox="1">
            <a:spLocks/>
          </p:cNvSpPr>
          <p:nvPr/>
        </p:nvSpPr>
        <p:spPr>
          <a:xfrm>
            <a:off x="2345811" y="1359151"/>
            <a:ext cx="2790496" cy="4933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30000"/>
              </a:lnSpc>
            </a:pPr>
            <a:r>
              <a:rPr lang="en-US" altLang="ja-JP" sz="1400" dirty="0">
                <a:solidFill>
                  <a:schemeClr val="tx1"/>
                </a:solidFill>
                <a:latin typeface="+mn-ea"/>
                <a:ea typeface="+mn-ea"/>
              </a:rPr>
              <a:t>※</a:t>
            </a:r>
            <a:r>
              <a:rPr lang="ja-JP" altLang="en-US" sz="1400" dirty="0">
                <a:solidFill>
                  <a:schemeClr val="tx1"/>
                </a:solidFill>
                <a:latin typeface="+mn-ea"/>
                <a:ea typeface="+mn-ea"/>
              </a:rPr>
              <a:t>ＢＣＰ：事業継続計画</a:t>
            </a:r>
            <a:endParaRPr kumimoji="1" lang="en-US" altLang="ja-JP" sz="1400" dirty="0">
              <a:solidFill>
                <a:schemeClr val="tx1"/>
              </a:solidFill>
              <a:latin typeface="+mn-ea"/>
              <a:ea typeface="+mn-ea"/>
            </a:endParaRPr>
          </a:p>
        </p:txBody>
      </p:sp>
    </p:spTree>
    <p:extLst>
      <p:ext uri="{BB962C8B-B14F-4D97-AF65-F5344CB8AC3E}">
        <p14:creationId xmlns:p14="http://schemas.microsoft.com/office/powerpoint/2010/main" val="192466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34" name="Text Box 4">
            <a:extLst>
              <a:ext uri="{FF2B5EF4-FFF2-40B4-BE49-F238E27FC236}">
                <a16:creationId xmlns:a16="http://schemas.microsoft.com/office/drawing/2014/main" id="{1297C041-E534-4F64-B3DB-8E2FAD951C33}"/>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設計部門向け提案（</a:t>
            </a:r>
            <a:r>
              <a:rPr lang="en-US" altLang="ja-JP" sz="2400" dirty="0">
                <a:solidFill>
                  <a:schemeClr val="bg1"/>
                </a:solidFill>
                <a:latin typeface="Meiryo UI" panose="020B0604030504040204" pitchFamily="50" charset="-128"/>
                <a:ea typeface="Meiryo UI" panose="020B0604030504040204" pitchFamily="50" charset="-128"/>
              </a:rPr>
              <a:t>BCP</a:t>
            </a:r>
            <a:r>
              <a:rPr lang="ja-JP" altLang="en-US" sz="2400" dirty="0">
                <a:solidFill>
                  <a:schemeClr val="bg1"/>
                </a:solidFill>
                <a:latin typeface="Meiryo UI" panose="020B0604030504040204" pitchFamily="50" charset="-128"/>
                <a:ea typeface="Meiryo UI" panose="020B0604030504040204" pitchFamily="50" charset="-128"/>
              </a:rPr>
              <a:t>支援）非常電源での運転対応</a:t>
            </a:r>
          </a:p>
        </p:txBody>
      </p:sp>
      <p:sp>
        <p:nvSpPr>
          <p:cNvPr id="9" name="正方形/長方形 8">
            <a:extLst>
              <a:ext uri="{FF2B5EF4-FFF2-40B4-BE49-F238E27FC236}">
                <a16:creationId xmlns:a16="http://schemas.microsoft.com/office/drawing/2014/main" id="{E1F6E790-426C-4484-99FA-E67F7947CADB}"/>
              </a:ext>
            </a:extLst>
          </p:cNvPr>
          <p:cNvSpPr/>
          <p:nvPr/>
        </p:nvSpPr>
        <p:spPr>
          <a:xfrm>
            <a:off x="283366" y="1372800"/>
            <a:ext cx="8601565" cy="5219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kumimoji="1" lang="ja-JP" altLang="en-US" sz="1600" dirty="0">
                <a:solidFill>
                  <a:schemeClr val="tx1"/>
                </a:solidFill>
                <a:latin typeface="+mn-ea"/>
              </a:rPr>
              <a:t>非常電源の設置状況</a:t>
            </a:r>
            <a:endParaRPr kumimoji="1" lang="en-US" altLang="ja-JP" sz="1600" dirty="0">
              <a:solidFill>
                <a:schemeClr val="tx1"/>
              </a:solidFill>
              <a:latin typeface="+mn-ea"/>
            </a:endParaRPr>
          </a:p>
          <a:p>
            <a:pPr>
              <a:lnSpc>
                <a:spcPct val="130000"/>
              </a:lnSpc>
            </a:pPr>
            <a:endParaRPr lang="en-US" altLang="ja-JP" sz="1600" dirty="0">
              <a:solidFill>
                <a:schemeClr val="tx1"/>
              </a:solidFill>
              <a:latin typeface="+mn-ea"/>
            </a:endParaRPr>
          </a:p>
          <a:p>
            <a:pPr>
              <a:lnSpc>
                <a:spcPct val="130000"/>
              </a:lnSpc>
            </a:pPr>
            <a:endParaRPr lang="en-US" altLang="ja-JP" sz="1600" dirty="0">
              <a:solidFill>
                <a:schemeClr val="tx1"/>
              </a:solidFill>
              <a:latin typeface="+mn-ea"/>
            </a:endParaRPr>
          </a:p>
          <a:p>
            <a:pPr>
              <a:lnSpc>
                <a:spcPct val="130000"/>
              </a:lnSpc>
            </a:pPr>
            <a:endParaRPr lang="en-US" altLang="ja-JP" sz="1600" dirty="0">
              <a:solidFill>
                <a:schemeClr val="tx1"/>
              </a:solidFill>
              <a:latin typeface="+mn-ea"/>
            </a:endParaRPr>
          </a:p>
          <a:p>
            <a:pPr>
              <a:lnSpc>
                <a:spcPct val="130000"/>
              </a:lnSpc>
            </a:pPr>
            <a:endParaRPr lang="en-US" altLang="ja-JP" sz="1600" dirty="0">
              <a:solidFill>
                <a:schemeClr val="tx1"/>
              </a:solidFill>
              <a:latin typeface="+mn-ea"/>
            </a:endParaRPr>
          </a:p>
          <a:p>
            <a:pPr>
              <a:lnSpc>
                <a:spcPct val="130000"/>
              </a:lnSpc>
            </a:pPr>
            <a:endParaRPr lang="en-US" altLang="ja-JP" sz="1600" dirty="0">
              <a:solidFill>
                <a:schemeClr val="tx1"/>
              </a:solidFill>
              <a:latin typeface="+mn-ea"/>
            </a:endParaRPr>
          </a:p>
          <a:p>
            <a:pPr>
              <a:lnSpc>
                <a:spcPct val="130000"/>
              </a:lnSpc>
            </a:pPr>
            <a:endParaRPr kumimoji="1" lang="en-US" altLang="ja-JP" sz="1600" dirty="0">
              <a:solidFill>
                <a:schemeClr val="tx1"/>
              </a:solidFill>
              <a:latin typeface="+mn-ea"/>
            </a:endParaRPr>
          </a:p>
          <a:p>
            <a:pPr>
              <a:lnSpc>
                <a:spcPct val="130000"/>
              </a:lnSpc>
            </a:pPr>
            <a:endParaRPr lang="en-US" altLang="ja-JP" sz="1600" dirty="0">
              <a:solidFill>
                <a:schemeClr val="tx1"/>
              </a:solidFill>
              <a:latin typeface="+mn-ea"/>
            </a:endParaRPr>
          </a:p>
          <a:p>
            <a:pPr>
              <a:lnSpc>
                <a:spcPct val="130000"/>
              </a:lnSpc>
            </a:pPr>
            <a:endParaRPr kumimoji="1" lang="en-US" altLang="ja-JP" sz="1600" dirty="0">
              <a:solidFill>
                <a:schemeClr val="tx1"/>
              </a:solidFill>
              <a:latin typeface="+mn-ea"/>
            </a:endParaRPr>
          </a:p>
        </p:txBody>
      </p:sp>
      <p:sp>
        <p:nvSpPr>
          <p:cNvPr id="16" name="テキスト ボックス 15">
            <a:extLst>
              <a:ext uri="{FF2B5EF4-FFF2-40B4-BE49-F238E27FC236}">
                <a16:creationId xmlns:a16="http://schemas.microsoft.com/office/drawing/2014/main" id="{8C55685A-D046-4282-AFBB-F6576F12A830}"/>
              </a:ext>
            </a:extLst>
          </p:cNvPr>
          <p:cNvSpPr txBox="1"/>
          <p:nvPr/>
        </p:nvSpPr>
        <p:spPr>
          <a:xfrm>
            <a:off x="433741" y="1815378"/>
            <a:ext cx="7713696" cy="738664"/>
          </a:xfrm>
          <a:prstGeom prst="rect">
            <a:avLst/>
          </a:prstGeom>
          <a:solidFill>
            <a:schemeClr val="bg1"/>
          </a:solidFill>
          <a:ln>
            <a:solidFill>
              <a:schemeClr val="tx1"/>
            </a:solidFill>
          </a:ln>
        </p:spPr>
        <p:txBody>
          <a:bodyPr wrap="square" rtlCol="0">
            <a:spAutoFit/>
          </a:bodyPr>
          <a:lstStyle/>
          <a:p>
            <a:r>
              <a:rPr lang="en-US" altLang="ja-JP" sz="1400" dirty="0">
                <a:latin typeface="+mn-ea"/>
              </a:rPr>
              <a:t>※</a:t>
            </a:r>
            <a:r>
              <a:rPr lang="ja-JP" altLang="en-US" sz="1400" dirty="0">
                <a:latin typeface="+mn-ea"/>
              </a:rPr>
              <a:t> 停電時に建物内設備などのバックアップ電源を担う非常用の発電機として設置される</a:t>
            </a:r>
            <a:endParaRPr lang="en-US" altLang="ja-JP" sz="1400" dirty="0">
              <a:latin typeface="+mn-ea"/>
            </a:endParaRPr>
          </a:p>
          <a:p>
            <a:r>
              <a:rPr lang="ja-JP" altLang="en-US" sz="1400" dirty="0">
                <a:latin typeface="+mn-ea"/>
              </a:rPr>
              <a:t>　 非常用発電機（非常用発電設備）には、電気事業法、消防法、建築基準法、大気汚染</a:t>
            </a:r>
            <a:endParaRPr lang="en-US" altLang="ja-JP" sz="1400" dirty="0">
              <a:latin typeface="+mn-ea"/>
            </a:endParaRPr>
          </a:p>
          <a:p>
            <a:r>
              <a:rPr lang="ja-JP" altLang="en-US" sz="1400" dirty="0">
                <a:latin typeface="+mn-ea"/>
              </a:rPr>
              <a:t>　 防止法（大防法）に合わせて設置を行う必要があります。</a:t>
            </a:r>
            <a:endParaRPr lang="en-US" altLang="ja-JP" sz="1400" dirty="0">
              <a:latin typeface="+mn-ea"/>
            </a:endParaRPr>
          </a:p>
        </p:txBody>
      </p:sp>
      <p:sp>
        <p:nvSpPr>
          <p:cNvPr id="49" name="正方形/長方形 48">
            <a:extLst>
              <a:ext uri="{FF2B5EF4-FFF2-40B4-BE49-F238E27FC236}">
                <a16:creationId xmlns:a16="http://schemas.microsoft.com/office/drawing/2014/main" id="{E5F4EE36-CDD5-41EF-AE03-147D89D422E8}"/>
              </a:ext>
            </a:extLst>
          </p:cNvPr>
          <p:cNvSpPr/>
          <p:nvPr/>
        </p:nvSpPr>
        <p:spPr>
          <a:xfrm>
            <a:off x="5064631" y="4764877"/>
            <a:ext cx="1045908" cy="275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kumimoji="1" lang="ja-JP" altLang="en-US" sz="1100" b="1" dirty="0">
                <a:solidFill>
                  <a:schemeClr val="tx1"/>
                </a:solidFill>
                <a:latin typeface="+mn-ea"/>
              </a:rPr>
              <a:t>緊急対策室用</a:t>
            </a:r>
            <a:endParaRPr lang="en-US" altLang="ja-JP" sz="1100" b="1" dirty="0">
              <a:solidFill>
                <a:schemeClr val="tx1"/>
              </a:solidFill>
              <a:latin typeface="+mn-ea"/>
            </a:endParaRPr>
          </a:p>
        </p:txBody>
      </p:sp>
      <p:sp>
        <p:nvSpPr>
          <p:cNvPr id="85" name="テキスト ボックス 84">
            <a:extLst>
              <a:ext uri="{FF2B5EF4-FFF2-40B4-BE49-F238E27FC236}">
                <a16:creationId xmlns:a16="http://schemas.microsoft.com/office/drawing/2014/main" id="{9766EBAE-C7FF-4576-8562-ECEDCF891A24}"/>
              </a:ext>
            </a:extLst>
          </p:cNvPr>
          <p:cNvSpPr txBox="1"/>
          <p:nvPr/>
        </p:nvSpPr>
        <p:spPr>
          <a:xfrm>
            <a:off x="259068" y="5202196"/>
            <a:ext cx="8625859" cy="615553"/>
          </a:xfrm>
          <a:prstGeom prst="rect">
            <a:avLst/>
          </a:prstGeom>
          <a:solidFill>
            <a:schemeClr val="bg1"/>
          </a:solidFill>
          <a:ln>
            <a:noFill/>
          </a:ln>
        </p:spPr>
        <p:txBody>
          <a:bodyPr wrap="square" rtlCol="0">
            <a:spAutoFit/>
          </a:bodyPr>
          <a:lstStyle/>
          <a:p>
            <a:r>
              <a:rPr lang="ja-JP" altLang="en-US" b="1" u="sng" dirty="0">
                <a:latin typeface="+mn-ea"/>
              </a:rPr>
              <a:t>停電対策</a:t>
            </a:r>
            <a:endParaRPr lang="en-US" altLang="ja-JP" b="1" u="sng" dirty="0">
              <a:latin typeface="+mn-ea"/>
            </a:endParaRPr>
          </a:p>
          <a:p>
            <a:r>
              <a:rPr lang="ja-JP" altLang="en-US" sz="1600" dirty="0">
                <a:latin typeface="+mn-ea"/>
              </a:rPr>
              <a:t>緊急運転用に非常電源に切り換えられるよう、</a:t>
            </a:r>
            <a:r>
              <a:rPr lang="ja-JP" altLang="en-US" sz="1600" u="sng" dirty="0">
                <a:solidFill>
                  <a:srgbClr val="FF0000"/>
                </a:solidFill>
                <a:latin typeface="+mn-ea"/>
              </a:rPr>
              <a:t>少容量な別系統を用意しているケースが多い</a:t>
            </a:r>
            <a:endParaRPr lang="en-US" altLang="ja-JP" sz="1600" u="sng" dirty="0">
              <a:solidFill>
                <a:srgbClr val="FF0000"/>
              </a:solidFill>
              <a:latin typeface="+mn-ea"/>
            </a:endParaRPr>
          </a:p>
        </p:txBody>
      </p:sp>
      <p:sp>
        <p:nvSpPr>
          <p:cNvPr id="86" name="矢印: 右 85">
            <a:extLst>
              <a:ext uri="{FF2B5EF4-FFF2-40B4-BE49-F238E27FC236}">
                <a16:creationId xmlns:a16="http://schemas.microsoft.com/office/drawing/2014/main" id="{FFD21A77-8525-49D7-8059-4F75531365A1}"/>
              </a:ext>
            </a:extLst>
          </p:cNvPr>
          <p:cNvSpPr/>
          <p:nvPr/>
        </p:nvSpPr>
        <p:spPr>
          <a:xfrm rot="5400000">
            <a:off x="4365281" y="5574457"/>
            <a:ext cx="313946" cy="80053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89" name="吹き出し: 角を丸めた四角形 88">
            <a:extLst>
              <a:ext uri="{FF2B5EF4-FFF2-40B4-BE49-F238E27FC236}">
                <a16:creationId xmlns:a16="http://schemas.microsoft.com/office/drawing/2014/main" id="{6C6DF6F2-3C84-410C-A63A-9C7A46569DE5}"/>
              </a:ext>
            </a:extLst>
          </p:cNvPr>
          <p:cNvSpPr/>
          <p:nvPr/>
        </p:nvSpPr>
        <p:spPr>
          <a:xfrm>
            <a:off x="7754732" y="3775177"/>
            <a:ext cx="1022304" cy="528782"/>
          </a:xfrm>
          <a:prstGeom prst="wedgeRoundRectCallout">
            <a:avLst>
              <a:gd name="adj1" fmla="val -33978"/>
              <a:gd name="adj2" fmla="val 82315"/>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200" b="1" u="sng" dirty="0">
                <a:solidFill>
                  <a:schemeClr val="tx1"/>
                </a:solidFill>
              </a:rPr>
              <a:t>別系統を</a:t>
            </a:r>
            <a:endParaRPr kumimoji="1" lang="en-US" altLang="ja-JP" sz="1200" b="1" u="sng" dirty="0">
              <a:solidFill>
                <a:schemeClr val="tx1"/>
              </a:solidFill>
            </a:endParaRPr>
          </a:p>
          <a:p>
            <a:pPr>
              <a:lnSpc>
                <a:spcPct val="130000"/>
              </a:lnSpc>
            </a:pPr>
            <a:r>
              <a:rPr lang="ja-JP" altLang="en-US" sz="1200" b="1" u="sng" dirty="0">
                <a:solidFill>
                  <a:schemeClr val="tx1"/>
                </a:solidFill>
              </a:rPr>
              <a:t>用意！</a:t>
            </a:r>
            <a:endParaRPr kumimoji="1" lang="ja-JP" altLang="en-US" sz="1200" b="1" u="sng" dirty="0">
              <a:solidFill>
                <a:schemeClr val="tx1"/>
              </a:solidFill>
            </a:endParaRPr>
          </a:p>
        </p:txBody>
      </p:sp>
      <p:sp>
        <p:nvSpPr>
          <p:cNvPr id="90" name="吹き出し: 角を丸めた四角形 89">
            <a:extLst>
              <a:ext uri="{FF2B5EF4-FFF2-40B4-BE49-F238E27FC236}">
                <a16:creationId xmlns:a16="http://schemas.microsoft.com/office/drawing/2014/main" id="{6D59CB05-4BBE-45CA-B142-EDF8835C07B1}"/>
              </a:ext>
            </a:extLst>
          </p:cNvPr>
          <p:cNvSpPr/>
          <p:nvPr/>
        </p:nvSpPr>
        <p:spPr>
          <a:xfrm>
            <a:off x="7083544" y="4563998"/>
            <a:ext cx="1182340" cy="528782"/>
          </a:xfrm>
          <a:prstGeom prst="wedgeRoundRectCallout">
            <a:avLst>
              <a:gd name="adj1" fmla="val -18641"/>
              <a:gd name="adj2" fmla="val 39084"/>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200" b="1" u="sng" dirty="0">
                <a:solidFill>
                  <a:schemeClr val="tx1"/>
                </a:solidFill>
                <a:latin typeface="+mn-ea"/>
              </a:rPr>
              <a:t>小容量帯</a:t>
            </a:r>
            <a:endParaRPr kumimoji="1" lang="en-US" altLang="ja-JP" sz="1200" b="1" u="sng" dirty="0">
              <a:solidFill>
                <a:schemeClr val="tx1"/>
              </a:solidFill>
              <a:latin typeface="+mn-ea"/>
            </a:endParaRPr>
          </a:p>
          <a:p>
            <a:pPr>
              <a:lnSpc>
                <a:spcPct val="130000"/>
              </a:lnSpc>
            </a:pPr>
            <a:r>
              <a:rPr kumimoji="1" lang="ja-JP" altLang="en-US" sz="1200" b="1" u="sng" dirty="0">
                <a:solidFill>
                  <a:schemeClr val="tx1"/>
                </a:solidFill>
                <a:latin typeface="+mn-ea"/>
              </a:rPr>
              <a:t>室外ユニット</a:t>
            </a:r>
            <a:endParaRPr lang="en-US" altLang="ja-JP" sz="1200" b="1" u="sng" dirty="0">
              <a:solidFill>
                <a:schemeClr val="tx1"/>
              </a:solidFill>
              <a:latin typeface="+mn-ea"/>
            </a:endParaRPr>
          </a:p>
        </p:txBody>
      </p:sp>
      <p:grpSp>
        <p:nvGrpSpPr>
          <p:cNvPr id="11" name="グループ化 10">
            <a:extLst>
              <a:ext uri="{FF2B5EF4-FFF2-40B4-BE49-F238E27FC236}">
                <a16:creationId xmlns:a16="http://schemas.microsoft.com/office/drawing/2014/main" id="{D541E677-1571-44C0-BC22-EA774B9101F0}"/>
              </a:ext>
            </a:extLst>
          </p:cNvPr>
          <p:cNvGrpSpPr/>
          <p:nvPr/>
        </p:nvGrpSpPr>
        <p:grpSpPr>
          <a:xfrm>
            <a:off x="437936" y="2645175"/>
            <a:ext cx="6937955" cy="2487854"/>
            <a:chOff x="694608" y="2185308"/>
            <a:chExt cx="6937955" cy="2487854"/>
          </a:xfrm>
        </p:grpSpPr>
        <p:pic>
          <p:nvPicPr>
            <p:cNvPr id="8" name="図 7">
              <a:extLst>
                <a:ext uri="{FF2B5EF4-FFF2-40B4-BE49-F238E27FC236}">
                  <a16:creationId xmlns:a16="http://schemas.microsoft.com/office/drawing/2014/main" id="{8CD3AE5F-34CB-4533-995F-29BC7BB33373}"/>
                </a:ext>
              </a:extLst>
            </p:cNvPr>
            <p:cNvPicPr>
              <a:picLocks noChangeAspect="1"/>
            </p:cNvPicPr>
            <p:nvPr/>
          </p:nvPicPr>
          <p:blipFill rotWithShape="1">
            <a:blip r:embed="rId3"/>
            <a:srcRect r="55803"/>
            <a:stretch/>
          </p:blipFill>
          <p:spPr>
            <a:xfrm>
              <a:off x="694608" y="2185308"/>
              <a:ext cx="3427380" cy="2487384"/>
            </a:xfrm>
            <a:prstGeom prst="rect">
              <a:avLst/>
            </a:prstGeom>
          </p:spPr>
        </p:pic>
        <p:pic>
          <p:nvPicPr>
            <p:cNvPr id="10" name="図 9">
              <a:extLst>
                <a:ext uri="{FF2B5EF4-FFF2-40B4-BE49-F238E27FC236}">
                  <a16:creationId xmlns:a16="http://schemas.microsoft.com/office/drawing/2014/main" id="{8B2A371E-95A1-4E4A-9DD3-DBC611BA5931}"/>
                </a:ext>
              </a:extLst>
            </p:cNvPr>
            <p:cNvPicPr>
              <a:picLocks noChangeAspect="1"/>
            </p:cNvPicPr>
            <p:nvPr/>
          </p:nvPicPr>
          <p:blipFill rotWithShape="1">
            <a:blip r:embed="rId4"/>
            <a:srcRect l="54555"/>
            <a:stretch/>
          </p:blipFill>
          <p:spPr>
            <a:xfrm>
              <a:off x="4111143" y="2185778"/>
              <a:ext cx="3521420" cy="2487384"/>
            </a:xfrm>
            <a:prstGeom prst="rect">
              <a:avLst/>
            </a:prstGeom>
          </p:spPr>
        </p:pic>
      </p:grpSp>
      <p:sp>
        <p:nvSpPr>
          <p:cNvPr id="3" name="スライド番号プレースホルダー 2">
            <a:extLst>
              <a:ext uri="{FF2B5EF4-FFF2-40B4-BE49-F238E27FC236}">
                <a16:creationId xmlns:a16="http://schemas.microsoft.com/office/drawing/2014/main" id="{A878E570-FB0A-404D-A9E7-72522257BDA9}"/>
              </a:ext>
            </a:extLst>
          </p:cNvPr>
          <p:cNvSpPr>
            <a:spLocks noGrp="1"/>
          </p:cNvSpPr>
          <p:nvPr>
            <p:ph type="sldNum" sz="quarter" idx="18"/>
          </p:nvPr>
        </p:nvSpPr>
        <p:spPr/>
        <p:txBody>
          <a:bodyPr/>
          <a:lstStyle/>
          <a:p>
            <a:fld id="{8E309D18-5CEC-4165-B971-DC4DA761F26D}" type="slidenum">
              <a:rPr lang="ja-JP" altLang="en-US" smtClean="0"/>
              <a:pPr/>
              <a:t>15</a:t>
            </a:fld>
            <a:endParaRPr lang="ja-JP" altLang="en-US"/>
          </a:p>
        </p:txBody>
      </p:sp>
    </p:spTree>
    <p:extLst>
      <p:ext uri="{BB962C8B-B14F-4D97-AF65-F5344CB8AC3E}">
        <p14:creationId xmlns:p14="http://schemas.microsoft.com/office/powerpoint/2010/main" val="102250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a:extLst>
              <a:ext uri="{FF2B5EF4-FFF2-40B4-BE49-F238E27FC236}">
                <a16:creationId xmlns:a16="http://schemas.microsoft.com/office/drawing/2014/main" id="{C4C4BDF1-81F2-489F-9B7E-3FCBFEED7420}"/>
              </a:ext>
            </a:extLst>
          </p:cNvPr>
          <p:cNvSpPr/>
          <p:nvPr/>
        </p:nvSpPr>
        <p:spPr>
          <a:xfrm>
            <a:off x="283366" y="1372800"/>
            <a:ext cx="8601565" cy="5219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kumimoji="1" lang="ja-JP" altLang="en-US" sz="1600" dirty="0">
                <a:solidFill>
                  <a:schemeClr val="tx1"/>
                </a:solidFill>
                <a:latin typeface="+mn-ea"/>
              </a:rPr>
              <a:t>非常電源の設置状況</a:t>
            </a:r>
            <a:endParaRPr kumimoji="1" lang="en-US" altLang="ja-JP" sz="1600" dirty="0">
              <a:solidFill>
                <a:schemeClr val="tx1"/>
              </a:solidFill>
              <a:latin typeface="+mn-ea"/>
            </a:endParaRPr>
          </a:p>
          <a:p>
            <a:pPr>
              <a:lnSpc>
                <a:spcPct val="13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kumimoji="1"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30000"/>
              </a:lnSpc>
            </a:pP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34" name="Text Box 4">
            <a:extLst>
              <a:ext uri="{FF2B5EF4-FFF2-40B4-BE49-F238E27FC236}">
                <a16:creationId xmlns:a16="http://schemas.microsoft.com/office/drawing/2014/main" id="{1297C041-E534-4F64-B3DB-8E2FAD951C33}"/>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設計部門向け提案（</a:t>
            </a:r>
            <a:r>
              <a:rPr lang="en-US" altLang="ja-JP" sz="2400" dirty="0">
                <a:solidFill>
                  <a:schemeClr val="bg1"/>
                </a:solidFill>
                <a:latin typeface="Meiryo UI" panose="020B0604030504040204" pitchFamily="50" charset="-128"/>
                <a:ea typeface="Meiryo UI" panose="020B0604030504040204" pitchFamily="50" charset="-128"/>
              </a:rPr>
              <a:t>BCP</a:t>
            </a:r>
            <a:r>
              <a:rPr lang="ja-JP" altLang="en-US" sz="2400" dirty="0">
                <a:solidFill>
                  <a:schemeClr val="bg1"/>
                </a:solidFill>
                <a:latin typeface="Meiryo UI" panose="020B0604030504040204" pitchFamily="50" charset="-128"/>
                <a:ea typeface="Meiryo UI" panose="020B0604030504040204" pitchFamily="50" charset="-128"/>
              </a:rPr>
              <a:t>支援）非常電源での運転対応</a:t>
            </a:r>
          </a:p>
        </p:txBody>
      </p:sp>
      <p:sp>
        <p:nvSpPr>
          <p:cNvPr id="16" name="テキスト ボックス 15">
            <a:extLst>
              <a:ext uri="{FF2B5EF4-FFF2-40B4-BE49-F238E27FC236}">
                <a16:creationId xmlns:a16="http://schemas.microsoft.com/office/drawing/2014/main" id="{8C55685A-D046-4282-AFBB-F6576F12A830}"/>
              </a:ext>
            </a:extLst>
          </p:cNvPr>
          <p:cNvSpPr txBox="1"/>
          <p:nvPr/>
        </p:nvSpPr>
        <p:spPr>
          <a:xfrm>
            <a:off x="433741" y="1815378"/>
            <a:ext cx="7713696" cy="738664"/>
          </a:xfrm>
          <a:prstGeom prst="rect">
            <a:avLst/>
          </a:prstGeom>
          <a:solidFill>
            <a:schemeClr val="bg1"/>
          </a:solidFill>
          <a:ln>
            <a:solidFill>
              <a:schemeClr val="tx1"/>
            </a:solidFill>
          </a:ln>
        </p:spPr>
        <p:txBody>
          <a:bodyPr wrap="square" rtlCol="0">
            <a:spAutoFit/>
          </a:bodyPr>
          <a:lstStyle/>
          <a:p>
            <a:r>
              <a:rPr lang="en-US" altLang="ja-JP" sz="1400" dirty="0">
                <a:latin typeface="+mn-ea"/>
              </a:rPr>
              <a:t>※</a:t>
            </a:r>
            <a:r>
              <a:rPr lang="ja-JP" altLang="en-US" sz="1400" dirty="0">
                <a:latin typeface="+mn-ea"/>
              </a:rPr>
              <a:t> 停電時に建物内設備などのバックアップ電源を担う非常用の発電機として設置される</a:t>
            </a:r>
            <a:endParaRPr lang="en-US" altLang="ja-JP" sz="1400" dirty="0">
              <a:latin typeface="+mn-ea"/>
            </a:endParaRPr>
          </a:p>
          <a:p>
            <a:r>
              <a:rPr lang="ja-JP" altLang="en-US" sz="1400" dirty="0">
                <a:latin typeface="+mn-ea"/>
              </a:rPr>
              <a:t>　 非常用発電機（非常用発電設備）には、電気事業法、消防法、建築基準法、大気汚染</a:t>
            </a:r>
            <a:endParaRPr lang="en-US" altLang="ja-JP" sz="1400" dirty="0">
              <a:latin typeface="+mn-ea"/>
            </a:endParaRPr>
          </a:p>
          <a:p>
            <a:r>
              <a:rPr lang="ja-JP" altLang="en-US" sz="1400" dirty="0">
                <a:latin typeface="+mn-ea"/>
              </a:rPr>
              <a:t>　 防止法（大防法）に合わせて設置を行う必要があります。</a:t>
            </a:r>
            <a:endParaRPr lang="en-US" altLang="ja-JP" sz="1400" dirty="0">
              <a:latin typeface="+mn-ea"/>
            </a:endParaRPr>
          </a:p>
        </p:txBody>
      </p:sp>
      <p:grpSp>
        <p:nvGrpSpPr>
          <p:cNvPr id="87" name="グループ化 86">
            <a:extLst>
              <a:ext uri="{FF2B5EF4-FFF2-40B4-BE49-F238E27FC236}">
                <a16:creationId xmlns:a16="http://schemas.microsoft.com/office/drawing/2014/main" id="{17CED66C-CB02-4BC2-B92A-34EED75A3736}"/>
              </a:ext>
            </a:extLst>
          </p:cNvPr>
          <p:cNvGrpSpPr/>
          <p:nvPr/>
        </p:nvGrpSpPr>
        <p:grpSpPr>
          <a:xfrm>
            <a:off x="293483" y="6131694"/>
            <a:ext cx="8701227" cy="461665"/>
            <a:chOff x="293483" y="5994400"/>
            <a:chExt cx="8073095" cy="609653"/>
          </a:xfrm>
        </p:grpSpPr>
        <p:sp>
          <p:nvSpPr>
            <p:cNvPr id="88" name="正方形/長方形 87">
              <a:extLst>
                <a:ext uri="{FF2B5EF4-FFF2-40B4-BE49-F238E27FC236}">
                  <a16:creationId xmlns:a16="http://schemas.microsoft.com/office/drawing/2014/main" id="{F456367C-EB43-40A2-ACAF-67937E00F5C0}"/>
                </a:ext>
              </a:extLst>
            </p:cNvPr>
            <p:cNvSpPr/>
            <p:nvPr/>
          </p:nvSpPr>
          <p:spPr>
            <a:xfrm>
              <a:off x="358558" y="5994400"/>
              <a:ext cx="7945065" cy="609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latin typeface="+mn-ea"/>
                </a:rPr>
                <a:t>　新搭載！「</a:t>
              </a:r>
              <a:r>
                <a:rPr kumimoji="1" lang="en-US" altLang="ja-JP" sz="1600" b="1" dirty="0">
                  <a:solidFill>
                    <a:schemeClr val="tx1"/>
                  </a:solidFill>
                  <a:latin typeface="+mn-ea"/>
                </a:rPr>
                <a:t>BCP</a:t>
              </a:r>
              <a:r>
                <a:rPr kumimoji="1" lang="ja-JP" altLang="en-US" sz="1600" b="1" dirty="0">
                  <a:solidFill>
                    <a:schemeClr val="tx1"/>
                  </a:solidFill>
                  <a:latin typeface="+mn-ea"/>
                </a:rPr>
                <a:t>支援モード」</a:t>
              </a:r>
              <a:endParaRPr kumimoji="1" lang="en-US" altLang="ja-JP" sz="1600" b="1" dirty="0">
                <a:solidFill>
                  <a:schemeClr val="tx1"/>
                </a:solidFill>
                <a:latin typeface="+mn-ea"/>
              </a:endParaRPr>
            </a:p>
            <a:p>
              <a:r>
                <a:rPr lang="ja-JP" altLang="en-US" sz="1600" dirty="0">
                  <a:solidFill>
                    <a:schemeClr val="tx1"/>
                  </a:solidFill>
                  <a:latin typeface="+mn-ea"/>
                </a:rPr>
                <a:t>　</a:t>
              </a:r>
              <a:r>
                <a:rPr lang="ja-JP" altLang="en-US" sz="1600" b="1" dirty="0">
                  <a:solidFill>
                    <a:schemeClr val="tx1"/>
                  </a:solidFill>
                  <a:latin typeface="+mn-ea"/>
                </a:rPr>
                <a:t>低容量の</a:t>
              </a:r>
              <a:r>
                <a:rPr kumimoji="1" lang="ja-JP" altLang="en-US" sz="1600" b="1" dirty="0">
                  <a:solidFill>
                    <a:schemeClr val="tx1"/>
                  </a:solidFill>
                  <a:latin typeface="+mn-ea"/>
                </a:rPr>
                <a:t>運転をすることが可能になり、</a:t>
              </a:r>
              <a:r>
                <a:rPr kumimoji="1" lang="ja-JP" altLang="en-US" sz="1600" b="1" u="sng" dirty="0">
                  <a:solidFill>
                    <a:srgbClr val="FF0000"/>
                  </a:solidFill>
                  <a:latin typeface="+mn-ea"/>
                </a:rPr>
                <a:t>同一系統で停電対策を行えます。</a:t>
              </a:r>
              <a:endParaRPr kumimoji="1" lang="en-US" altLang="ja-JP" sz="1600" b="1" u="sng" dirty="0">
                <a:solidFill>
                  <a:srgbClr val="FF0000"/>
                </a:solidFill>
                <a:latin typeface="+mn-ea"/>
              </a:endParaRPr>
            </a:p>
          </p:txBody>
        </p:sp>
        <p:sp>
          <p:nvSpPr>
            <p:cNvPr id="89" name="正方形/長方形 88">
              <a:extLst>
                <a:ext uri="{FF2B5EF4-FFF2-40B4-BE49-F238E27FC236}">
                  <a16:creationId xmlns:a16="http://schemas.microsoft.com/office/drawing/2014/main" id="{7C37E41C-7E44-49B8-8DE7-C2A19C1CDB4B}"/>
                </a:ext>
              </a:extLst>
            </p:cNvPr>
            <p:cNvSpPr/>
            <p:nvPr/>
          </p:nvSpPr>
          <p:spPr>
            <a:xfrm>
              <a:off x="293483" y="5994400"/>
              <a:ext cx="139495" cy="609653"/>
            </a:xfrm>
            <a:prstGeom prst="rect">
              <a:avLst/>
            </a:prstGeom>
            <a:solidFill>
              <a:srgbClr val="F69B5F"/>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sp>
          <p:nvSpPr>
            <p:cNvPr id="90" name="正方形/長方形 89">
              <a:extLst>
                <a:ext uri="{FF2B5EF4-FFF2-40B4-BE49-F238E27FC236}">
                  <a16:creationId xmlns:a16="http://schemas.microsoft.com/office/drawing/2014/main" id="{63158D0F-182B-4D75-9027-E5FFE67083A7}"/>
                </a:ext>
              </a:extLst>
            </p:cNvPr>
            <p:cNvSpPr/>
            <p:nvPr/>
          </p:nvSpPr>
          <p:spPr>
            <a:xfrm>
              <a:off x="8234821" y="5994400"/>
              <a:ext cx="131757" cy="609653"/>
            </a:xfrm>
            <a:prstGeom prst="rect">
              <a:avLst/>
            </a:prstGeom>
            <a:solidFill>
              <a:srgbClr val="F69B5F"/>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grpSp>
      <p:sp>
        <p:nvSpPr>
          <p:cNvPr id="94" name="矢印: 右 93">
            <a:extLst>
              <a:ext uri="{FF2B5EF4-FFF2-40B4-BE49-F238E27FC236}">
                <a16:creationId xmlns:a16="http://schemas.microsoft.com/office/drawing/2014/main" id="{B26516C4-0819-43F5-BCDE-047AB5413E0E}"/>
              </a:ext>
            </a:extLst>
          </p:cNvPr>
          <p:cNvSpPr/>
          <p:nvPr/>
        </p:nvSpPr>
        <p:spPr>
          <a:xfrm rot="5400000">
            <a:off x="4365281" y="5574457"/>
            <a:ext cx="313946" cy="80053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95" name="テキスト ボックス 94">
            <a:extLst>
              <a:ext uri="{FF2B5EF4-FFF2-40B4-BE49-F238E27FC236}">
                <a16:creationId xmlns:a16="http://schemas.microsoft.com/office/drawing/2014/main" id="{DEE8C227-1834-4AD0-9822-4A3080D599F9}"/>
              </a:ext>
            </a:extLst>
          </p:cNvPr>
          <p:cNvSpPr txBox="1"/>
          <p:nvPr/>
        </p:nvSpPr>
        <p:spPr>
          <a:xfrm>
            <a:off x="259068" y="5202196"/>
            <a:ext cx="8625859" cy="615553"/>
          </a:xfrm>
          <a:prstGeom prst="rect">
            <a:avLst/>
          </a:prstGeom>
          <a:solidFill>
            <a:schemeClr val="bg1"/>
          </a:solidFill>
          <a:ln>
            <a:noFill/>
          </a:ln>
        </p:spPr>
        <p:txBody>
          <a:bodyPr wrap="square" rtlCol="0">
            <a:spAutoFit/>
          </a:bodyPr>
          <a:lstStyle/>
          <a:p>
            <a:r>
              <a:rPr lang="ja-JP" altLang="en-US" b="1" u="sng" dirty="0">
                <a:latin typeface="+mn-ea"/>
              </a:rPr>
              <a:t>停電対策</a:t>
            </a:r>
            <a:endParaRPr lang="en-US" altLang="ja-JP" b="1" u="sng" dirty="0">
              <a:latin typeface="+mn-ea"/>
            </a:endParaRPr>
          </a:p>
          <a:p>
            <a:r>
              <a:rPr lang="ja-JP" altLang="en-US" sz="1600" dirty="0">
                <a:latin typeface="+mn-ea"/>
              </a:rPr>
              <a:t>緊急運転用に非常電源に切り換えられるよう、</a:t>
            </a:r>
            <a:r>
              <a:rPr lang="ja-JP" altLang="en-US" sz="1600" u="sng" dirty="0">
                <a:solidFill>
                  <a:srgbClr val="FF0000"/>
                </a:solidFill>
                <a:latin typeface="+mn-ea"/>
              </a:rPr>
              <a:t>少容量な別系統を用意しているケースが多い</a:t>
            </a:r>
            <a:endParaRPr lang="en-US" altLang="ja-JP" sz="1600" u="sng" dirty="0">
              <a:solidFill>
                <a:srgbClr val="FF0000"/>
              </a:solidFill>
              <a:latin typeface="+mn-ea"/>
            </a:endParaRPr>
          </a:p>
        </p:txBody>
      </p:sp>
      <p:grpSp>
        <p:nvGrpSpPr>
          <p:cNvPr id="10" name="グループ化 9">
            <a:extLst>
              <a:ext uri="{FF2B5EF4-FFF2-40B4-BE49-F238E27FC236}">
                <a16:creationId xmlns:a16="http://schemas.microsoft.com/office/drawing/2014/main" id="{93B3E9FA-2B16-4312-AB30-B04A817CAC99}"/>
              </a:ext>
            </a:extLst>
          </p:cNvPr>
          <p:cNvGrpSpPr/>
          <p:nvPr/>
        </p:nvGrpSpPr>
        <p:grpSpPr>
          <a:xfrm>
            <a:off x="435099" y="2649299"/>
            <a:ext cx="7101061" cy="2487384"/>
            <a:chOff x="618401" y="2185308"/>
            <a:chExt cx="7101061" cy="2487384"/>
          </a:xfrm>
        </p:grpSpPr>
        <p:pic>
          <p:nvPicPr>
            <p:cNvPr id="7" name="図 6">
              <a:extLst>
                <a:ext uri="{FF2B5EF4-FFF2-40B4-BE49-F238E27FC236}">
                  <a16:creationId xmlns:a16="http://schemas.microsoft.com/office/drawing/2014/main" id="{83127F92-A4D9-4488-B695-6D815095B794}"/>
                </a:ext>
              </a:extLst>
            </p:cNvPr>
            <p:cNvPicPr>
              <a:picLocks noChangeAspect="1"/>
            </p:cNvPicPr>
            <p:nvPr/>
          </p:nvPicPr>
          <p:blipFill rotWithShape="1">
            <a:blip r:embed="rId3"/>
            <a:srcRect r="55691"/>
            <a:stretch/>
          </p:blipFill>
          <p:spPr>
            <a:xfrm>
              <a:off x="618401" y="2185308"/>
              <a:ext cx="3503587" cy="2487384"/>
            </a:xfrm>
            <a:prstGeom prst="rect">
              <a:avLst/>
            </a:prstGeom>
          </p:spPr>
        </p:pic>
        <p:pic>
          <p:nvPicPr>
            <p:cNvPr id="9" name="図 8">
              <a:extLst>
                <a:ext uri="{FF2B5EF4-FFF2-40B4-BE49-F238E27FC236}">
                  <a16:creationId xmlns:a16="http://schemas.microsoft.com/office/drawing/2014/main" id="{03428EDE-4F60-49EE-A377-561EC56B598D}"/>
                </a:ext>
              </a:extLst>
            </p:cNvPr>
            <p:cNvPicPr>
              <a:picLocks noChangeAspect="1"/>
            </p:cNvPicPr>
            <p:nvPr/>
          </p:nvPicPr>
          <p:blipFill rotWithShape="1">
            <a:blip r:embed="rId3"/>
            <a:srcRect l="50468"/>
            <a:stretch/>
          </p:blipFill>
          <p:spPr>
            <a:xfrm>
              <a:off x="3802801" y="2185308"/>
              <a:ext cx="3916661" cy="2487384"/>
            </a:xfrm>
            <a:prstGeom prst="rect">
              <a:avLst/>
            </a:prstGeom>
          </p:spPr>
        </p:pic>
      </p:grpSp>
      <p:sp>
        <p:nvSpPr>
          <p:cNvPr id="84" name="吹き出し: 角を丸めた四角形 83">
            <a:extLst>
              <a:ext uri="{FF2B5EF4-FFF2-40B4-BE49-F238E27FC236}">
                <a16:creationId xmlns:a16="http://schemas.microsoft.com/office/drawing/2014/main" id="{DD55BC08-096B-46CB-BA02-31D4DD73B8F2}"/>
              </a:ext>
            </a:extLst>
          </p:cNvPr>
          <p:cNvSpPr/>
          <p:nvPr/>
        </p:nvSpPr>
        <p:spPr>
          <a:xfrm>
            <a:off x="7754732" y="3775177"/>
            <a:ext cx="1022304" cy="528782"/>
          </a:xfrm>
          <a:prstGeom prst="wedgeRoundRectCallout">
            <a:avLst>
              <a:gd name="adj1" fmla="val -33978"/>
              <a:gd name="adj2" fmla="val 82315"/>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200" b="1" u="sng" dirty="0">
                <a:solidFill>
                  <a:schemeClr val="tx1"/>
                </a:solidFill>
              </a:rPr>
              <a:t>別系統を</a:t>
            </a:r>
            <a:endParaRPr kumimoji="1" lang="en-US" altLang="ja-JP" sz="1200" b="1" u="sng" dirty="0">
              <a:solidFill>
                <a:schemeClr val="tx1"/>
              </a:solidFill>
            </a:endParaRPr>
          </a:p>
          <a:p>
            <a:pPr>
              <a:lnSpc>
                <a:spcPct val="130000"/>
              </a:lnSpc>
            </a:pPr>
            <a:r>
              <a:rPr lang="ja-JP" altLang="en-US" sz="1200" b="1" u="sng" dirty="0">
                <a:solidFill>
                  <a:schemeClr val="tx1"/>
                </a:solidFill>
              </a:rPr>
              <a:t>用意！</a:t>
            </a:r>
            <a:endParaRPr kumimoji="1" lang="ja-JP" altLang="en-US" sz="1200" b="1" u="sng" dirty="0">
              <a:solidFill>
                <a:schemeClr val="tx1"/>
              </a:solidFill>
            </a:endParaRPr>
          </a:p>
        </p:txBody>
      </p:sp>
      <p:sp>
        <p:nvSpPr>
          <p:cNvPr id="85" name="吹き出し: 角を丸めた四角形 84">
            <a:extLst>
              <a:ext uri="{FF2B5EF4-FFF2-40B4-BE49-F238E27FC236}">
                <a16:creationId xmlns:a16="http://schemas.microsoft.com/office/drawing/2014/main" id="{259E4AAA-3D24-4F4B-94BE-006038D12F79}"/>
              </a:ext>
            </a:extLst>
          </p:cNvPr>
          <p:cNvSpPr/>
          <p:nvPr/>
        </p:nvSpPr>
        <p:spPr>
          <a:xfrm>
            <a:off x="7083544" y="4563998"/>
            <a:ext cx="1182340" cy="528782"/>
          </a:xfrm>
          <a:prstGeom prst="wedgeRoundRectCallout">
            <a:avLst>
              <a:gd name="adj1" fmla="val -18641"/>
              <a:gd name="adj2" fmla="val 39084"/>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200" b="1" u="sng" dirty="0">
                <a:solidFill>
                  <a:schemeClr val="tx1"/>
                </a:solidFill>
                <a:latin typeface="+mn-ea"/>
              </a:rPr>
              <a:t>小容量帯</a:t>
            </a:r>
            <a:endParaRPr kumimoji="1" lang="en-US" altLang="ja-JP" sz="1200" b="1" u="sng" dirty="0">
              <a:solidFill>
                <a:schemeClr val="tx1"/>
              </a:solidFill>
              <a:latin typeface="+mn-ea"/>
            </a:endParaRPr>
          </a:p>
          <a:p>
            <a:pPr>
              <a:lnSpc>
                <a:spcPct val="130000"/>
              </a:lnSpc>
            </a:pPr>
            <a:r>
              <a:rPr kumimoji="1" lang="ja-JP" altLang="en-US" sz="1200" b="1" u="sng" dirty="0">
                <a:solidFill>
                  <a:schemeClr val="tx1"/>
                </a:solidFill>
                <a:latin typeface="+mn-ea"/>
              </a:rPr>
              <a:t>室外ユニット</a:t>
            </a:r>
            <a:endParaRPr lang="en-US" altLang="ja-JP" sz="1200" b="1" u="sng" dirty="0">
              <a:solidFill>
                <a:schemeClr val="tx1"/>
              </a:solidFill>
              <a:latin typeface="+mn-ea"/>
            </a:endParaRPr>
          </a:p>
        </p:txBody>
      </p:sp>
      <p:sp>
        <p:nvSpPr>
          <p:cNvPr id="3" name="スライド番号プレースホルダー 2">
            <a:extLst>
              <a:ext uri="{FF2B5EF4-FFF2-40B4-BE49-F238E27FC236}">
                <a16:creationId xmlns:a16="http://schemas.microsoft.com/office/drawing/2014/main" id="{E9D4E087-568E-427A-B803-7C449D973A09}"/>
              </a:ext>
            </a:extLst>
          </p:cNvPr>
          <p:cNvSpPr>
            <a:spLocks noGrp="1"/>
          </p:cNvSpPr>
          <p:nvPr>
            <p:ph type="sldNum" sz="quarter" idx="18"/>
          </p:nvPr>
        </p:nvSpPr>
        <p:spPr/>
        <p:txBody>
          <a:bodyPr/>
          <a:lstStyle/>
          <a:p>
            <a:fld id="{8E309D18-5CEC-4165-B971-DC4DA761F26D}" type="slidenum">
              <a:rPr lang="ja-JP" altLang="en-US" smtClean="0"/>
              <a:pPr/>
              <a:t>16</a:t>
            </a:fld>
            <a:endParaRPr lang="ja-JP" altLang="en-US"/>
          </a:p>
        </p:txBody>
      </p:sp>
    </p:spTree>
    <p:extLst>
      <p:ext uri="{BB962C8B-B14F-4D97-AF65-F5344CB8AC3E}">
        <p14:creationId xmlns:p14="http://schemas.microsoft.com/office/powerpoint/2010/main" val="285604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B06E8AA3-F250-4C6E-9349-C216ECD0BBD2}"/>
              </a:ext>
            </a:extLst>
          </p:cNvPr>
          <p:cNvSpPr txBox="1"/>
          <p:nvPr/>
        </p:nvSpPr>
        <p:spPr>
          <a:xfrm>
            <a:off x="0" y="4897737"/>
            <a:ext cx="1912826" cy="1643463"/>
          </a:xfrm>
          <a:prstGeom prst="rect">
            <a:avLst/>
          </a:prstGeom>
          <a:solidFill>
            <a:schemeClr val="bg1"/>
          </a:solidFill>
          <a:ln>
            <a:noFill/>
          </a:ln>
        </p:spPr>
        <p:txBody>
          <a:bodyPr wrap="square" rtlCol="0">
            <a:spAutoFit/>
          </a:bodyPr>
          <a:lstStyle/>
          <a:p>
            <a:pPr>
              <a:lnSpc>
                <a:spcPct val="120000"/>
              </a:lnSpc>
            </a:pPr>
            <a:r>
              <a:rPr kumimoji="1" lang="en-US" altLang="ja-JP" sz="800" dirty="0">
                <a:solidFill>
                  <a:schemeClr val="tx1"/>
                </a:solidFill>
                <a:latin typeface="+mn-ea"/>
              </a:rPr>
              <a:t>※</a:t>
            </a:r>
            <a:r>
              <a:rPr kumimoji="1" lang="ja-JP" altLang="en-US" sz="800" dirty="0">
                <a:solidFill>
                  <a:schemeClr val="tx1"/>
                </a:solidFill>
                <a:latin typeface="+mn-ea"/>
              </a:rPr>
              <a:t>各機種ごとの設定値については</a:t>
            </a:r>
            <a:endParaRPr kumimoji="1" lang="en-US" altLang="ja-JP" sz="800" dirty="0">
              <a:solidFill>
                <a:schemeClr val="tx1"/>
              </a:solidFill>
              <a:latin typeface="+mn-ea"/>
            </a:endParaRPr>
          </a:p>
          <a:p>
            <a:pPr>
              <a:lnSpc>
                <a:spcPct val="120000"/>
              </a:lnSpc>
            </a:pPr>
            <a:r>
              <a:rPr lang="ja-JP" altLang="en-US" sz="800" dirty="0">
                <a:latin typeface="+mn-ea"/>
              </a:rPr>
              <a:t>　</a:t>
            </a:r>
            <a:r>
              <a:rPr kumimoji="1" lang="ja-JP" altLang="en-US" sz="800" dirty="0">
                <a:solidFill>
                  <a:schemeClr val="tx1"/>
                </a:solidFill>
                <a:latin typeface="+mn-ea"/>
              </a:rPr>
              <a:t>技術マニュアルをご参照ください。</a:t>
            </a:r>
            <a:endParaRPr kumimoji="1" lang="en-US" altLang="ja-JP" sz="800" dirty="0">
              <a:solidFill>
                <a:schemeClr val="tx1"/>
              </a:solidFill>
              <a:latin typeface="+mn-ea"/>
            </a:endParaRPr>
          </a:p>
          <a:p>
            <a:pPr>
              <a:lnSpc>
                <a:spcPct val="120000"/>
              </a:lnSpc>
            </a:pPr>
            <a:endParaRPr lang="en-US" altLang="ja-JP" sz="800" dirty="0">
              <a:solidFill>
                <a:schemeClr val="tx1"/>
              </a:solidFill>
              <a:latin typeface="+mn-ea"/>
            </a:endParaRPr>
          </a:p>
          <a:p>
            <a:pPr algn="l">
              <a:lnSpc>
                <a:spcPct val="130000"/>
              </a:lnSpc>
            </a:pPr>
            <a:r>
              <a:rPr lang="en-US" altLang="ja-JP" sz="800" dirty="0"/>
              <a:t>※</a:t>
            </a:r>
            <a:r>
              <a:rPr lang="ja-JP" altLang="en-US" sz="800" dirty="0"/>
              <a:t>「</a:t>
            </a:r>
            <a:r>
              <a:rPr lang="en-US" altLang="ja-JP" sz="800" dirty="0"/>
              <a:t>BCP</a:t>
            </a:r>
            <a:r>
              <a:rPr lang="ja-JP" altLang="en-US" sz="800" dirty="0"/>
              <a:t>支援モード」をご使用の</a:t>
            </a:r>
            <a:endParaRPr lang="en-US" altLang="ja-JP" sz="800" dirty="0"/>
          </a:p>
          <a:p>
            <a:pPr algn="l">
              <a:lnSpc>
                <a:spcPct val="130000"/>
              </a:lnSpc>
            </a:pPr>
            <a:r>
              <a:rPr lang="ja-JP" altLang="en-US" sz="800" dirty="0"/>
              <a:t>　場合は、</a:t>
            </a:r>
            <a:r>
              <a:rPr lang="ja-JP" altLang="en-US" sz="800" dirty="0">
                <a:solidFill>
                  <a:srgbClr val="0070C0"/>
                </a:solidFill>
              </a:rPr>
              <a:t>室外ユニットのスイッチ</a:t>
            </a:r>
            <a:endParaRPr lang="en-US" altLang="ja-JP" sz="800" dirty="0">
              <a:solidFill>
                <a:srgbClr val="0070C0"/>
              </a:solidFill>
            </a:endParaRPr>
          </a:p>
          <a:p>
            <a:pPr algn="l">
              <a:lnSpc>
                <a:spcPct val="130000"/>
              </a:lnSpc>
            </a:pPr>
            <a:r>
              <a:rPr lang="ja-JP" altLang="en-US" sz="800" dirty="0">
                <a:solidFill>
                  <a:srgbClr val="0070C0"/>
                </a:solidFill>
              </a:rPr>
              <a:t>　設定</a:t>
            </a:r>
            <a:r>
              <a:rPr lang="ja-JP" altLang="en-US" sz="800" dirty="0"/>
              <a:t>が必要です。</a:t>
            </a:r>
            <a:endParaRPr lang="en-US" altLang="ja-JP" sz="800" dirty="0"/>
          </a:p>
          <a:p>
            <a:pPr algn="l">
              <a:lnSpc>
                <a:spcPct val="130000"/>
              </a:lnSpc>
            </a:pPr>
            <a:r>
              <a:rPr lang="en-US" altLang="ja-JP" sz="800" dirty="0"/>
              <a:t>    </a:t>
            </a:r>
            <a:r>
              <a:rPr lang="ja-JP" altLang="en-US" sz="800" dirty="0"/>
              <a:t>また、</a:t>
            </a:r>
            <a:r>
              <a:rPr lang="ja-JP" altLang="en-US" sz="800" dirty="0">
                <a:solidFill>
                  <a:srgbClr val="0070C0"/>
                </a:solidFill>
              </a:rPr>
              <a:t>室外ユニットに外部入出力</a:t>
            </a:r>
            <a:endParaRPr lang="en-US" altLang="ja-JP" sz="800" dirty="0">
              <a:solidFill>
                <a:srgbClr val="0070C0"/>
              </a:solidFill>
            </a:endParaRPr>
          </a:p>
          <a:p>
            <a:pPr algn="l">
              <a:lnSpc>
                <a:spcPct val="130000"/>
              </a:lnSpc>
            </a:pPr>
            <a:r>
              <a:rPr lang="ja-JP" altLang="en-US" sz="800" dirty="0">
                <a:solidFill>
                  <a:srgbClr val="0070C0"/>
                </a:solidFill>
              </a:rPr>
              <a:t>　アダプタ（別売）</a:t>
            </a:r>
            <a:r>
              <a:rPr lang="ja-JP" altLang="en-US" sz="800" dirty="0"/>
              <a:t>を取り付け、</a:t>
            </a:r>
            <a:endParaRPr lang="en-US" altLang="ja-JP" sz="800" dirty="0"/>
          </a:p>
          <a:p>
            <a:pPr algn="l">
              <a:lnSpc>
                <a:spcPct val="130000"/>
              </a:lnSpc>
            </a:pPr>
            <a:r>
              <a:rPr lang="ja-JP" altLang="en-US" sz="800" dirty="0"/>
              <a:t>　非常電源切替時に接点信号を入力</a:t>
            </a:r>
            <a:endParaRPr lang="en-US" altLang="ja-JP" sz="800" dirty="0"/>
          </a:p>
          <a:p>
            <a:pPr algn="l">
              <a:lnSpc>
                <a:spcPct val="130000"/>
              </a:lnSpc>
            </a:pPr>
            <a:r>
              <a:rPr lang="ja-JP" altLang="en-US" sz="800" dirty="0"/>
              <a:t>　する必要があります。</a:t>
            </a:r>
            <a:endParaRPr lang="en-US" altLang="ja-JP" sz="800" dirty="0"/>
          </a:p>
        </p:txBody>
      </p:sp>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13" name="四角形: 角を丸くする 12">
            <a:extLst>
              <a:ext uri="{FF2B5EF4-FFF2-40B4-BE49-F238E27FC236}">
                <a16:creationId xmlns:a16="http://schemas.microsoft.com/office/drawing/2014/main" id="{BA0A07C5-4758-4912-9335-9795C69AB003}"/>
              </a:ext>
            </a:extLst>
          </p:cNvPr>
          <p:cNvSpPr/>
          <p:nvPr/>
        </p:nvSpPr>
        <p:spPr>
          <a:xfrm>
            <a:off x="5172075" y="1455235"/>
            <a:ext cx="3777961" cy="386887"/>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　</a:t>
            </a:r>
            <a:r>
              <a:rPr lang="ja-JP" altLang="en-US" b="1"/>
              <a:t>一部</a:t>
            </a:r>
            <a:r>
              <a:rPr lang="ja-JP" altLang="en-US" b="1" dirty="0"/>
              <a:t>の</a:t>
            </a:r>
            <a:r>
              <a:rPr lang="ja-JP" altLang="en-US" b="1"/>
              <a:t>室内電源</a:t>
            </a:r>
            <a:r>
              <a:rPr lang="ja-JP" altLang="en-US" b="1" dirty="0"/>
              <a:t>でも運転可能</a:t>
            </a:r>
            <a:endParaRPr kumimoji="1" lang="ja-JP" altLang="en-US" b="1" dirty="0"/>
          </a:p>
        </p:txBody>
      </p:sp>
      <p:sp>
        <p:nvSpPr>
          <p:cNvPr id="14" name="正方形/長方形 13">
            <a:extLst>
              <a:ext uri="{FF2B5EF4-FFF2-40B4-BE49-F238E27FC236}">
                <a16:creationId xmlns:a16="http://schemas.microsoft.com/office/drawing/2014/main" id="{3AEF91AA-C5DF-4081-B2AE-6EE3AE36CDD7}"/>
              </a:ext>
            </a:extLst>
          </p:cNvPr>
          <p:cNvSpPr/>
          <p:nvPr/>
        </p:nvSpPr>
        <p:spPr>
          <a:xfrm>
            <a:off x="5114925" y="1834304"/>
            <a:ext cx="3777961" cy="1099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b="1" dirty="0">
                <a:solidFill>
                  <a:schemeClr val="tx1"/>
                </a:solidFill>
                <a:latin typeface="+mn-ea"/>
              </a:rPr>
              <a:t>☞室内ユニット電源の一部が停電した</a:t>
            </a:r>
            <a:endParaRPr lang="en-US" altLang="ja-JP" sz="1600" b="1" dirty="0">
              <a:solidFill>
                <a:schemeClr val="tx1"/>
              </a:solidFill>
              <a:latin typeface="+mn-ea"/>
            </a:endParaRPr>
          </a:p>
          <a:p>
            <a:r>
              <a:rPr lang="ja-JP" altLang="en-US" sz="1600" b="1" dirty="0">
                <a:solidFill>
                  <a:schemeClr val="tx1"/>
                </a:solidFill>
                <a:latin typeface="+mn-ea"/>
              </a:rPr>
              <a:t>　場合でも、電源が通っている室内</a:t>
            </a:r>
            <a:endParaRPr lang="en-US" altLang="ja-JP" sz="1600" b="1" dirty="0">
              <a:solidFill>
                <a:schemeClr val="tx1"/>
              </a:solidFill>
              <a:latin typeface="+mn-ea"/>
            </a:endParaRPr>
          </a:p>
          <a:p>
            <a:r>
              <a:rPr lang="ja-JP" altLang="en-US" sz="1600" b="1" dirty="0">
                <a:solidFill>
                  <a:schemeClr val="tx1"/>
                </a:solidFill>
                <a:latin typeface="+mn-ea"/>
              </a:rPr>
              <a:t>　ユニットは運転することが可能です。</a:t>
            </a:r>
            <a:endParaRPr lang="en-US" altLang="ja-JP" sz="1600" b="1" dirty="0">
              <a:solidFill>
                <a:schemeClr val="tx1"/>
              </a:solidFill>
              <a:latin typeface="+mn-ea"/>
            </a:endParaRPr>
          </a:p>
        </p:txBody>
      </p:sp>
      <p:sp>
        <p:nvSpPr>
          <p:cNvPr id="19" name="四角形: 角を丸くする 18">
            <a:extLst>
              <a:ext uri="{FF2B5EF4-FFF2-40B4-BE49-F238E27FC236}">
                <a16:creationId xmlns:a16="http://schemas.microsoft.com/office/drawing/2014/main" id="{E23446DB-6EF9-4D4E-9E2F-6EBB153BC72A}"/>
              </a:ext>
            </a:extLst>
          </p:cNvPr>
          <p:cNvSpPr/>
          <p:nvPr/>
        </p:nvSpPr>
        <p:spPr>
          <a:xfrm>
            <a:off x="203304" y="1460135"/>
            <a:ext cx="4649923" cy="374025"/>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a:t>
            </a:r>
            <a:r>
              <a:rPr lang="en-US" altLang="ja-JP" b="1" dirty="0"/>
              <a:t>BCP</a:t>
            </a:r>
            <a:r>
              <a:rPr lang="ja-JP" altLang="en-US" b="1" dirty="0"/>
              <a:t>支援モード」で消費電力制限を実現</a:t>
            </a:r>
            <a:endParaRPr kumimoji="1" lang="ja-JP" altLang="en-US" b="1" dirty="0"/>
          </a:p>
        </p:txBody>
      </p:sp>
      <p:sp>
        <p:nvSpPr>
          <p:cNvPr id="3" name="スライド番号プレースホルダー 2">
            <a:extLst>
              <a:ext uri="{FF2B5EF4-FFF2-40B4-BE49-F238E27FC236}">
                <a16:creationId xmlns:a16="http://schemas.microsoft.com/office/drawing/2014/main" id="{14EA9955-1AEB-48E2-8904-93B6A86C2973}"/>
              </a:ext>
            </a:extLst>
          </p:cNvPr>
          <p:cNvSpPr>
            <a:spLocks noGrp="1"/>
          </p:cNvSpPr>
          <p:nvPr>
            <p:ph type="sldNum" sz="quarter" idx="18"/>
          </p:nvPr>
        </p:nvSpPr>
        <p:spPr/>
        <p:txBody>
          <a:bodyPr/>
          <a:lstStyle/>
          <a:p>
            <a:fld id="{8E309D18-5CEC-4165-B971-DC4DA761F26D}" type="slidenum">
              <a:rPr lang="ja-JP" altLang="en-US" smtClean="0"/>
              <a:pPr/>
              <a:t>17</a:t>
            </a:fld>
            <a:endParaRPr lang="ja-JP" altLang="en-US"/>
          </a:p>
        </p:txBody>
      </p:sp>
      <p:sp>
        <p:nvSpPr>
          <p:cNvPr id="23" name="Text Box 4">
            <a:extLst>
              <a:ext uri="{FF2B5EF4-FFF2-40B4-BE49-F238E27FC236}">
                <a16:creationId xmlns:a16="http://schemas.microsoft.com/office/drawing/2014/main" id="{187FC354-E3AB-4A33-A192-F53279F9FEF1}"/>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b="0" i="0" u="none" strike="noStrike" baseline="0" dirty="0">
                <a:solidFill>
                  <a:srgbClr val="FFFFFF"/>
                </a:solidFill>
                <a:latin typeface="Meiryo UI" panose="020B0604030504040204" pitchFamily="50" charset="-128"/>
                <a:ea typeface="Meiryo UI" panose="020B0604030504040204" pitchFamily="50" charset="-128"/>
              </a:rPr>
              <a:t>災害時の停電対策支援（</a:t>
            </a:r>
            <a:r>
              <a:rPr lang="en-US" altLang="ja-JP" sz="2400" b="0" i="0" u="none" strike="noStrike" baseline="0" dirty="0">
                <a:solidFill>
                  <a:srgbClr val="FFFFFF"/>
                </a:solidFill>
                <a:latin typeface="Meiryo UI" panose="020B0604030504040204" pitchFamily="50" charset="-128"/>
                <a:ea typeface="Meiryo UI" panose="020B0604030504040204" pitchFamily="50" charset="-128"/>
              </a:rPr>
              <a:t>BCP</a:t>
            </a:r>
            <a:r>
              <a:rPr lang="ja-JP" altLang="en-US" sz="2400" b="0" i="0" u="none" strike="noStrike" baseline="0" dirty="0">
                <a:solidFill>
                  <a:srgbClr val="FFFFFF"/>
                </a:solidFill>
                <a:latin typeface="Meiryo UI" panose="020B0604030504040204" pitchFamily="50" charset="-128"/>
                <a:ea typeface="Meiryo UI" panose="020B0604030504040204" pitchFamily="50" charset="-128"/>
              </a:rPr>
              <a:t>支援モード）</a:t>
            </a:r>
            <a:endParaRPr lang="ja-JP" altLang="en-US" sz="2400" dirty="0">
              <a:solidFill>
                <a:schemeClr val="bg1"/>
              </a:solidFill>
              <a:latin typeface="Meiryo UI" panose="020B0604030504040204" pitchFamily="50" charset="-128"/>
              <a:ea typeface="Meiryo UI" panose="020B0604030504040204" pitchFamily="50" charset="-128"/>
            </a:endParaRPr>
          </a:p>
        </p:txBody>
      </p:sp>
      <p:grpSp>
        <p:nvGrpSpPr>
          <p:cNvPr id="26" name="グループ化 25">
            <a:extLst>
              <a:ext uri="{FF2B5EF4-FFF2-40B4-BE49-F238E27FC236}">
                <a16:creationId xmlns:a16="http://schemas.microsoft.com/office/drawing/2014/main" id="{C73E9759-5607-4336-91B0-0284341BDB60}"/>
              </a:ext>
            </a:extLst>
          </p:cNvPr>
          <p:cNvGrpSpPr/>
          <p:nvPr/>
        </p:nvGrpSpPr>
        <p:grpSpPr>
          <a:xfrm>
            <a:off x="1874977" y="3540203"/>
            <a:ext cx="6589427" cy="3295641"/>
            <a:chOff x="1477815" y="3512495"/>
            <a:chExt cx="6589427" cy="3295641"/>
          </a:xfrm>
        </p:grpSpPr>
        <p:pic>
          <p:nvPicPr>
            <p:cNvPr id="21" name="図 20">
              <a:extLst>
                <a:ext uri="{FF2B5EF4-FFF2-40B4-BE49-F238E27FC236}">
                  <a16:creationId xmlns:a16="http://schemas.microsoft.com/office/drawing/2014/main" id="{ED331087-979B-4DCC-A97D-53021AD437BB}"/>
                </a:ext>
              </a:extLst>
            </p:cNvPr>
            <p:cNvPicPr>
              <a:picLocks noChangeAspect="1"/>
            </p:cNvPicPr>
            <p:nvPr/>
          </p:nvPicPr>
          <p:blipFill rotWithShape="1">
            <a:blip r:embed="rId3"/>
            <a:srcRect l="1264"/>
            <a:stretch/>
          </p:blipFill>
          <p:spPr>
            <a:xfrm>
              <a:off x="1477815" y="3512495"/>
              <a:ext cx="6589427" cy="3295641"/>
            </a:xfrm>
            <a:prstGeom prst="rect">
              <a:avLst/>
            </a:prstGeom>
          </p:spPr>
        </p:pic>
        <p:sp>
          <p:nvSpPr>
            <p:cNvPr id="24" name="吹き出し: 四角形 23">
              <a:extLst>
                <a:ext uri="{FF2B5EF4-FFF2-40B4-BE49-F238E27FC236}">
                  <a16:creationId xmlns:a16="http://schemas.microsoft.com/office/drawing/2014/main" id="{EA3AC306-901D-4658-A331-1BDC154A62C3}"/>
                </a:ext>
              </a:extLst>
            </p:cNvPr>
            <p:cNvSpPr/>
            <p:nvPr/>
          </p:nvSpPr>
          <p:spPr>
            <a:xfrm>
              <a:off x="5467880" y="5264105"/>
              <a:ext cx="651462" cy="308124"/>
            </a:xfrm>
            <a:prstGeom prst="wedgeRectCallout">
              <a:avLst>
                <a:gd name="adj1" fmla="val -19971"/>
                <a:gd name="adj2" fmla="val -70833"/>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200" b="1" dirty="0">
                  <a:solidFill>
                    <a:schemeClr val="accent5">
                      <a:lumMod val="50000"/>
                    </a:schemeClr>
                  </a:solidFill>
                </a:rPr>
                <a:t>待機中</a:t>
              </a:r>
            </a:p>
          </p:txBody>
        </p:sp>
        <p:sp>
          <p:nvSpPr>
            <p:cNvPr id="25" name="吹き出し: 四角形 24">
              <a:extLst>
                <a:ext uri="{FF2B5EF4-FFF2-40B4-BE49-F238E27FC236}">
                  <a16:creationId xmlns:a16="http://schemas.microsoft.com/office/drawing/2014/main" id="{7B2037FD-DCCC-4185-AC94-DF8C87E84263}"/>
                </a:ext>
              </a:extLst>
            </p:cNvPr>
            <p:cNvSpPr/>
            <p:nvPr/>
          </p:nvSpPr>
          <p:spPr>
            <a:xfrm>
              <a:off x="2446516" y="5123356"/>
              <a:ext cx="984159" cy="227308"/>
            </a:xfrm>
            <a:prstGeom prst="wedgeRectCallout">
              <a:avLst>
                <a:gd name="adj1" fmla="val -19971"/>
                <a:gd name="adj2" fmla="val 410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900" b="1" dirty="0">
                  <a:solidFill>
                    <a:schemeClr val="accent3">
                      <a:lumMod val="50000"/>
                    </a:schemeClr>
                  </a:solidFill>
                </a:rPr>
                <a:t>室外ユニット</a:t>
              </a:r>
            </a:p>
          </p:txBody>
        </p:sp>
      </p:grpSp>
      <p:sp>
        <p:nvSpPr>
          <p:cNvPr id="15" name="正方形/長方形 14">
            <a:extLst>
              <a:ext uri="{FF2B5EF4-FFF2-40B4-BE49-F238E27FC236}">
                <a16:creationId xmlns:a16="http://schemas.microsoft.com/office/drawing/2014/main" id="{E92B48D1-D71D-4DED-8A6F-C20F3F7FE6EC}"/>
              </a:ext>
            </a:extLst>
          </p:cNvPr>
          <p:cNvSpPr/>
          <p:nvPr/>
        </p:nvSpPr>
        <p:spPr>
          <a:xfrm>
            <a:off x="173716" y="1846330"/>
            <a:ext cx="5112659" cy="1785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600" b="1" dirty="0">
                <a:solidFill>
                  <a:schemeClr val="tx1"/>
                </a:solidFill>
                <a:latin typeface="+mn-ea"/>
              </a:rPr>
              <a:t>☞室外ユニットは</a:t>
            </a:r>
            <a:r>
              <a:rPr lang="ja-JP" altLang="en-US" sz="1600" b="1" u="sng" dirty="0">
                <a:solidFill>
                  <a:srgbClr val="0000FF"/>
                </a:solidFill>
                <a:latin typeface="+mn-ea"/>
              </a:rPr>
              <a:t>設定した電力値を超えないよう、</a:t>
            </a:r>
            <a:endParaRPr lang="en-US" altLang="ja-JP" sz="1600" b="1" u="sng" dirty="0">
              <a:solidFill>
                <a:srgbClr val="0000FF"/>
              </a:solidFill>
              <a:latin typeface="+mn-ea"/>
            </a:endParaRPr>
          </a:p>
          <a:p>
            <a:r>
              <a:rPr lang="ja-JP" altLang="en-US" sz="1600" b="1" dirty="0">
                <a:solidFill>
                  <a:srgbClr val="0000FF"/>
                </a:solidFill>
                <a:latin typeface="+mn-ea"/>
              </a:rPr>
              <a:t>　</a:t>
            </a:r>
            <a:r>
              <a:rPr lang="ja-JP" altLang="en-US" sz="1600" b="1" u="sng" dirty="0">
                <a:solidFill>
                  <a:srgbClr val="0000FF"/>
                </a:solidFill>
                <a:latin typeface="+mn-ea"/>
              </a:rPr>
              <a:t>容量制御で運転</a:t>
            </a:r>
            <a:r>
              <a:rPr lang="ja-JP" altLang="en-US" sz="1600" b="1" dirty="0">
                <a:solidFill>
                  <a:schemeClr val="tx1"/>
                </a:solidFill>
                <a:latin typeface="+mn-ea"/>
              </a:rPr>
              <a:t>します</a:t>
            </a:r>
            <a:r>
              <a:rPr lang="en-US" altLang="ja-JP" sz="1050" b="1" dirty="0">
                <a:solidFill>
                  <a:schemeClr val="tx1"/>
                </a:solidFill>
                <a:latin typeface="+mn-ea"/>
              </a:rPr>
              <a:t>(*1)</a:t>
            </a:r>
            <a:r>
              <a:rPr lang="ja-JP" altLang="en-US" sz="1600" b="1" dirty="0">
                <a:solidFill>
                  <a:schemeClr val="tx1"/>
                </a:solidFill>
                <a:latin typeface="+mn-ea"/>
              </a:rPr>
              <a:t>。</a:t>
            </a:r>
            <a:endParaRPr lang="en-US" altLang="ja-JP" sz="1600" b="1" dirty="0">
              <a:solidFill>
                <a:schemeClr val="tx1"/>
              </a:solidFill>
              <a:latin typeface="+mn-ea"/>
            </a:endParaRPr>
          </a:p>
          <a:p>
            <a:r>
              <a:rPr lang="ja-JP" altLang="en-US" sz="1600" b="1" dirty="0">
                <a:solidFill>
                  <a:schemeClr val="tx1"/>
                </a:solidFill>
                <a:latin typeface="+mn-ea"/>
              </a:rPr>
              <a:t>　</a:t>
            </a:r>
            <a:r>
              <a:rPr lang="en-US" altLang="ja-JP" sz="1600" b="1" dirty="0">
                <a:solidFill>
                  <a:schemeClr val="tx1"/>
                </a:solidFill>
                <a:latin typeface="+mn-ea"/>
              </a:rPr>
              <a:t>BCP</a:t>
            </a:r>
            <a:r>
              <a:rPr lang="ja-JP" altLang="en-US" sz="1600" b="1" dirty="0">
                <a:solidFill>
                  <a:schemeClr val="tx1"/>
                </a:solidFill>
                <a:latin typeface="+mn-ea"/>
              </a:rPr>
              <a:t>支援モード中は</a:t>
            </a:r>
            <a:r>
              <a:rPr lang="ja-JP" altLang="en-US" sz="1600" b="1" u="sng" dirty="0">
                <a:solidFill>
                  <a:srgbClr val="0000FF"/>
                </a:solidFill>
                <a:latin typeface="+mn-ea"/>
              </a:rPr>
              <a:t>アドレスの若い室内ユニット</a:t>
            </a:r>
            <a:endParaRPr lang="en-US" altLang="ja-JP" sz="1600" b="1" u="sng" dirty="0">
              <a:solidFill>
                <a:srgbClr val="0000FF"/>
              </a:solidFill>
              <a:latin typeface="+mn-ea"/>
            </a:endParaRPr>
          </a:p>
          <a:p>
            <a:r>
              <a:rPr lang="ja-JP" altLang="en-US" sz="1600" b="1" dirty="0">
                <a:solidFill>
                  <a:srgbClr val="0000FF"/>
                </a:solidFill>
                <a:latin typeface="+mn-ea"/>
              </a:rPr>
              <a:t>　</a:t>
            </a:r>
            <a:r>
              <a:rPr lang="ja-JP" altLang="en-US" sz="1600" b="1" u="sng" dirty="0">
                <a:solidFill>
                  <a:srgbClr val="0000FF"/>
                </a:solidFill>
                <a:latin typeface="+mn-ea"/>
              </a:rPr>
              <a:t>順で優先的に運転</a:t>
            </a:r>
            <a:r>
              <a:rPr lang="ja-JP" altLang="en-US" sz="1600" b="1" dirty="0">
                <a:solidFill>
                  <a:schemeClr val="tx1"/>
                </a:solidFill>
                <a:latin typeface="+mn-ea"/>
              </a:rPr>
              <a:t>を行います。</a:t>
            </a:r>
            <a:endParaRPr lang="en-US" altLang="ja-JP" sz="1600" b="1" dirty="0">
              <a:solidFill>
                <a:schemeClr val="tx1"/>
              </a:solidFill>
              <a:latin typeface="+mn-ea"/>
            </a:endParaRPr>
          </a:p>
          <a:p>
            <a:r>
              <a:rPr lang="en-US" altLang="ja-JP" sz="1600" b="1" dirty="0">
                <a:solidFill>
                  <a:schemeClr val="tx1"/>
                </a:solidFill>
                <a:latin typeface="+mn-ea"/>
              </a:rPr>
              <a:t> </a:t>
            </a:r>
            <a:r>
              <a:rPr lang="ja-JP" altLang="en-US" sz="1600" b="1" dirty="0">
                <a:solidFill>
                  <a:schemeClr val="tx1"/>
                </a:solidFill>
                <a:latin typeface="+mn-ea"/>
              </a:rPr>
              <a:t>　⇒</a:t>
            </a:r>
            <a:r>
              <a:rPr kumimoji="1" lang="ja-JP" altLang="en-US" sz="1600" b="1" dirty="0">
                <a:solidFill>
                  <a:schemeClr val="tx1"/>
                </a:solidFill>
                <a:latin typeface="+mn-ea"/>
              </a:rPr>
              <a:t>設定した電力値以上はスタンバイモードとなり</a:t>
            </a:r>
            <a:endParaRPr kumimoji="1" lang="en-US" altLang="ja-JP" sz="1600" b="1" dirty="0">
              <a:solidFill>
                <a:schemeClr val="tx1"/>
              </a:solidFill>
              <a:latin typeface="+mn-ea"/>
            </a:endParaRPr>
          </a:p>
          <a:p>
            <a:r>
              <a:rPr lang="ja-JP" altLang="en-US" sz="1600" b="1" dirty="0">
                <a:solidFill>
                  <a:schemeClr val="tx1"/>
                </a:solidFill>
                <a:latin typeface="+mn-ea"/>
              </a:rPr>
              <a:t>　　 </a:t>
            </a:r>
            <a:r>
              <a:rPr kumimoji="1" lang="ja-JP" altLang="en-US" sz="1600" b="1" dirty="0">
                <a:solidFill>
                  <a:schemeClr val="tx1"/>
                </a:solidFill>
                <a:latin typeface="+mn-ea"/>
              </a:rPr>
              <a:t>運転待機</a:t>
            </a:r>
            <a:endParaRPr kumimoji="1" lang="en-US" altLang="ja-JP" sz="1600" b="1" dirty="0">
              <a:solidFill>
                <a:schemeClr val="tx1"/>
              </a:solidFill>
              <a:latin typeface="+mn-ea"/>
            </a:endParaRPr>
          </a:p>
          <a:p>
            <a:endParaRPr lang="en-US" altLang="ja-JP" sz="300" b="1" dirty="0">
              <a:solidFill>
                <a:schemeClr val="tx1"/>
              </a:solidFill>
              <a:latin typeface="+mn-ea"/>
            </a:endParaRPr>
          </a:p>
          <a:p>
            <a:r>
              <a:rPr lang="en-US" altLang="ja-JP" sz="1100" b="1" dirty="0">
                <a:solidFill>
                  <a:schemeClr val="tx1"/>
                </a:solidFill>
                <a:latin typeface="+mn-ea"/>
              </a:rPr>
              <a:t>      *1</a:t>
            </a:r>
            <a:r>
              <a:rPr lang="ja-JP" altLang="en-US" sz="1100" b="1" dirty="0">
                <a:solidFill>
                  <a:schemeClr val="tx1"/>
                </a:solidFill>
                <a:latin typeface="+mn-ea"/>
              </a:rPr>
              <a:t>：定格消費電力に対し低い２段階（強・弱）の設定値</a:t>
            </a:r>
            <a:endParaRPr lang="en-US" altLang="ja-JP" sz="1100" b="1" dirty="0">
              <a:solidFill>
                <a:schemeClr val="tx1"/>
              </a:solidFill>
              <a:latin typeface="+mn-ea"/>
            </a:endParaRPr>
          </a:p>
        </p:txBody>
      </p:sp>
      <p:sp>
        <p:nvSpPr>
          <p:cNvPr id="17" name="正方形/長方形 16">
            <a:extLst>
              <a:ext uri="{FF2B5EF4-FFF2-40B4-BE49-F238E27FC236}">
                <a16:creationId xmlns:a16="http://schemas.microsoft.com/office/drawing/2014/main" id="{FDF3D0D7-7E3A-4453-AF36-350B97D9BA10}"/>
              </a:ext>
            </a:extLst>
          </p:cNvPr>
          <p:cNvSpPr/>
          <p:nvPr/>
        </p:nvSpPr>
        <p:spPr>
          <a:xfrm>
            <a:off x="1874977" y="4659632"/>
            <a:ext cx="2058058" cy="451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20000"/>
              </a:lnSpc>
            </a:pPr>
            <a:r>
              <a:rPr lang="en-US" altLang="ja-JP" sz="1000" b="1" dirty="0">
                <a:solidFill>
                  <a:schemeClr val="tx1"/>
                </a:solidFill>
                <a:latin typeface="+mn-ea"/>
              </a:rPr>
              <a:t>※</a:t>
            </a:r>
            <a:r>
              <a:rPr lang="ja-JP" altLang="en-US" sz="1000" b="1" dirty="0">
                <a:solidFill>
                  <a:schemeClr val="tx1"/>
                </a:solidFill>
                <a:latin typeface="+mn-ea"/>
              </a:rPr>
              <a:t>室外ユニット２台以上の</a:t>
            </a:r>
            <a:endParaRPr lang="en-US" altLang="ja-JP" sz="1000" b="1" dirty="0">
              <a:solidFill>
                <a:schemeClr val="tx1"/>
              </a:solidFill>
              <a:latin typeface="+mn-ea"/>
            </a:endParaRPr>
          </a:p>
          <a:p>
            <a:pPr>
              <a:lnSpc>
                <a:spcPct val="120000"/>
              </a:lnSpc>
            </a:pPr>
            <a:r>
              <a:rPr lang="en-US" altLang="ja-JP" sz="1000" b="1" dirty="0">
                <a:solidFill>
                  <a:schemeClr val="tx1"/>
                </a:solidFill>
                <a:latin typeface="+mn-ea"/>
              </a:rPr>
              <a:t>   </a:t>
            </a:r>
            <a:r>
              <a:rPr lang="ja-JP" altLang="en-US" sz="1000" b="1" dirty="0">
                <a:solidFill>
                  <a:schemeClr val="tx1"/>
                </a:solidFill>
                <a:latin typeface="+mn-ea"/>
              </a:rPr>
              <a:t>組み合わせ機種の機能です。</a:t>
            </a:r>
            <a:endParaRPr lang="en-US" altLang="ja-JP" sz="1000" b="1" dirty="0">
              <a:solidFill>
                <a:schemeClr val="tx1"/>
              </a:solidFill>
              <a:latin typeface="+mn-ea"/>
            </a:endParaRPr>
          </a:p>
        </p:txBody>
      </p:sp>
    </p:spTree>
    <p:extLst>
      <p:ext uri="{BB962C8B-B14F-4D97-AF65-F5344CB8AC3E}">
        <p14:creationId xmlns:p14="http://schemas.microsoft.com/office/powerpoint/2010/main" val="1363576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17" name="Text Box 4">
            <a:extLst>
              <a:ext uri="{FF2B5EF4-FFF2-40B4-BE49-F238E27FC236}">
                <a16:creationId xmlns:a16="http://schemas.microsoft.com/office/drawing/2014/main" id="{28B8A0A6-20CD-4E2E-9625-ACBD943E053B}"/>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b="0" i="0" u="none" strike="noStrike" baseline="0" dirty="0">
                <a:solidFill>
                  <a:srgbClr val="FFFFFF"/>
                </a:solidFill>
                <a:latin typeface="Meiryo UI" panose="020B0604030504040204" pitchFamily="50" charset="-128"/>
                <a:ea typeface="Meiryo UI" panose="020B0604030504040204" pitchFamily="50" charset="-128"/>
              </a:rPr>
              <a:t>災害時の停電対策支援（</a:t>
            </a:r>
            <a:r>
              <a:rPr lang="en-US" altLang="ja-JP" sz="2400" b="0" i="0" u="none" strike="noStrike" baseline="0" dirty="0">
                <a:solidFill>
                  <a:srgbClr val="FFFFFF"/>
                </a:solidFill>
                <a:latin typeface="Meiryo UI" panose="020B0604030504040204" pitchFamily="50" charset="-128"/>
                <a:ea typeface="Meiryo UI" panose="020B0604030504040204" pitchFamily="50" charset="-128"/>
              </a:rPr>
              <a:t>BCP</a:t>
            </a:r>
            <a:r>
              <a:rPr lang="ja-JP" altLang="en-US" sz="2400" b="0" i="0" u="none" strike="noStrike" baseline="0" dirty="0">
                <a:solidFill>
                  <a:srgbClr val="FFFFFF"/>
                </a:solidFill>
                <a:latin typeface="Meiryo UI" panose="020B0604030504040204" pitchFamily="50" charset="-128"/>
                <a:ea typeface="Meiryo UI" panose="020B0604030504040204" pitchFamily="50" charset="-128"/>
              </a:rPr>
              <a:t>支援モード）</a:t>
            </a:r>
            <a:endParaRPr lang="ja-JP" altLang="en-US" sz="2400" dirty="0">
              <a:solidFill>
                <a:schemeClr val="bg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F9DBA3DF-5A7E-478C-AA1A-9C859A42D9C9}"/>
              </a:ext>
            </a:extLst>
          </p:cNvPr>
          <p:cNvSpPr/>
          <p:nvPr/>
        </p:nvSpPr>
        <p:spPr>
          <a:xfrm>
            <a:off x="155678" y="1943718"/>
            <a:ext cx="9102621" cy="1688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latin typeface="+mn-ea"/>
              </a:rPr>
              <a:t>☞ユニット内での消費電力を計算し、設定した電力値（</a:t>
            </a:r>
            <a:r>
              <a:rPr kumimoji="1" lang="ja-JP" altLang="en-US" sz="1600" dirty="0">
                <a:solidFill>
                  <a:schemeClr val="dk1"/>
                </a:solidFill>
                <a:effectLst/>
                <a:latin typeface="+mn-lt"/>
                <a:ea typeface="+mn-ea"/>
                <a:cs typeface="+mn-cs"/>
              </a:rPr>
              <a:t>定格消費電力に対し低い</a:t>
            </a:r>
            <a:r>
              <a:rPr kumimoji="1" lang="en-US" altLang="ja-JP" sz="1600" dirty="0">
                <a:solidFill>
                  <a:schemeClr val="dk1"/>
                </a:solidFill>
                <a:effectLst/>
                <a:latin typeface="+mn-lt"/>
                <a:ea typeface="+mn-ea"/>
                <a:cs typeface="+mn-cs"/>
              </a:rPr>
              <a:t>2</a:t>
            </a:r>
            <a:r>
              <a:rPr kumimoji="1" lang="ja-JP" altLang="en-US" sz="1600" dirty="0">
                <a:solidFill>
                  <a:schemeClr val="dk1"/>
                </a:solidFill>
                <a:effectLst/>
                <a:latin typeface="+mn-lt"/>
                <a:ea typeface="+mn-ea"/>
                <a:cs typeface="+mn-cs"/>
              </a:rPr>
              <a:t>段階の設定値</a:t>
            </a:r>
            <a:r>
              <a:rPr lang="ja-JP" altLang="en-US" sz="1600" dirty="0">
                <a:solidFill>
                  <a:schemeClr val="tx1"/>
                </a:solidFill>
                <a:latin typeface="+mn-ea"/>
              </a:rPr>
              <a:t>）を超えないように容量制御で運転。</a:t>
            </a:r>
            <a:r>
              <a:rPr lang="en-US" altLang="ja-JP" sz="1600" dirty="0">
                <a:solidFill>
                  <a:schemeClr val="tx1"/>
                </a:solidFill>
                <a:latin typeface="+mn-ea"/>
              </a:rPr>
              <a:t>BCP</a:t>
            </a:r>
            <a:r>
              <a:rPr lang="ja-JP" altLang="en-US" sz="1600" dirty="0">
                <a:solidFill>
                  <a:schemeClr val="tx1"/>
                </a:solidFill>
                <a:latin typeface="+mn-ea"/>
              </a:rPr>
              <a:t>支援モード中はアドレスの若い室内ユニット順に優先的に運転。</a:t>
            </a:r>
            <a:r>
              <a:rPr kumimoji="1" lang="ja-JP" altLang="en-US" sz="1600" dirty="0">
                <a:solidFill>
                  <a:schemeClr val="tx1"/>
                </a:solidFill>
                <a:latin typeface="+mn-ea"/>
              </a:rPr>
              <a:t>（設定容量以上はスタンバイモードとなり運転待機）</a:t>
            </a:r>
            <a:endParaRPr kumimoji="1" lang="en-US" altLang="ja-JP" sz="1600" dirty="0">
              <a:solidFill>
                <a:schemeClr val="tx1"/>
              </a:solidFill>
              <a:latin typeface="+mn-ea"/>
            </a:endParaRPr>
          </a:p>
          <a:p>
            <a:endParaRPr lang="en-US" altLang="ja-JP" sz="7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　　　　</a:t>
            </a:r>
            <a:r>
              <a:rPr lang="en-US" altLang="ja-JP" sz="1600" b="1" u="sng" dirty="0">
                <a:solidFill>
                  <a:schemeClr val="tx1"/>
                </a:solidFill>
                <a:latin typeface="+mn-ea"/>
              </a:rPr>
              <a:t>BCP</a:t>
            </a:r>
            <a:r>
              <a:rPr lang="ja-JP" altLang="en-US" sz="1600" b="1" u="sng" dirty="0">
                <a:solidFill>
                  <a:schemeClr val="tx1"/>
                </a:solidFill>
                <a:latin typeface="+mn-ea"/>
              </a:rPr>
              <a:t>支援モードでは設定した電力値を超えないように容量制御を実施し、</a:t>
            </a:r>
            <a:endParaRPr lang="en-US" altLang="ja-JP" sz="1600" b="1" u="sng" dirty="0">
              <a:solidFill>
                <a:schemeClr val="tx1"/>
              </a:solidFill>
              <a:latin typeface="+mn-ea"/>
            </a:endParaRPr>
          </a:p>
          <a:p>
            <a:r>
              <a:rPr lang="ja-JP" altLang="en-US" sz="1600" b="1" dirty="0">
                <a:solidFill>
                  <a:schemeClr val="tx1"/>
                </a:solidFill>
                <a:latin typeface="+mn-ea"/>
              </a:rPr>
              <a:t>　　　　</a:t>
            </a:r>
            <a:r>
              <a:rPr lang="ja-JP" altLang="en-US" sz="1600" b="1" u="sng" dirty="0">
                <a:solidFill>
                  <a:schemeClr val="tx1"/>
                </a:solidFill>
                <a:latin typeface="+mn-ea"/>
              </a:rPr>
              <a:t>対策本部が停止した場合は、次に優先順位の高い室内ユニットを運転します。</a:t>
            </a:r>
            <a:endParaRPr lang="en-US" altLang="ja-JP" sz="1600" b="1" u="sng" dirty="0">
              <a:solidFill>
                <a:schemeClr val="tx1"/>
              </a:solidFill>
              <a:latin typeface="+mn-ea"/>
            </a:endParaRPr>
          </a:p>
          <a:p>
            <a:endParaRPr kumimoji="1" lang="ja-JP" altLang="en-US" sz="1600" dirty="0">
              <a:solidFill>
                <a:schemeClr val="tx1"/>
              </a:solidFill>
              <a:latin typeface="+mn-ea"/>
            </a:endParaRPr>
          </a:p>
        </p:txBody>
      </p:sp>
      <p:sp>
        <p:nvSpPr>
          <p:cNvPr id="10" name="四角形: 角を丸くする 9">
            <a:extLst>
              <a:ext uri="{FF2B5EF4-FFF2-40B4-BE49-F238E27FC236}">
                <a16:creationId xmlns:a16="http://schemas.microsoft.com/office/drawing/2014/main" id="{B672C756-F470-4596-9B5E-73385D62139E}"/>
              </a:ext>
            </a:extLst>
          </p:cNvPr>
          <p:cNvSpPr/>
          <p:nvPr/>
        </p:nvSpPr>
        <p:spPr>
          <a:xfrm>
            <a:off x="155679" y="1460135"/>
            <a:ext cx="4649923" cy="374025"/>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a:t>
            </a:r>
            <a:r>
              <a:rPr lang="en-US" altLang="ja-JP" b="1" dirty="0"/>
              <a:t>BCP</a:t>
            </a:r>
            <a:r>
              <a:rPr lang="ja-JP" altLang="en-US" b="1" dirty="0"/>
              <a:t>支援モード」で消費電力制限を実現</a:t>
            </a:r>
            <a:endParaRPr kumimoji="1" lang="ja-JP" altLang="en-US" b="1" dirty="0"/>
          </a:p>
        </p:txBody>
      </p:sp>
      <p:sp>
        <p:nvSpPr>
          <p:cNvPr id="12" name="吹き出し: 四角形 11">
            <a:extLst>
              <a:ext uri="{FF2B5EF4-FFF2-40B4-BE49-F238E27FC236}">
                <a16:creationId xmlns:a16="http://schemas.microsoft.com/office/drawing/2014/main" id="{6947EF7A-34AF-4F46-BC06-8E452F611E64}"/>
              </a:ext>
            </a:extLst>
          </p:cNvPr>
          <p:cNvSpPr/>
          <p:nvPr/>
        </p:nvSpPr>
        <p:spPr>
          <a:xfrm>
            <a:off x="155679" y="2825084"/>
            <a:ext cx="851085" cy="546186"/>
          </a:xfrm>
          <a:prstGeom prst="wedgeRectCallout">
            <a:avLst>
              <a:gd name="adj1" fmla="val -19971"/>
              <a:gd name="adj2" fmla="val -19404"/>
            </a:avLst>
          </a:prstGeom>
          <a:solidFill>
            <a:schemeClr val="accent2"/>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400" b="1" dirty="0">
                <a:solidFill>
                  <a:schemeClr val="accent5">
                    <a:lumMod val="50000"/>
                  </a:schemeClr>
                </a:solidFill>
              </a:rPr>
              <a:t>さらに</a:t>
            </a:r>
          </a:p>
        </p:txBody>
      </p:sp>
      <p:grpSp>
        <p:nvGrpSpPr>
          <p:cNvPr id="6" name="グループ化 5">
            <a:extLst>
              <a:ext uri="{FF2B5EF4-FFF2-40B4-BE49-F238E27FC236}">
                <a16:creationId xmlns:a16="http://schemas.microsoft.com/office/drawing/2014/main" id="{85E586FE-EAF7-42A0-9770-338B99EB65B1}"/>
              </a:ext>
            </a:extLst>
          </p:cNvPr>
          <p:cNvGrpSpPr/>
          <p:nvPr/>
        </p:nvGrpSpPr>
        <p:grpSpPr>
          <a:xfrm>
            <a:off x="1598074" y="3374146"/>
            <a:ext cx="6802976" cy="3484514"/>
            <a:chOff x="1523999" y="3336204"/>
            <a:chExt cx="6951126" cy="3560398"/>
          </a:xfrm>
        </p:grpSpPr>
        <p:grpSp>
          <p:nvGrpSpPr>
            <p:cNvPr id="5" name="グループ化 4">
              <a:extLst>
                <a:ext uri="{FF2B5EF4-FFF2-40B4-BE49-F238E27FC236}">
                  <a16:creationId xmlns:a16="http://schemas.microsoft.com/office/drawing/2014/main" id="{E379D457-E595-4DC8-B28A-871F1DDBD5AB}"/>
                </a:ext>
              </a:extLst>
            </p:cNvPr>
            <p:cNvGrpSpPr/>
            <p:nvPr/>
          </p:nvGrpSpPr>
          <p:grpSpPr>
            <a:xfrm>
              <a:off x="1523999" y="3336204"/>
              <a:ext cx="6951126" cy="3560398"/>
              <a:chOff x="1384413" y="3429000"/>
              <a:chExt cx="6694593" cy="3428999"/>
            </a:xfrm>
          </p:grpSpPr>
          <p:pic>
            <p:nvPicPr>
              <p:cNvPr id="16" name="図 15" descr="ダイアグラム&#10;&#10;自動的に生成された説明">
                <a:extLst>
                  <a:ext uri="{FF2B5EF4-FFF2-40B4-BE49-F238E27FC236}">
                    <a16:creationId xmlns:a16="http://schemas.microsoft.com/office/drawing/2014/main" id="{D19AB28F-5C39-4353-9B1E-AA77121289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68"/>
              <a:stretch/>
            </p:blipFill>
            <p:spPr>
              <a:xfrm>
                <a:off x="1384413" y="3429000"/>
                <a:ext cx="6694593" cy="3428999"/>
              </a:xfrm>
              <a:prstGeom prst="rect">
                <a:avLst/>
              </a:prstGeom>
            </p:spPr>
          </p:pic>
          <p:sp>
            <p:nvSpPr>
              <p:cNvPr id="13" name="吹き出し: 四角形 12">
                <a:extLst>
                  <a:ext uri="{FF2B5EF4-FFF2-40B4-BE49-F238E27FC236}">
                    <a16:creationId xmlns:a16="http://schemas.microsoft.com/office/drawing/2014/main" id="{6F242515-C369-4FFE-916A-24C131A8AFE6}"/>
                  </a:ext>
                </a:extLst>
              </p:cNvPr>
              <p:cNvSpPr/>
              <p:nvPr/>
            </p:nvSpPr>
            <p:spPr>
              <a:xfrm>
                <a:off x="3899062" y="5397865"/>
                <a:ext cx="986975" cy="484997"/>
              </a:xfrm>
              <a:prstGeom prst="wedgeRectCallout">
                <a:avLst>
                  <a:gd name="adj1" fmla="val -19971"/>
                  <a:gd name="adj2" fmla="val -19404"/>
                </a:avLst>
              </a:prstGeom>
              <a:solidFill>
                <a:schemeClr val="accent2"/>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200" b="1" dirty="0">
                    <a:solidFill>
                      <a:schemeClr val="accent5">
                        <a:lumMod val="50000"/>
                      </a:schemeClr>
                    </a:solidFill>
                  </a:rPr>
                  <a:t>優先順位</a:t>
                </a:r>
                <a:r>
                  <a:rPr lang="ja-JP" altLang="en-US" sz="1200" b="1" dirty="0">
                    <a:solidFill>
                      <a:schemeClr val="accent5">
                        <a:lumMod val="50000"/>
                      </a:schemeClr>
                    </a:solidFill>
                  </a:rPr>
                  <a:t>①</a:t>
                </a:r>
                <a:endParaRPr kumimoji="1" lang="en-US" altLang="ja-JP" sz="1200" b="1" dirty="0">
                  <a:solidFill>
                    <a:schemeClr val="accent5">
                      <a:lumMod val="50000"/>
                    </a:schemeClr>
                  </a:solidFill>
                </a:endParaRPr>
              </a:p>
            </p:txBody>
          </p:sp>
          <p:sp>
            <p:nvSpPr>
              <p:cNvPr id="14" name="吹き出し: 四角形 13">
                <a:extLst>
                  <a:ext uri="{FF2B5EF4-FFF2-40B4-BE49-F238E27FC236}">
                    <a16:creationId xmlns:a16="http://schemas.microsoft.com/office/drawing/2014/main" id="{E3FB0A4F-9615-4F93-974B-D9BE94720C29}"/>
                  </a:ext>
                </a:extLst>
              </p:cNvPr>
              <p:cNvSpPr/>
              <p:nvPr/>
            </p:nvSpPr>
            <p:spPr>
              <a:xfrm>
                <a:off x="5298370" y="5397865"/>
                <a:ext cx="986975" cy="484997"/>
              </a:xfrm>
              <a:prstGeom prst="wedgeRectCallout">
                <a:avLst>
                  <a:gd name="adj1" fmla="val -19971"/>
                  <a:gd name="adj2" fmla="val -19404"/>
                </a:avLst>
              </a:prstGeom>
              <a:solidFill>
                <a:schemeClr val="accent2"/>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200" b="1" dirty="0">
                    <a:solidFill>
                      <a:schemeClr val="accent5">
                        <a:lumMod val="50000"/>
                      </a:schemeClr>
                    </a:solidFill>
                  </a:rPr>
                  <a:t>優先順位</a:t>
                </a:r>
                <a:r>
                  <a:rPr lang="ja-JP" altLang="en-US" sz="1200" b="1" dirty="0">
                    <a:solidFill>
                      <a:schemeClr val="accent5">
                        <a:lumMod val="50000"/>
                      </a:schemeClr>
                    </a:solidFill>
                  </a:rPr>
                  <a:t>②</a:t>
                </a:r>
                <a:endParaRPr kumimoji="1" lang="en-US" altLang="ja-JP" sz="1200" b="1" dirty="0">
                  <a:solidFill>
                    <a:schemeClr val="accent5">
                      <a:lumMod val="50000"/>
                    </a:schemeClr>
                  </a:solidFill>
                </a:endParaRPr>
              </a:p>
            </p:txBody>
          </p:sp>
          <p:sp>
            <p:nvSpPr>
              <p:cNvPr id="3" name="矢印: 右 2">
                <a:extLst>
                  <a:ext uri="{FF2B5EF4-FFF2-40B4-BE49-F238E27FC236}">
                    <a16:creationId xmlns:a16="http://schemas.microsoft.com/office/drawing/2014/main" id="{ED8122B6-CCCD-4BFB-84F6-C1A53754135E}"/>
                  </a:ext>
                </a:extLst>
              </p:cNvPr>
              <p:cNvSpPr/>
              <p:nvPr/>
            </p:nvSpPr>
            <p:spPr>
              <a:xfrm>
                <a:off x="4911101" y="5505815"/>
                <a:ext cx="387269" cy="269095"/>
              </a:xfrm>
              <a:prstGeom prst="rightArrow">
                <a:avLst>
                  <a:gd name="adj1" fmla="val 31122"/>
                  <a:gd name="adj2" fmla="val 65446"/>
                </a:avLst>
              </a:prstGeom>
              <a:solidFill>
                <a:srgbClr val="FF0000"/>
              </a:solidFill>
              <a:ln>
                <a:solidFill>
                  <a:srgbClr val="FDD2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sp>
          <p:nvSpPr>
            <p:cNvPr id="18" name="吹き出し: 四角形 17">
              <a:extLst>
                <a:ext uri="{FF2B5EF4-FFF2-40B4-BE49-F238E27FC236}">
                  <a16:creationId xmlns:a16="http://schemas.microsoft.com/office/drawing/2014/main" id="{5E552DA5-6AD5-4EC6-B2AD-1A7D293D3753}"/>
                </a:ext>
              </a:extLst>
            </p:cNvPr>
            <p:cNvSpPr/>
            <p:nvPr/>
          </p:nvSpPr>
          <p:spPr>
            <a:xfrm>
              <a:off x="2613891" y="4889095"/>
              <a:ext cx="984159" cy="227308"/>
            </a:xfrm>
            <a:prstGeom prst="wedgeRectCallout">
              <a:avLst>
                <a:gd name="adj1" fmla="val -19971"/>
                <a:gd name="adj2" fmla="val 410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900" b="1" dirty="0">
                  <a:solidFill>
                    <a:schemeClr val="accent5">
                      <a:lumMod val="50000"/>
                    </a:schemeClr>
                  </a:solidFill>
                </a:rPr>
                <a:t>室外ユニット</a:t>
              </a:r>
            </a:p>
          </p:txBody>
        </p:sp>
      </p:grpSp>
      <p:sp>
        <p:nvSpPr>
          <p:cNvPr id="7" name="スライド番号プレースホルダー 6">
            <a:extLst>
              <a:ext uri="{FF2B5EF4-FFF2-40B4-BE49-F238E27FC236}">
                <a16:creationId xmlns:a16="http://schemas.microsoft.com/office/drawing/2014/main" id="{AACBA142-1C01-4669-AB79-F48EFBD794B6}"/>
              </a:ext>
            </a:extLst>
          </p:cNvPr>
          <p:cNvSpPr>
            <a:spLocks noGrp="1"/>
          </p:cNvSpPr>
          <p:nvPr>
            <p:ph type="sldNum" sz="quarter" idx="18"/>
          </p:nvPr>
        </p:nvSpPr>
        <p:spPr/>
        <p:txBody>
          <a:bodyPr/>
          <a:lstStyle/>
          <a:p>
            <a:fld id="{8E309D18-5CEC-4165-B971-DC4DA761F26D}" type="slidenum">
              <a:rPr lang="ja-JP" altLang="en-US" smtClean="0"/>
              <a:pPr/>
              <a:t>18</a:t>
            </a:fld>
            <a:endParaRPr lang="ja-JP" altLang="en-US"/>
          </a:p>
        </p:txBody>
      </p:sp>
    </p:spTree>
    <p:extLst>
      <p:ext uri="{BB962C8B-B14F-4D97-AF65-F5344CB8AC3E}">
        <p14:creationId xmlns:p14="http://schemas.microsoft.com/office/powerpoint/2010/main" val="122341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pic>
        <p:nvPicPr>
          <p:cNvPr id="5" name="図 4">
            <a:extLst>
              <a:ext uri="{FF2B5EF4-FFF2-40B4-BE49-F238E27FC236}">
                <a16:creationId xmlns:a16="http://schemas.microsoft.com/office/drawing/2014/main" id="{1098E360-3822-48E0-818F-CC7FA3B2A370}"/>
              </a:ext>
            </a:extLst>
          </p:cNvPr>
          <p:cNvPicPr>
            <a:picLocks noChangeAspect="1"/>
          </p:cNvPicPr>
          <p:nvPr/>
        </p:nvPicPr>
        <p:blipFill>
          <a:blip r:embed="rId3"/>
          <a:stretch>
            <a:fillRect/>
          </a:stretch>
        </p:blipFill>
        <p:spPr>
          <a:xfrm>
            <a:off x="6026523" y="1601523"/>
            <a:ext cx="2667000" cy="495300"/>
          </a:xfrm>
          <a:prstGeom prst="rect">
            <a:avLst/>
          </a:prstGeom>
        </p:spPr>
      </p:pic>
      <p:sp>
        <p:nvSpPr>
          <p:cNvPr id="16" name="Text Box 4">
            <a:extLst>
              <a:ext uri="{FF2B5EF4-FFF2-40B4-BE49-F238E27FC236}">
                <a16:creationId xmlns:a16="http://schemas.microsoft.com/office/drawing/2014/main" id="{FF8A0C0A-DC4C-4C3F-8841-D533B12B2D8A}"/>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b="0" i="0" u="none" strike="noStrike" baseline="0" dirty="0">
                <a:solidFill>
                  <a:srgbClr val="FFFFFF"/>
                </a:solidFill>
                <a:latin typeface="Meiryo UI" panose="020B0604030504040204" pitchFamily="50" charset="-128"/>
                <a:ea typeface="Meiryo UI" panose="020B0604030504040204" pitchFamily="50" charset="-128"/>
              </a:rPr>
              <a:t>災害時の停電対策支援（室内ユニット電源のみでの換気）</a:t>
            </a:r>
            <a:endParaRPr lang="ja-JP" altLang="en-US" sz="2400" dirty="0">
              <a:solidFill>
                <a:schemeClr val="bg1"/>
              </a:solidFill>
              <a:latin typeface="Meiryo UI" panose="020B0604030504040204" pitchFamily="50" charset="-128"/>
              <a:ea typeface="Meiryo UI" panose="020B0604030504040204" pitchFamily="50" charset="-128"/>
            </a:endParaRPr>
          </a:p>
        </p:txBody>
      </p:sp>
      <p:sp>
        <p:nvSpPr>
          <p:cNvPr id="19" name="四角形: 角を丸くする 18">
            <a:extLst>
              <a:ext uri="{FF2B5EF4-FFF2-40B4-BE49-F238E27FC236}">
                <a16:creationId xmlns:a16="http://schemas.microsoft.com/office/drawing/2014/main" id="{B79C8A88-E2B9-422F-92F9-482D0D287F2C}"/>
              </a:ext>
            </a:extLst>
          </p:cNvPr>
          <p:cNvSpPr/>
          <p:nvPr/>
        </p:nvSpPr>
        <p:spPr>
          <a:xfrm>
            <a:off x="155679" y="1460135"/>
            <a:ext cx="5483121" cy="374025"/>
          </a:xfrm>
          <a:prstGeom prst="round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a:t>
            </a:r>
            <a:r>
              <a:rPr lang="ja-JP" altLang="en-US" b="1" dirty="0">
                <a:latin typeface="+mn-ea"/>
                <a:ea typeface="+mn-ea"/>
              </a:rPr>
              <a:t>室内ユニットのみの電源で換気（給気）が可能</a:t>
            </a:r>
          </a:p>
        </p:txBody>
      </p:sp>
      <p:grpSp>
        <p:nvGrpSpPr>
          <p:cNvPr id="12" name="グループ化 11">
            <a:extLst>
              <a:ext uri="{FF2B5EF4-FFF2-40B4-BE49-F238E27FC236}">
                <a16:creationId xmlns:a16="http://schemas.microsoft.com/office/drawing/2014/main" id="{DDD7765F-BC6B-4846-973E-3B01F4A3AB4B}"/>
              </a:ext>
            </a:extLst>
          </p:cNvPr>
          <p:cNvGrpSpPr/>
          <p:nvPr/>
        </p:nvGrpSpPr>
        <p:grpSpPr>
          <a:xfrm>
            <a:off x="353058" y="2095831"/>
            <a:ext cx="8041893" cy="4624893"/>
            <a:chOff x="353058" y="2095831"/>
            <a:chExt cx="8041893" cy="4624893"/>
          </a:xfrm>
        </p:grpSpPr>
        <p:grpSp>
          <p:nvGrpSpPr>
            <p:cNvPr id="11" name="グループ化 10">
              <a:extLst>
                <a:ext uri="{FF2B5EF4-FFF2-40B4-BE49-F238E27FC236}">
                  <a16:creationId xmlns:a16="http://schemas.microsoft.com/office/drawing/2014/main" id="{99A5F3FB-1A25-47DC-91CB-48E8CD0EC873}"/>
                </a:ext>
              </a:extLst>
            </p:cNvPr>
            <p:cNvGrpSpPr/>
            <p:nvPr/>
          </p:nvGrpSpPr>
          <p:grpSpPr>
            <a:xfrm>
              <a:off x="3310916" y="3162295"/>
              <a:ext cx="5084035" cy="3558429"/>
              <a:chOff x="3322159" y="2919572"/>
              <a:chExt cx="4474146" cy="3075295"/>
            </a:xfrm>
          </p:grpSpPr>
          <p:pic>
            <p:nvPicPr>
              <p:cNvPr id="6" name="図 5">
                <a:extLst>
                  <a:ext uri="{FF2B5EF4-FFF2-40B4-BE49-F238E27FC236}">
                    <a16:creationId xmlns:a16="http://schemas.microsoft.com/office/drawing/2014/main" id="{0A2A40EA-4D55-402F-B9A5-0AC270665AA1}"/>
                  </a:ext>
                </a:extLst>
              </p:cNvPr>
              <p:cNvPicPr>
                <a:picLocks noChangeAspect="1"/>
              </p:cNvPicPr>
              <p:nvPr/>
            </p:nvPicPr>
            <p:blipFill>
              <a:blip r:embed="rId4"/>
              <a:stretch>
                <a:fillRect/>
              </a:stretch>
            </p:blipFill>
            <p:spPr>
              <a:xfrm>
                <a:off x="3322159" y="2919572"/>
                <a:ext cx="4474146" cy="3075295"/>
              </a:xfrm>
              <a:prstGeom prst="rect">
                <a:avLst/>
              </a:prstGeom>
            </p:spPr>
          </p:pic>
          <p:sp>
            <p:nvSpPr>
              <p:cNvPr id="24" name="四角形: 角を丸くする 23">
                <a:extLst>
                  <a:ext uri="{FF2B5EF4-FFF2-40B4-BE49-F238E27FC236}">
                    <a16:creationId xmlns:a16="http://schemas.microsoft.com/office/drawing/2014/main" id="{4C3A1C68-0093-4118-A3B8-3A45AB8831C1}"/>
                  </a:ext>
                </a:extLst>
              </p:cNvPr>
              <p:cNvSpPr/>
              <p:nvPr/>
            </p:nvSpPr>
            <p:spPr>
              <a:xfrm>
                <a:off x="3322159" y="3062022"/>
                <a:ext cx="1336927" cy="1779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b="1" dirty="0">
                  <a:latin typeface="+mn-ea"/>
                  <a:ea typeface="+mn-ea"/>
                </a:endParaRPr>
              </a:p>
            </p:txBody>
          </p:sp>
        </p:grpSp>
        <p:pic>
          <p:nvPicPr>
            <p:cNvPr id="9" name="図 8">
              <a:extLst>
                <a:ext uri="{FF2B5EF4-FFF2-40B4-BE49-F238E27FC236}">
                  <a16:creationId xmlns:a16="http://schemas.microsoft.com/office/drawing/2014/main" id="{6E46C20E-3062-433F-AA5D-D4826F2691E7}"/>
                </a:ext>
              </a:extLst>
            </p:cNvPr>
            <p:cNvPicPr>
              <a:picLocks noChangeAspect="1"/>
            </p:cNvPicPr>
            <p:nvPr/>
          </p:nvPicPr>
          <p:blipFill>
            <a:blip r:embed="rId5"/>
            <a:stretch>
              <a:fillRect/>
            </a:stretch>
          </p:blipFill>
          <p:spPr>
            <a:xfrm>
              <a:off x="353058" y="2095831"/>
              <a:ext cx="1962150" cy="438150"/>
            </a:xfrm>
            <a:prstGeom prst="rect">
              <a:avLst/>
            </a:prstGeom>
          </p:spPr>
        </p:pic>
        <p:grpSp>
          <p:nvGrpSpPr>
            <p:cNvPr id="7" name="グループ化 6">
              <a:extLst>
                <a:ext uri="{FF2B5EF4-FFF2-40B4-BE49-F238E27FC236}">
                  <a16:creationId xmlns:a16="http://schemas.microsoft.com/office/drawing/2014/main" id="{44352EBE-888F-4E4A-82A9-1EDD55E8F20F}"/>
                </a:ext>
              </a:extLst>
            </p:cNvPr>
            <p:cNvGrpSpPr/>
            <p:nvPr/>
          </p:nvGrpSpPr>
          <p:grpSpPr>
            <a:xfrm>
              <a:off x="377264" y="2846071"/>
              <a:ext cx="5261536" cy="2359962"/>
              <a:chOff x="377264" y="2846071"/>
              <a:chExt cx="5261536" cy="2359962"/>
            </a:xfrm>
          </p:grpSpPr>
          <p:sp>
            <p:nvSpPr>
              <p:cNvPr id="13" name="テキスト ボックス 12">
                <a:extLst>
                  <a:ext uri="{FF2B5EF4-FFF2-40B4-BE49-F238E27FC236}">
                    <a16:creationId xmlns:a16="http://schemas.microsoft.com/office/drawing/2014/main" id="{310E2FD7-CD9B-4C4E-9F36-601794915540}"/>
                  </a:ext>
                </a:extLst>
              </p:cNvPr>
              <p:cNvSpPr txBox="1"/>
              <p:nvPr/>
            </p:nvSpPr>
            <p:spPr>
              <a:xfrm>
                <a:off x="377264" y="3487291"/>
                <a:ext cx="4742330" cy="1200329"/>
              </a:xfrm>
              <a:prstGeom prst="rect">
                <a:avLst/>
              </a:prstGeom>
              <a:solidFill>
                <a:schemeClr val="bg1"/>
              </a:solidFill>
            </p:spPr>
            <p:txBody>
              <a:bodyPr wrap="square" rtlCol="0">
                <a:spAutoFit/>
              </a:bodyPr>
              <a:lstStyle/>
              <a:p>
                <a:pPr algn="l"/>
                <a:r>
                  <a:rPr lang="ja-JP" altLang="en-US" b="1" i="0" u="none" strike="noStrike" baseline="0" dirty="0">
                    <a:latin typeface="+mn-ea"/>
                  </a:rPr>
                  <a:t>室外ユニット電源が停電した場合でも</a:t>
                </a:r>
                <a:endParaRPr lang="en-US" altLang="ja-JP" b="1" i="0" u="none" strike="noStrike" baseline="0" dirty="0">
                  <a:latin typeface="+mn-ea"/>
                </a:endParaRPr>
              </a:p>
              <a:p>
                <a:pPr algn="l"/>
                <a:r>
                  <a:rPr lang="ja-JP" altLang="en-US" b="1" i="0" u="none" strike="noStrike" baseline="0" dirty="0">
                    <a:latin typeface="+mn-ea"/>
                  </a:rPr>
                  <a:t>室内ユニットが通電されていれば</a:t>
                </a:r>
              </a:p>
              <a:p>
                <a:pPr algn="l"/>
                <a:r>
                  <a:rPr lang="ja-JP" altLang="en-US" b="1" i="0" u="none" strike="noStrike" baseline="0" dirty="0">
                    <a:latin typeface="+mn-ea"/>
                  </a:rPr>
                  <a:t>送風運転ができるので、非常時でも</a:t>
                </a:r>
                <a:endParaRPr lang="en-US" altLang="ja-JP" b="1" i="0" u="none" strike="noStrike" baseline="0" dirty="0">
                  <a:latin typeface="+mn-ea"/>
                </a:endParaRPr>
              </a:p>
              <a:p>
                <a:pPr algn="l"/>
                <a:r>
                  <a:rPr lang="ja-JP" altLang="en-US" b="1" i="0" u="none" strike="noStrike" baseline="0" dirty="0">
                    <a:latin typeface="+mn-ea"/>
                  </a:rPr>
                  <a:t>外気を取り入れることが可能です</a:t>
                </a:r>
                <a:r>
                  <a:rPr lang="en-US" altLang="ja-JP" b="1" i="0" u="none" strike="noStrike" baseline="0" dirty="0">
                    <a:latin typeface="+mn-ea"/>
                  </a:rPr>
                  <a:t>※</a:t>
                </a:r>
                <a:r>
                  <a:rPr lang="ja-JP" altLang="en-US" b="1" i="0" u="none" strike="noStrike" baseline="0" dirty="0">
                    <a:latin typeface="+mn-ea"/>
                  </a:rPr>
                  <a:t>。</a:t>
                </a:r>
                <a:endParaRPr kumimoji="1" lang="ja-JP" altLang="en-US" b="1" dirty="0">
                  <a:latin typeface="+mn-ea"/>
                </a:endParaRPr>
              </a:p>
            </p:txBody>
          </p:sp>
          <p:pic>
            <p:nvPicPr>
              <p:cNvPr id="17" name="図 16">
                <a:extLst>
                  <a:ext uri="{FF2B5EF4-FFF2-40B4-BE49-F238E27FC236}">
                    <a16:creationId xmlns:a16="http://schemas.microsoft.com/office/drawing/2014/main" id="{EABD295E-7B30-48EB-B85D-365D40B9FC42}"/>
                  </a:ext>
                </a:extLst>
              </p:cNvPr>
              <p:cNvPicPr>
                <a:picLocks noChangeAspect="1"/>
              </p:cNvPicPr>
              <p:nvPr/>
            </p:nvPicPr>
            <p:blipFill>
              <a:blip r:embed="rId6"/>
              <a:stretch>
                <a:fillRect/>
              </a:stretch>
            </p:blipFill>
            <p:spPr>
              <a:xfrm>
                <a:off x="466164" y="4738033"/>
                <a:ext cx="5172636" cy="468000"/>
              </a:xfrm>
              <a:prstGeom prst="rect">
                <a:avLst/>
              </a:prstGeom>
            </p:spPr>
          </p:pic>
          <p:sp>
            <p:nvSpPr>
              <p:cNvPr id="18" name="テキスト ボックス 17">
                <a:extLst>
                  <a:ext uri="{FF2B5EF4-FFF2-40B4-BE49-F238E27FC236}">
                    <a16:creationId xmlns:a16="http://schemas.microsoft.com/office/drawing/2014/main" id="{D8716E6B-80E5-4378-B5D2-3F0D14D25B74}"/>
                  </a:ext>
                </a:extLst>
              </p:cNvPr>
              <p:cNvSpPr txBox="1"/>
              <p:nvPr/>
            </p:nvSpPr>
            <p:spPr>
              <a:xfrm>
                <a:off x="2855258" y="2846071"/>
                <a:ext cx="2264336" cy="646331"/>
              </a:xfrm>
              <a:prstGeom prst="rect">
                <a:avLst/>
              </a:prstGeom>
              <a:solidFill>
                <a:schemeClr val="bg1"/>
              </a:solidFill>
            </p:spPr>
            <p:txBody>
              <a:bodyPr wrap="square" rtlCol="0">
                <a:spAutoFit/>
              </a:bodyPr>
              <a:lstStyle/>
              <a:p>
                <a:pPr algn="l"/>
                <a:endParaRPr kumimoji="1" lang="en-US" altLang="ja-JP" b="1" dirty="0">
                  <a:latin typeface="+mn-ea"/>
                </a:endParaRPr>
              </a:p>
              <a:p>
                <a:pPr algn="l"/>
                <a:endParaRPr kumimoji="1" lang="ja-JP" altLang="en-US" b="1" dirty="0">
                  <a:latin typeface="+mn-ea"/>
                </a:endParaRPr>
              </a:p>
            </p:txBody>
          </p:sp>
        </p:grpSp>
        <p:grpSp>
          <p:nvGrpSpPr>
            <p:cNvPr id="8" name="グループ化 7">
              <a:extLst>
                <a:ext uri="{FF2B5EF4-FFF2-40B4-BE49-F238E27FC236}">
                  <a16:creationId xmlns:a16="http://schemas.microsoft.com/office/drawing/2014/main" id="{999278A9-3C1E-4550-9145-28347216E542}"/>
                </a:ext>
              </a:extLst>
            </p:cNvPr>
            <p:cNvGrpSpPr/>
            <p:nvPr/>
          </p:nvGrpSpPr>
          <p:grpSpPr>
            <a:xfrm>
              <a:off x="679824" y="2490694"/>
              <a:ext cx="5903856" cy="743775"/>
              <a:chOff x="-5943528" y="2090720"/>
              <a:chExt cx="5903856" cy="743775"/>
            </a:xfrm>
          </p:grpSpPr>
          <p:sp>
            <p:nvSpPr>
              <p:cNvPr id="20" name="テキスト ボックス 19">
                <a:extLst>
                  <a:ext uri="{FF2B5EF4-FFF2-40B4-BE49-F238E27FC236}">
                    <a16:creationId xmlns:a16="http://schemas.microsoft.com/office/drawing/2014/main" id="{63CCE098-9EE5-4161-92D9-2413642D3373}"/>
                  </a:ext>
                </a:extLst>
              </p:cNvPr>
              <p:cNvSpPr txBox="1"/>
              <p:nvPr/>
            </p:nvSpPr>
            <p:spPr>
              <a:xfrm>
                <a:off x="-5943528" y="2095831"/>
                <a:ext cx="5172636" cy="738664"/>
              </a:xfrm>
              <a:prstGeom prst="rect">
                <a:avLst/>
              </a:prstGeom>
              <a:solidFill>
                <a:schemeClr val="bg1"/>
              </a:solidFill>
            </p:spPr>
            <p:txBody>
              <a:bodyPr wrap="square" rtlCol="0">
                <a:spAutoFit/>
              </a:bodyPr>
              <a:lstStyle/>
              <a:p>
                <a:pPr algn="l"/>
                <a:r>
                  <a:rPr lang="ja-JP" altLang="en-US" sz="1400" i="0" u="none" strike="noStrike" baseline="0" dirty="0">
                    <a:latin typeface="+mn-ea"/>
                  </a:rPr>
                  <a:t>大容量加湿器一体形外気処理エアコン</a:t>
                </a:r>
                <a:endParaRPr lang="en-US" altLang="ja-JP" sz="1400" i="0" u="none" strike="noStrike" baseline="0" dirty="0">
                  <a:latin typeface="+mn-ea"/>
                </a:endParaRPr>
              </a:p>
              <a:p>
                <a:pPr algn="l"/>
                <a:r>
                  <a:rPr kumimoji="1" lang="ja-JP" altLang="en-US" sz="1400" dirty="0">
                    <a:latin typeface="+mn-ea"/>
                  </a:rPr>
                  <a:t>室温サーモ形給気処理ユニット</a:t>
                </a:r>
                <a:endParaRPr kumimoji="1" lang="en-US" altLang="ja-JP" sz="1400" dirty="0">
                  <a:latin typeface="+mn-ea"/>
                </a:endParaRPr>
              </a:p>
              <a:p>
                <a:pPr algn="l"/>
                <a:r>
                  <a:rPr lang="ja-JP" altLang="en-US" sz="1400" dirty="0">
                    <a:latin typeface="+mn-ea"/>
                  </a:rPr>
                  <a:t>業務用ロスナイ</a:t>
                </a:r>
                <a:r>
                  <a:rPr lang="en-US" altLang="ja-JP" sz="1400" dirty="0">
                    <a:latin typeface="+mn-ea"/>
                  </a:rPr>
                  <a:t>®</a:t>
                </a:r>
                <a:r>
                  <a:rPr lang="ja-JP" altLang="en-US" sz="1400" dirty="0">
                    <a:latin typeface="+mn-ea"/>
                  </a:rPr>
                  <a:t>外気処理ユニット</a:t>
                </a:r>
                <a:endParaRPr kumimoji="1" lang="ja-JP" altLang="en-US" sz="1400" dirty="0">
                  <a:latin typeface="+mn-ea"/>
                </a:endParaRPr>
              </a:p>
            </p:txBody>
          </p:sp>
          <p:sp>
            <p:nvSpPr>
              <p:cNvPr id="22" name="テキスト ボックス 21">
                <a:extLst>
                  <a:ext uri="{FF2B5EF4-FFF2-40B4-BE49-F238E27FC236}">
                    <a16:creationId xmlns:a16="http://schemas.microsoft.com/office/drawing/2014/main" id="{CF067B62-B44B-49AB-A053-8E2240350C7B}"/>
                  </a:ext>
                </a:extLst>
              </p:cNvPr>
              <p:cNvSpPr txBox="1"/>
              <p:nvPr/>
            </p:nvSpPr>
            <p:spPr>
              <a:xfrm>
                <a:off x="-2834144" y="2090720"/>
                <a:ext cx="2794472" cy="738664"/>
              </a:xfrm>
              <a:prstGeom prst="rect">
                <a:avLst/>
              </a:prstGeom>
              <a:solidFill>
                <a:schemeClr val="bg1"/>
              </a:solidFill>
            </p:spPr>
            <p:txBody>
              <a:bodyPr wrap="square" rtlCol="0">
                <a:spAutoFit/>
              </a:bodyPr>
              <a:lstStyle/>
              <a:p>
                <a:pPr algn="l"/>
                <a:r>
                  <a:rPr lang="en-US" altLang="ja-JP" sz="1400" b="1" i="0" u="none" strike="noStrike" baseline="0" dirty="0">
                    <a:solidFill>
                      <a:srgbClr val="0070C0"/>
                    </a:solidFill>
                    <a:latin typeface="+mn-ea"/>
                  </a:rPr>
                  <a:t>GE-P</a:t>
                </a:r>
                <a:r>
                  <a:rPr lang="ja-JP" altLang="en-US" sz="1400" b="1" i="0" u="none" strike="noStrike" baseline="0" dirty="0">
                    <a:solidFill>
                      <a:srgbClr val="0070C0"/>
                    </a:solidFill>
                    <a:latin typeface="+mn-ea"/>
                  </a:rPr>
                  <a:t>・</a:t>
                </a:r>
                <a:r>
                  <a:rPr lang="en-US" altLang="ja-JP" sz="1400" b="1" i="0" u="none" strike="noStrike" baseline="0" dirty="0">
                    <a:solidFill>
                      <a:srgbClr val="0070C0"/>
                    </a:solidFill>
                    <a:latin typeface="+mn-ea"/>
                  </a:rPr>
                  <a:t>MG9</a:t>
                </a:r>
              </a:p>
              <a:p>
                <a:pPr algn="l"/>
                <a:r>
                  <a:rPr kumimoji="1" lang="en-US" altLang="ja-JP" sz="1400" b="1" dirty="0">
                    <a:solidFill>
                      <a:srgbClr val="0070C0"/>
                    </a:solidFill>
                    <a:latin typeface="+mn-ea"/>
                  </a:rPr>
                  <a:t>PEFY-P</a:t>
                </a:r>
                <a:r>
                  <a:rPr kumimoji="1" lang="ja-JP" altLang="en-US" sz="1400" b="1" dirty="0">
                    <a:solidFill>
                      <a:srgbClr val="0070C0"/>
                    </a:solidFill>
                    <a:latin typeface="+mn-ea"/>
                  </a:rPr>
                  <a:t>・</a:t>
                </a:r>
                <a:r>
                  <a:rPr kumimoji="1" lang="en-US" altLang="ja-JP" sz="1400" b="1" dirty="0">
                    <a:solidFill>
                      <a:srgbClr val="0070C0"/>
                    </a:solidFill>
                    <a:latin typeface="+mn-ea"/>
                  </a:rPr>
                  <a:t>MG9-F</a:t>
                </a:r>
              </a:p>
              <a:p>
                <a:pPr algn="l"/>
                <a:r>
                  <a:rPr lang="en-US" altLang="ja-JP" sz="1400" b="1" dirty="0">
                    <a:solidFill>
                      <a:srgbClr val="0070C0"/>
                    </a:solidFill>
                    <a:latin typeface="+mn-ea"/>
                  </a:rPr>
                  <a:t>LGH-N</a:t>
                </a:r>
                <a:r>
                  <a:rPr lang="ja-JP" altLang="en-US" sz="1400" b="1" dirty="0">
                    <a:solidFill>
                      <a:srgbClr val="0070C0"/>
                    </a:solidFill>
                    <a:latin typeface="+mn-ea"/>
                  </a:rPr>
                  <a:t>・</a:t>
                </a:r>
                <a:r>
                  <a:rPr lang="en-US" altLang="ja-JP" sz="1400" b="1" dirty="0">
                    <a:solidFill>
                      <a:srgbClr val="0070C0"/>
                    </a:solidFill>
                    <a:latin typeface="+mn-ea"/>
                  </a:rPr>
                  <a:t>RDF3</a:t>
                </a:r>
                <a:endParaRPr kumimoji="1" lang="ja-JP" altLang="en-US" sz="1400" b="1" dirty="0">
                  <a:solidFill>
                    <a:srgbClr val="0070C0"/>
                  </a:solidFill>
                  <a:latin typeface="+mn-ea"/>
                </a:endParaRPr>
              </a:p>
            </p:txBody>
          </p:sp>
        </p:grpSp>
      </p:grpSp>
      <p:sp>
        <p:nvSpPr>
          <p:cNvPr id="10" name="スライド番号プレースホルダー 9">
            <a:extLst>
              <a:ext uri="{FF2B5EF4-FFF2-40B4-BE49-F238E27FC236}">
                <a16:creationId xmlns:a16="http://schemas.microsoft.com/office/drawing/2014/main" id="{76A538B3-A2B4-4EAA-B6A8-8BF83EA105A0}"/>
              </a:ext>
            </a:extLst>
          </p:cNvPr>
          <p:cNvSpPr>
            <a:spLocks noGrp="1"/>
          </p:cNvSpPr>
          <p:nvPr>
            <p:ph type="sldNum" sz="quarter" idx="18"/>
          </p:nvPr>
        </p:nvSpPr>
        <p:spPr/>
        <p:txBody>
          <a:bodyPr/>
          <a:lstStyle/>
          <a:p>
            <a:fld id="{8E309D18-5CEC-4165-B971-DC4DA761F26D}" type="slidenum">
              <a:rPr lang="ja-JP" altLang="en-US" smtClean="0"/>
              <a:pPr/>
              <a:t>19</a:t>
            </a:fld>
            <a:endParaRPr lang="ja-JP" altLang="en-US"/>
          </a:p>
        </p:txBody>
      </p:sp>
    </p:spTree>
    <p:extLst>
      <p:ext uri="{BB962C8B-B14F-4D97-AF65-F5344CB8AC3E}">
        <p14:creationId xmlns:p14="http://schemas.microsoft.com/office/powerpoint/2010/main" val="96577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ja-JP" altLang="en-US" dirty="0"/>
              <a:t>市況・業界動向</a:t>
            </a:r>
            <a:endParaRPr kumimoji="1" lang="ja-JP" altLang="en-US" dirty="0"/>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1</a:t>
            </a:r>
            <a:endParaRPr kumimoji="1" lang="ja-JP" altLang="en-US" dirty="0"/>
          </a:p>
        </p:txBody>
      </p:sp>
      <p:grpSp>
        <p:nvGrpSpPr>
          <p:cNvPr id="49" name="グループ化 48">
            <a:extLst>
              <a:ext uri="{FF2B5EF4-FFF2-40B4-BE49-F238E27FC236}">
                <a16:creationId xmlns:a16="http://schemas.microsoft.com/office/drawing/2014/main" id="{2474D7CF-5029-40A4-B61C-0875EB884274}"/>
              </a:ext>
            </a:extLst>
          </p:cNvPr>
          <p:cNvGrpSpPr/>
          <p:nvPr/>
        </p:nvGrpSpPr>
        <p:grpSpPr>
          <a:xfrm>
            <a:off x="215865" y="1091330"/>
            <a:ext cx="8712269" cy="2853446"/>
            <a:chOff x="206759" y="3619926"/>
            <a:chExt cx="8712269" cy="2853446"/>
          </a:xfrm>
        </p:grpSpPr>
        <p:sp>
          <p:nvSpPr>
            <p:cNvPr id="47" name="正方形/長方形 46">
              <a:extLst>
                <a:ext uri="{FF2B5EF4-FFF2-40B4-BE49-F238E27FC236}">
                  <a16:creationId xmlns:a16="http://schemas.microsoft.com/office/drawing/2014/main" id="{CD306797-73C4-4F3F-B690-18443C0DCD53}"/>
                </a:ext>
              </a:extLst>
            </p:cNvPr>
            <p:cNvSpPr/>
            <p:nvPr/>
          </p:nvSpPr>
          <p:spPr>
            <a:xfrm>
              <a:off x="206759" y="3619926"/>
              <a:ext cx="8712269" cy="28534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2800" b="1" dirty="0">
                  <a:solidFill>
                    <a:schemeClr val="tx1"/>
                  </a:solidFill>
                  <a:latin typeface="+mn-ea"/>
                </a:rPr>
                <a:t>■</a:t>
              </a:r>
              <a:r>
                <a:rPr kumimoji="1" lang="en-US" altLang="ja-JP" sz="2800" b="1" dirty="0">
                  <a:solidFill>
                    <a:schemeClr val="tx1"/>
                  </a:solidFill>
                  <a:latin typeface="+mn-ea"/>
                </a:rPr>
                <a:t>22</a:t>
              </a:r>
              <a:r>
                <a:rPr kumimoji="1" lang="ja-JP" altLang="en-US" sz="2800" b="1" dirty="0">
                  <a:solidFill>
                    <a:schemeClr val="tx1"/>
                  </a:solidFill>
                  <a:latin typeface="+mn-ea"/>
                </a:rPr>
                <a:t>年度モデルチェンジ機種一覧</a:t>
              </a:r>
              <a:endParaRPr kumimoji="1" lang="ja-JP" altLang="en-US" sz="2400" dirty="0">
                <a:solidFill>
                  <a:schemeClr val="tx1"/>
                </a:solidFill>
                <a:latin typeface="+mn-ea"/>
              </a:endParaRPr>
            </a:p>
          </p:txBody>
        </p:sp>
        <p:grpSp>
          <p:nvGrpSpPr>
            <p:cNvPr id="45" name="グループ化 44">
              <a:extLst>
                <a:ext uri="{FF2B5EF4-FFF2-40B4-BE49-F238E27FC236}">
                  <a16:creationId xmlns:a16="http://schemas.microsoft.com/office/drawing/2014/main" id="{5D688B97-527B-4F6E-9110-79BEFC5FA946}"/>
                </a:ext>
              </a:extLst>
            </p:cNvPr>
            <p:cNvGrpSpPr/>
            <p:nvPr/>
          </p:nvGrpSpPr>
          <p:grpSpPr>
            <a:xfrm>
              <a:off x="396239" y="4175673"/>
              <a:ext cx="8417248" cy="2165867"/>
              <a:chOff x="1175656" y="1010992"/>
              <a:chExt cx="9447884" cy="2431063"/>
            </a:xfrm>
          </p:grpSpPr>
          <p:sp>
            <p:nvSpPr>
              <p:cNvPr id="3" name="正方形/長方形 2">
                <a:extLst>
                  <a:ext uri="{FF2B5EF4-FFF2-40B4-BE49-F238E27FC236}">
                    <a16:creationId xmlns:a16="http://schemas.microsoft.com/office/drawing/2014/main" id="{907BB771-EE33-418A-975F-0A84A2AE32C8}"/>
                  </a:ext>
                </a:extLst>
              </p:cNvPr>
              <p:cNvSpPr/>
              <p:nvPr/>
            </p:nvSpPr>
            <p:spPr>
              <a:xfrm>
                <a:off x="1175658" y="1010992"/>
                <a:ext cx="9447882" cy="243106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latin typeface="+mn-ea"/>
                </a:endParaRPr>
              </a:p>
            </p:txBody>
          </p:sp>
          <p:sp>
            <p:nvSpPr>
              <p:cNvPr id="10" name="正方形/長方形 9">
                <a:extLst>
                  <a:ext uri="{FF2B5EF4-FFF2-40B4-BE49-F238E27FC236}">
                    <a16:creationId xmlns:a16="http://schemas.microsoft.com/office/drawing/2014/main" id="{DB7722CF-7074-4DCD-B673-AB650D2E3422}"/>
                  </a:ext>
                </a:extLst>
              </p:cNvPr>
              <p:cNvSpPr/>
              <p:nvPr/>
            </p:nvSpPr>
            <p:spPr>
              <a:xfrm>
                <a:off x="1274358" y="1083265"/>
                <a:ext cx="1171334" cy="1510546"/>
              </a:xfrm>
              <a:prstGeom prst="rect">
                <a:avLst/>
              </a:prstGeom>
              <a:solidFill>
                <a:srgbClr val="74A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400" b="1" dirty="0">
                    <a:solidFill>
                      <a:schemeClr val="tx1"/>
                    </a:solidFill>
                    <a:latin typeface="+mn-ea"/>
                  </a:rPr>
                  <a:t>室外</a:t>
                </a:r>
                <a:endParaRPr kumimoji="1" lang="en-US" altLang="ja-JP" sz="1400" b="1" dirty="0">
                  <a:solidFill>
                    <a:schemeClr val="tx1"/>
                  </a:solidFill>
                  <a:latin typeface="+mn-ea"/>
                </a:endParaRPr>
              </a:p>
              <a:p>
                <a:pPr algn="ctr">
                  <a:lnSpc>
                    <a:spcPct val="130000"/>
                  </a:lnSpc>
                </a:pPr>
                <a:r>
                  <a:rPr kumimoji="1" lang="ja-JP" altLang="en-US" sz="1400" b="1" dirty="0">
                    <a:solidFill>
                      <a:schemeClr val="tx1"/>
                    </a:solidFill>
                    <a:latin typeface="+mn-ea"/>
                  </a:rPr>
                  <a:t>ユニット</a:t>
                </a:r>
              </a:p>
            </p:txBody>
          </p:sp>
          <p:sp>
            <p:nvSpPr>
              <p:cNvPr id="12" name="正方形/長方形 11">
                <a:extLst>
                  <a:ext uri="{FF2B5EF4-FFF2-40B4-BE49-F238E27FC236}">
                    <a16:creationId xmlns:a16="http://schemas.microsoft.com/office/drawing/2014/main" id="{DB869B54-0B3D-4258-9F85-883D7E653441}"/>
                  </a:ext>
                </a:extLst>
              </p:cNvPr>
              <p:cNvSpPr/>
              <p:nvPr/>
            </p:nvSpPr>
            <p:spPr>
              <a:xfrm>
                <a:off x="1274358" y="2758674"/>
                <a:ext cx="1171334" cy="619518"/>
              </a:xfrm>
              <a:prstGeom prst="rect">
                <a:avLst/>
              </a:prstGeom>
              <a:solidFill>
                <a:srgbClr val="B8BF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400" b="1" dirty="0">
                    <a:solidFill>
                      <a:schemeClr val="tx1"/>
                    </a:solidFill>
                    <a:latin typeface="+mn-ea"/>
                  </a:rPr>
                  <a:t>室内</a:t>
                </a:r>
                <a:endParaRPr kumimoji="1" lang="en-US" altLang="ja-JP" sz="1400" b="1" dirty="0">
                  <a:solidFill>
                    <a:schemeClr val="tx1"/>
                  </a:solidFill>
                  <a:latin typeface="+mn-ea"/>
                </a:endParaRPr>
              </a:p>
              <a:p>
                <a:pPr algn="ctr">
                  <a:lnSpc>
                    <a:spcPct val="130000"/>
                  </a:lnSpc>
                </a:pPr>
                <a:r>
                  <a:rPr kumimoji="1" lang="ja-JP" altLang="en-US" sz="1400" b="1" dirty="0">
                    <a:solidFill>
                      <a:schemeClr val="tx1"/>
                    </a:solidFill>
                    <a:latin typeface="+mn-ea"/>
                  </a:rPr>
                  <a:t>ユニット</a:t>
                </a:r>
              </a:p>
            </p:txBody>
          </p:sp>
          <p:pic>
            <p:nvPicPr>
              <p:cNvPr id="11" name="図 10">
                <a:extLst>
                  <a:ext uri="{FF2B5EF4-FFF2-40B4-BE49-F238E27FC236}">
                    <a16:creationId xmlns:a16="http://schemas.microsoft.com/office/drawing/2014/main" id="{FB007581-4B2A-495E-9B3E-761B1319BFB1}"/>
                  </a:ext>
                </a:extLst>
              </p:cNvPr>
              <p:cNvPicPr>
                <a:picLocks noChangeAspect="1"/>
              </p:cNvPicPr>
              <p:nvPr/>
            </p:nvPicPr>
            <p:blipFill rotWithShape="1">
              <a:blip r:embed="rId3"/>
              <a:srcRect r="38737"/>
              <a:stretch/>
            </p:blipFill>
            <p:spPr>
              <a:xfrm>
                <a:off x="2785490" y="1154145"/>
                <a:ext cx="2616990" cy="309723"/>
              </a:xfrm>
              <a:prstGeom prst="rect">
                <a:avLst/>
              </a:prstGeom>
              <a:noFill/>
            </p:spPr>
          </p:pic>
          <p:pic>
            <p:nvPicPr>
              <p:cNvPr id="20" name="図 19">
                <a:extLst>
                  <a:ext uri="{FF2B5EF4-FFF2-40B4-BE49-F238E27FC236}">
                    <a16:creationId xmlns:a16="http://schemas.microsoft.com/office/drawing/2014/main" id="{B7DA9E97-9D56-4DF5-AA83-7426A86509DE}"/>
                  </a:ext>
                </a:extLst>
              </p:cNvPr>
              <p:cNvPicPr>
                <a:picLocks noChangeAspect="1"/>
              </p:cNvPicPr>
              <p:nvPr/>
            </p:nvPicPr>
            <p:blipFill>
              <a:blip r:embed="rId4"/>
              <a:stretch>
                <a:fillRect/>
              </a:stretch>
            </p:blipFill>
            <p:spPr>
              <a:xfrm>
                <a:off x="2769935" y="2023467"/>
                <a:ext cx="3602321" cy="310797"/>
              </a:xfrm>
              <a:prstGeom prst="rect">
                <a:avLst/>
              </a:prstGeom>
              <a:noFill/>
            </p:spPr>
          </p:pic>
          <p:pic>
            <p:nvPicPr>
              <p:cNvPr id="22" name="図 21">
                <a:extLst>
                  <a:ext uri="{FF2B5EF4-FFF2-40B4-BE49-F238E27FC236}">
                    <a16:creationId xmlns:a16="http://schemas.microsoft.com/office/drawing/2014/main" id="{52C294D1-A723-45AE-939C-589E1093AAFD}"/>
                  </a:ext>
                </a:extLst>
              </p:cNvPr>
              <p:cNvPicPr>
                <a:picLocks noChangeAspect="1"/>
              </p:cNvPicPr>
              <p:nvPr/>
            </p:nvPicPr>
            <p:blipFill rotWithShape="1">
              <a:blip r:embed="rId5"/>
              <a:srcRect r="41261"/>
              <a:stretch/>
            </p:blipFill>
            <p:spPr>
              <a:xfrm>
                <a:off x="6396693" y="1145959"/>
                <a:ext cx="2827471" cy="388411"/>
              </a:xfrm>
              <a:prstGeom prst="rect">
                <a:avLst/>
              </a:prstGeom>
              <a:noFill/>
            </p:spPr>
          </p:pic>
          <p:sp>
            <p:nvSpPr>
              <p:cNvPr id="23" name="正方形/長方形 22">
                <a:extLst>
                  <a:ext uri="{FF2B5EF4-FFF2-40B4-BE49-F238E27FC236}">
                    <a16:creationId xmlns:a16="http://schemas.microsoft.com/office/drawing/2014/main" id="{E67F8E11-1BA7-417A-82DA-AC9712072452}"/>
                  </a:ext>
                </a:extLst>
              </p:cNvPr>
              <p:cNvSpPr/>
              <p:nvPr/>
            </p:nvSpPr>
            <p:spPr>
              <a:xfrm>
                <a:off x="2993605" y="1424124"/>
                <a:ext cx="3670434" cy="527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kumimoji="1" lang="en-US" altLang="ja-JP" sz="1000" b="1" dirty="0">
                    <a:solidFill>
                      <a:srgbClr val="005BAB"/>
                    </a:solidFill>
                    <a:latin typeface="+mn-ea"/>
                  </a:rPr>
                  <a:t>〈</a:t>
                </a:r>
                <a:r>
                  <a:rPr kumimoji="1" lang="ja-JP" altLang="en-US" sz="1000" b="1" dirty="0">
                    <a:solidFill>
                      <a:srgbClr val="005BAB"/>
                    </a:solidFill>
                    <a:latin typeface="+mn-ea"/>
                  </a:rPr>
                  <a:t>高効率</a:t>
                </a:r>
                <a:r>
                  <a:rPr kumimoji="1" lang="en-US" altLang="ja-JP" sz="1000" b="1" dirty="0">
                    <a:solidFill>
                      <a:srgbClr val="005BAB"/>
                    </a:solidFill>
                    <a:latin typeface="+mn-ea"/>
                  </a:rPr>
                  <a:t>EX</a:t>
                </a:r>
                <a:r>
                  <a:rPr kumimoji="1" lang="ja-JP" altLang="en-US" sz="1000" b="1" dirty="0">
                    <a:solidFill>
                      <a:srgbClr val="005BAB"/>
                    </a:solidFill>
                    <a:latin typeface="+mn-ea"/>
                  </a:rPr>
                  <a:t>シリーズ</a:t>
                </a:r>
                <a:r>
                  <a:rPr kumimoji="1" lang="en-US" altLang="ja-JP" sz="1000" b="1" dirty="0">
                    <a:solidFill>
                      <a:srgbClr val="005BAB"/>
                    </a:solidFill>
                    <a:latin typeface="+mn-ea"/>
                  </a:rPr>
                  <a:t>〉</a:t>
                </a:r>
                <a:r>
                  <a:rPr kumimoji="1" lang="en-US" altLang="ja-JP" sz="1000" b="1" dirty="0">
                    <a:solidFill>
                      <a:schemeClr val="tx1"/>
                    </a:solidFill>
                    <a:latin typeface="+mn-ea"/>
                  </a:rPr>
                  <a:t>PUHY-EP</a:t>
                </a:r>
                <a:r>
                  <a:rPr kumimoji="1" lang="ja-JP" altLang="en-US" sz="1000" b="1" dirty="0">
                    <a:solidFill>
                      <a:schemeClr val="tx1"/>
                    </a:solidFill>
                    <a:latin typeface="+mn-ea"/>
                  </a:rPr>
                  <a:t>・</a:t>
                </a:r>
                <a:r>
                  <a:rPr kumimoji="1" lang="en-US" altLang="ja-JP" sz="1000" b="1" dirty="0">
                    <a:solidFill>
                      <a:schemeClr val="tx1"/>
                    </a:solidFill>
                    <a:latin typeface="+mn-ea"/>
                  </a:rPr>
                  <a:t>DMG9</a:t>
                </a:r>
              </a:p>
              <a:p>
                <a:pPr>
                  <a:lnSpc>
                    <a:spcPct val="130000"/>
                  </a:lnSpc>
                </a:pPr>
                <a:r>
                  <a:rPr lang="en-US" altLang="ja-JP" sz="1000" b="1" dirty="0">
                    <a:solidFill>
                      <a:srgbClr val="005BAB"/>
                    </a:solidFill>
                    <a:latin typeface="+mn-ea"/>
                  </a:rPr>
                  <a:t>〈</a:t>
                </a:r>
                <a:r>
                  <a:rPr lang="ja-JP" altLang="en-US" sz="1000" b="1" dirty="0">
                    <a:solidFill>
                      <a:srgbClr val="005BAB"/>
                    </a:solidFill>
                    <a:latin typeface="+mn-ea"/>
                  </a:rPr>
                  <a:t>高効率シリーズ</a:t>
                </a:r>
                <a:r>
                  <a:rPr lang="en-US" altLang="ja-JP" sz="1000" b="1" dirty="0">
                    <a:solidFill>
                      <a:srgbClr val="005BAB"/>
                    </a:solidFill>
                    <a:latin typeface="+mn-ea"/>
                  </a:rPr>
                  <a:t>〉</a:t>
                </a:r>
                <a:r>
                  <a:rPr lang="ja-JP" altLang="en-US" sz="1000" b="1" dirty="0">
                    <a:solidFill>
                      <a:srgbClr val="005BAB"/>
                    </a:solidFill>
                    <a:latin typeface="+mn-ea"/>
                  </a:rPr>
                  <a:t>     </a:t>
                </a:r>
                <a:r>
                  <a:rPr lang="en-US" altLang="ja-JP" sz="1000" b="1" dirty="0">
                    <a:solidFill>
                      <a:schemeClr val="tx1"/>
                    </a:solidFill>
                    <a:latin typeface="+mn-ea"/>
                  </a:rPr>
                  <a:t>PUHY-P</a:t>
                </a:r>
                <a:r>
                  <a:rPr lang="ja-JP" altLang="en-US" sz="1000" b="1" dirty="0">
                    <a:solidFill>
                      <a:schemeClr val="tx1"/>
                    </a:solidFill>
                    <a:latin typeface="+mn-ea"/>
                  </a:rPr>
                  <a:t>・</a:t>
                </a:r>
                <a:r>
                  <a:rPr lang="en-US" altLang="ja-JP" sz="1000" b="1" dirty="0">
                    <a:solidFill>
                      <a:schemeClr val="tx1"/>
                    </a:solidFill>
                    <a:latin typeface="+mn-ea"/>
                  </a:rPr>
                  <a:t>DMG9</a:t>
                </a:r>
                <a:endParaRPr kumimoji="1" lang="ja-JP" altLang="en-US" sz="1000" b="1" dirty="0">
                  <a:solidFill>
                    <a:schemeClr val="tx1"/>
                  </a:solidFill>
                  <a:latin typeface="+mn-ea"/>
                </a:endParaRPr>
              </a:p>
            </p:txBody>
          </p:sp>
          <p:sp>
            <p:nvSpPr>
              <p:cNvPr id="27" name="正方形/長方形 26">
                <a:extLst>
                  <a:ext uri="{FF2B5EF4-FFF2-40B4-BE49-F238E27FC236}">
                    <a16:creationId xmlns:a16="http://schemas.microsoft.com/office/drawing/2014/main" id="{7E0863C4-0C04-49D1-A3AC-368FAD09088C}"/>
                  </a:ext>
                </a:extLst>
              </p:cNvPr>
              <p:cNvSpPr/>
              <p:nvPr/>
            </p:nvSpPr>
            <p:spPr>
              <a:xfrm>
                <a:off x="6668949" y="1437000"/>
                <a:ext cx="3670432" cy="305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en-US" altLang="ja-JP" sz="1000" b="1" dirty="0">
                    <a:solidFill>
                      <a:srgbClr val="005BAB"/>
                    </a:solidFill>
                    <a:latin typeface="+mn-ea"/>
                  </a:rPr>
                  <a:t>〈</a:t>
                </a:r>
                <a:r>
                  <a:rPr lang="ja-JP" altLang="en-US" sz="1000" b="1" dirty="0">
                    <a:solidFill>
                      <a:srgbClr val="005BAB"/>
                    </a:solidFill>
                    <a:latin typeface="+mn-ea"/>
                  </a:rPr>
                  <a:t>高効率シリーズ</a:t>
                </a:r>
                <a:r>
                  <a:rPr lang="en-US" altLang="ja-JP" sz="1000" b="1" dirty="0">
                    <a:solidFill>
                      <a:srgbClr val="005BAB"/>
                    </a:solidFill>
                    <a:latin typeface="+mn-ea"/>
                  </a:rPr>
                  <a:t>〉</a:t>
                </a:r>
                <a:r>
                  <a:rPr lang="ja-JP" altLang="en-US" sz="1000" b="1" dirty="0">
                    <a:solidFill>
                      <a:srgbClr val="005BAB"/>
                    </a:solidFill>
                    <a:latin typeface="+mn-ea"/>
                  </a:rPr>
                  <a:t>    </a:t>
                </a:r>
                <a:r>
                  <a:rPr lang="en-US" altLang="ja-JP" sz="1000" b="1" dirty="0">
                    <a:solidFill>
                      <a:schemeClr val="tx1"/>
                    </a:solidFill>
                    <a:latin typeface="+mn-ea"/>
                  </a:rPr>
                  <a:t>PUHY-RP</a:t>
                </a:r>
                <a:r>
                  <a:rPr lang="ja-JP" altLang="en-US" sz="1000" b="1" dirty="0">
                    <a:solidFill>
                      <a:schemeClr val="tx1"/>
                    </a:solidFill>
                    <a:latin typeface="+mn-ea"/>
                  </a:rPr>
                  <a:t>・</a:t>
                </a:r>
                <a:r>
                  <a:rPr lang="en-US" altLang="ja-JP" sz="1000" b="1" dirty="0">
                    <a:solidFill>
                      <a:schemeClr val="tx1"/>
                    </a:solidFill>
                    <a:latin typeface="+mn-ea"/>
                  </a:rPr>
                  <a:t>DMG9</a:t>
                </a:r>
                <a:endParaRPr kumimoji="1" lang="ja-JP" altLang="en-US" sz="1000" b="1" dirty="0">
                  <a:solidFill>
                    <a:schemeClr val="tx1"/>
                  </a:solidFill>
                  <a:latin typeface="+mn-ea"/>
                </a:endParaRPr>
              </a:p>
            </p:txBody>
          </p:sp>
          <p:sp>
            <p:nvSpPr>
              <p:cNvPr id="30" name="正方形/長方形 29">
                <a:extLst>
                  <a:ext uri="{FF2B5EF4-FFF2-40B4-BE49-F238E27FC236}">
                    <a16:creationId xmlns:a16="http://schemas.microsoft.com/office/drawing/2014/main" id="{218C371E-EC75-424A-ACC5-133EF82775E9}"/>
                  </a:ext>
                </a:extLst>
              </p:cNvPr>
              <p:cNvSpPr/>
              <p:nvPr/>
            </p:nvSpPr>
            <p:spPr>
              <a:xfrm>
                <a:off x="2784968" y="2755101"/>
                <a:ext cx="4764506" cy="59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kumimoji="1" lang="ja-JP" altLang="en-US" sz="2000" b="1" i="1" dirty="0">
                    <a:solidFill>
                      <a:srgbClr val="005060"/>
                    </a:solidFill>
                    <a:latin typeface="+mn-ea"/>
                  </a:rPr>
                  <a:t>全室内ユニ</a:t>
                </a:r>
                <a:r>
                  <a:rPr lang="ja-JP" altLang="en-US" sz="2000" b="1" i="1" dirty="0">
                    <a:solidFill>
                      <a:srgbClr val="005060"/>
                    </a:solidFill>
                    <a:latin typeface="+mn-ea"/>
                  </a:rPr>
                  <a:t>ット</a:t>
                </a:r>
                <a:endParaRPr kumimoji="1" lang="ja-JP" altLang="en-US" sz="2000" b="1" i="1" dirty="0">
                  <a:solidFill>
                    <a:srgbClr val="005060"/>
                  </a:solidFill>
                  <a:latin typeface="+mn-ea"/>
                </a:endParaRPr>
              </a:p>
            </p:txBody>
          </p:sp>
          <p:sp>
            <p:nvSpPr>
              <p:cNvPr id="36" name="正方形/長方形 35">
                <a:extLst>
                  <a:ext uri="{FF2B5EF4-FFF2-40B4-BE49-F238E27FC236}">
                    <a16:creationId xmlns:a16="http://schemas.microsoft.com/office/drawing/2014/main" id="{4D58D6DB-6714-4377-AF1A-7001D6DCA7B8}"/>
                  </a:ext>
                </a:extLst>
              </p:cNvPr>
              <p:cNvSpPr/>
              <p:nvPr/>
            </p:nvSpPr>
            <p:spPr>
              <a:xfrm>
                <a:off x="2993605" y="2288463"/>
                <a:ext cx="3670432" cy="305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ja-JP" altLang="en-US" sz="1000" b="1" dirty="0">
                    <a:solidFill>
                      <a:schemeClr val="tx1"/>
                    </a:solidFill>
                    <a:latin typeface="+mn-ea"/>
                  </a:rPr>
                  <a:t>　</a:t>
                </a:r>
                <a:r>
                  <a:rPr lang="en-US" altLang="ja-JP" sz="1000" b="1" dirty="0">
                    <a:solidFill>
                      <a:schemeClr val="tx1"/>
                    </a:solidFill>
                    <a:latin typeface="+mn-ea"/>
                  </a:rPr>
                  <a:t>PUSY-FP</a:t>
                </a:r>
                <a:r>
                  <a:rPr lang="ja-JP" altLang="en-US" sz="1000" b="1" dirty="0">
                    <a:solidFill>
                      <a:schemeClr val="tx1"/>
                    </a:solidFill>
                    <a:latin typeface="+mn-ea"/>
                  </a:rPr>
                  <a:t>・</a:t>
                </a:r>
                <a:r>
                  <a:rPr lang="en-US" altLang="ja-JP" sz="1000" b="1" dirty="0">
                    <a:solidFill>
                      <a:schemeClr val="tx1"/>
                    </a:solidFill>
                    <a:latin typeface="+mn-ea"/>
                  </a:rPr>
                  <a:t>(S)MH2</a:t>
                </a:r>
                <a:endParaRPr kumimoji="1" lang="ja-JP" altLang="en-US" sz="1000" b="1" dirty="0">
                  <a:solidFill>
                    <a:schemeClr val="tx1"/>
                  </a:solidFill>
                  <a:latin typeface="+mn-ea"/>
                </a:endParaRPr>
              </a:p>
            </p:txBody>
          </p:sp>
          <p:pic>
            <p:nvPicPr>
              <p:cNvPr id="38" name="図 37">
                <a:extLst>
                  <a:ext uri="{FF2B5EF4-FFF2-40B4-BE49-F238E27FC236}">
                    <a16:creationId xmlns:a16="http://schemas.microsoft.com/office/drawing/2014/main" id="{3728F5C1-2F05-4699-B319-13CF6CD04777}"/>
                  </a:ext>
                </a:extLst>
              </p:cNvPr>
              <p:cNvPicPr>
                <a:picLocks noChangeAspect="1"/>
              </p:cNvPicPr>
              <p:nvPr/>
            </p:nvPicPr>
            <p:blipFill>
              <a:blip r:embed="rId6"/>
              <a:stretch>
                <a:fillRect/>
              </a:stretch>
            </p:blipFill>
            <p:spPr>
              <a:xfrm>
                <a:off x="6441630" y="2012048"/>
                <a:ext cx="1166645" cy="366005"/>
              </a:xfrm>
              <a:prstGeom prst="rect">
                <a:avLst/>
              </a:prstGeom>
            </p:spPr>
          </p:pic>
          <p:sp>
            <p:nvSpPr>
              <p:cNvPr id="40" name="正方形/長方形 39">
                <a:extLst>
                  <a:ext uri="{FF2B5EF4-FFF2-40B4-BE49-F238E27FC236}">
                    <a16:creationId xmlns:a16="http://schemas.microsoft.com/office/drawing/2014/main" id="{8E62FDA2-0EF1-4E77-85D6-8ACAF17482EB}"/>
                  </a:ext>
                </a:extLst>
              </p:cNvPr>
              <p:cNvSpPr/>
              <p:nvPr/>
            </p:nvSpPr>
            <p:spPr>
              <a:xfrm>
                <a:off x="6606661" y="2309677"/>
                <a:ext cx="2132860" cy="305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ja-JP" altLang="en-US" sz="1000" b="1" dirty="0">
                    <a:solidFill>
                      <a:schemeClr val="tx1"/>
                    </a:solidFill>
                    <a:latin typeface="+mn-ea"/>
                  </a:rPr>
                  <a:t>　</a:t>
                </a:r>
                <a:r>
                  <a:rPr lang="en-US" altLang="ja-JP" sz="1000" b="1" dirty="0">
                    <a:solidFill>
                      <a:schemeClr val="tx1"/>
                    </a:solidFill>
                    <a:latin typeface="+mn-ea"/>
                  </a:rPr>
                  <a:t>PUSY-HP</a:t>
                </a:r>
                <a:r>
                  <a:rPr lang="ja-JP" altLang="en-US" sz="1000" b="1" dirty="0">
                    <a:solidFill>
                      <a:schemeClr val="tx1"/>
                    </a:solidFill>
                    <a:latin typeface="+mn-ea"/>
                  </a:rPr>
                  <a:t>・</a:t>
                </a:r>
                <a:r>
                  <a:rPr lang="en-US" altLang="ja-JP" sz="1000" b="1" dirty="0">
                    <a:solidFill>
                      <a:schemeClr val="tx1"/>
                    </a:solidFill>
                    <a:latin typeface="+mn-ea"/>
                  </a:rPr>
                  <a:t>(S)MH4</a:t>
                </a:r>
                <a:endParaRPr kumimoji="1" lang="ja-JP" altLang="en-US" sz="1000" b="1" dirty="0">
                  <a:solidFill>
                    <a:schemeClr val="tx1"/>
                  </a:solidFill>
                  <a:latin typeface="+mn-ea"/>
                </a:endParaRPr>
              </a:p>
            </p:txBody>
          </p:sp>
          <p:sp>
            <p:nvSpPr>
              <p:cNvPr id="42" name="正方形/長方形 41">
                <a:extLst>
                  <a:ext uri="{FF2B5EF4-FFF2-40B4-BE49-F238E27FC236}">
                    <a16:creationId xmlns:a16="http://schemas.microsoft.com/office/drawing/2014/main" id="{D547FC0D-8275-4340-A2C1-FB559F1F283E}"/>
                  </a:ext>
                </a:extLst>
              </p:cNvPr>
              <p:cNvSpPr/>
              <p:nvPr/>
            </p:nvSpPr>
            <p:spPr>
              <a:xfrm>
                <a:off x="2988156" y="3087505"/>
                <a:ext cx="3670432" cy="305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pPr>
                <a:r>
                  <a:rPr lang="ja-JP" altLang="en-US" sz="1000" b="1" dirty="0">
                    <a:solidFill>
                      <a:schemeClr val="tx1"/>
                    </a:solidFill>
                    <a:latin typeface="+mn-ea"/>
                  </a:rPr>
                  <a:t>　形名末尾　</a:t>
                </a:r>
                <a:r>
                  <a:rPr lang="en-US" altLang="ja-JP" sz="1000" b="1" dirty="0">
                    <a:solidFill>
                      <a:schemeClr val="tx1"/>
                    </a:solidFill>
                    <a:latin typeface="+mn-ea"/>
                  </a:rPr>
                  <a:t>-G9</a:t>
                </a:r>
                <a:endParaRPr kumimoji="1" lang="ja-JP" altLang="en-US" sz="1000" b="1" dirty="0">
                  <a:solidFill>
                    <a:schemeClr val="tx1"/>
                  </a:solidFill>
                  <a:latin typeface="+mn-ea"/>
                </a:endParaRPr>
              </a:p>
            </p:txBody>
          </p:sp>
          <p:sp>
            <p:nvSpPr>
              <p:cNvPr id="44" name="正方形/長方形 43">
                <a:extLst>
                  <a:ext uri="{FF2B5EF4-FFF2-40B4-BE49-F238E27FC236}">
                    <a16:creationId xmlns:a16="http://schemas.microsoft.com/office/drawing/2014/main" id="{A7907505-0B10-4A14-8590-AF02863EA587}"/>
                  </a:ext>
                </a:extLst>
              </p:cNvPr>
              <p:cNvSpPr/>
              <p:nvPr/>
            </p:nvSpPr>
            <p:spPr>
              <a:xfrm>
                <a:off x="1175656" y="2670681"/>
                <a:ext cx="9447882" cy="771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latin typeface="+mn-ea"/>
                </a:endParaRPr>
              </a:p>
            </p:txBody>
          </p:sp>
        </p:grpSp>
      </p:grpSp>
      <p:pic>
        <p:nvPicPr>
          <p:cNvPr id="6" name="図 5" descr="オーブン, 電子レンジ, 冷蔵庫, ボックス が含まれている画像&#10;&#10;自動的に生成された説明">
            <a:extLst>
              <a:ext uri="{FF2B5EF4-FFF2-40B4-BE49-F238E27FC236}">
                <a16:creationId xmlns:a16="http://schemas.microsoft.com/office/drawing/2014/main" id="{4CB4CD20-2D52-4DF3-B3BB-F65D43B4E6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7802" y="3222807"/>
            <a:ext cx="941797" cy="554483"/>
          </a:xfrm>
          <a:prstGeom prst="rect">
            <a:avLst/>
          </a:prstGeom>
        </p:spPr>
      </p:pic>
      <p:pic>
        <p:nvPicPr>
          <p:cNvPr id="1026" name="Picture 2">
            <a:extLst>
              <a:ext uri="{FF2B5EF4-FFF2-40B4-BE49-F238E27FC236}">
                <a16:creationId xmlns:a16="http://schemas.microsoft.com/office/drawing/2014/main" id="{351B7156-3592-4D5D-A07A-4D68F9455E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8491" y="2355172"/>
            <a:ext cx="961772" cy="72132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D00A7081-D4FC-4C7B-8480-AB4522D381DF}"/>
              </a:ext>
            </a:extLst>
          </p:cNvPr>
          <p:cNvGrpSpPr/>
          <p:nvPr/>
        </p:nvGrpSpPr>
        <p:grpSpPr>
          <a:xfrm>
            <a:off x="531689" y="4108168"/>
            <a:ext cx="8208229" cy="2433112"/>
            <a:chOff x="531689" y="4108168"/>
            <a:chExt cx="8208229" cy="2433112"/>
          </a:xfrm>
        </p:grpSpPr>
        <p:pic>
          <p:nvPicPr>
            <p:cNvPr id="18" name="図 17">
              <a:extLst>
                <a:ext uri="{FF2B5EF4-FFF2-40B4-BE49-F238E27FC236}">
                  <a16:creationId xmlns:a16="http://schemas.microsoft.com/office/drawing/2014/main" id="{48B91CFF-1D5D-43A0-A38A-AAB264DA2F72}"/>
                </a:ext>
              </a:extLst>
            </p:cNvPr>
            <p:cNvPicPr>
              <a:picLocks noChangeAspect="1"/>
            </p:cNvPicPr>
            <p:nvPr/>
          </p:nvPicPr>
          <p:blipFill rotWithShape="1">
            <a:blip r:embed="rId9"/>
            <a:srcRect l="4905"/>
            <a:stretch/>
          </p:blipFill>
          <p:spPr>
            <a:xfrm>
              <a:off x="6552432" y="5004233"/>
              <a:ext cx="2187486" cy="1524874"/>
            </a:xfrm>
            <a:prstGeom prst="rect">
              <a:avLst/>
            </a:prstGeom>
          </p:spPr>
        </p:pic>
        <p:pic>
          <p:nvPicPr>
            <p:cNvPr id="7" name="図 6">
              <a:extLst>
                <a:ext uri="{FF2B5EF4-FFF2-40B4-BE49-F238E27FC236}">
                  <a16:creationId xmlns:a16="http://schemas.microsoft.com/office/drawing/2014/main" id="{583B9813-E792-4A7D-BC62-A12FC3F47E4A}"/>
                </a:ext>
              </a:extLst>
            </p:cNvPr>
            <p:cNvPicPr>
              <a:picLocks noChangeAspect="1"/>
            </p:cNvPicPr>
            <p:nvPr/>
          </p:nvPicPr>
          <p:blipFill>
            <a:blip r:embed="rId10"/>
            <a:stretch>
              <a:fillRect/>
            </a:stretch>
          </p:blipFill>
          <p:spPr>
            <a:xfrm>
              <a:off x="2887896" y="4109085"/>
              <a:ext cx="3664536" cy="2432195"/>
            </a:xfrm>
            <a:prstGeom prst="rect">
              <a:avLst/>
            </a:prstGeom>
          </p:spPr>
        </p:pic>
        <p:pic>
          <p:nvPicPr>
            <p:cNvPr id="13" name="図 12">
              <a:extLst>
                <a:ext uri="{FF2B5EF4-FFF2-40B4-BE49-F238E27FC236}">
                  <a16:creationId xmlns:a16="http://schemas.microsoft.com/office/drawing/2014/main" id="{11D635D3-1C9F-48FD-AFDA-EE075C156D05}"/>
                </a:ext>
              </a:extLst>
            </p:cNvPr>
            <p:cNvPicPr>
              <a:picLocks noChangeAspect="1"/>
            </p:cNvPicPr>
            <p:nvPr/>
          </p:nvPicPr>
          <p:blipFill>
            <a:blip r:embed="rId11"/>
            <a:stretch>
              <a:fillRect/>
            </a:stretch>
          </p:blipFill>
          <p:spPr>
            <a:xfrm>
              <a:off x="531689" y="4109085"/>
              <a:ext cx="2356207" cy="1566081"/>
            </a:xfrm>
            <a:prstGeom prst="rect">
              <a:avLst/>
            </a:prstGeom>
          </p:spPr>
        </p:pic>
        <p:pic>
          <p:nvPicPr>
            <p:cNvPr id="15" name="図 14">
              <a:extLst>
                <a:ext uri="{FF2B5EF4-FFF2-40B4-BE49-F238E27FC236}">
                  <a16:creationId xmlns:a16="http://schemas.microsoft.com/office/drawing/2014/main" id="{AE205F96-8A48-457C-A5D2-03A6D4C7C14A}"/>
                </a:ext>
              </a:extLst>
            </p:cNvPr>
            <p:cNvPicPr>
              <a:picLocks noChangeAspect="1"/>
            </p:cNvPicPr>
            <p:nvPr/>
          </p:nvPicPr>
          <p:blipFill>
            <a:blip r:embed="rId12"/>
            <a:stretch>
              <a:fillRect/>
            </a:stretch>
          </p:blipFill>
          <p:spPr>
            <a:xfrm>
              <a:off x="1447284" y="5347997"/>
              <a:ext cx="1780854" cy="1177119"/>
            </a:xfrm>
            <a:prstGeom prst="rect">
              <a:avLst/>
            </a:prstGeom>
          </p:spPr>
        </p:pic>
        <p:pic>
          <p:nvPicPr>
            <p:cNvPr id="21" name="図 20">
              <a:extLst>
                <a:ext uri="{FF2B5EF4-FFF2-40B4-BE49-F238E27FC236}">
                  <a16:creationId xmlns:a16="http://schemas.microsoft.com/office/drawing/2014/main" id="{21FFDE52-5886-4241-8167-7E8FD86B7B71}"/>
                </a:ext>
              </a:extLst>
            </p:cNvPr>
            <p:cNvPicPr>
              <a:picLocks noChangeAspect="1"/>
            </p:cNvPicPr>
            <p:nvPr/>
          </p:nvPicPr>
          <p:blipFill>
            <a:blip r:embed="rId13"/>
            <a:stretch>
              <a:fillRect/>
            </a:stretch>
          </p:blipFill>
          <p:spPr>
            <a:xfrm>
              <a:off x="6188106" y="4109085"/>
              <a:ext cx="1877424" cy="1238912"/>
            </a:xfrm>
            <a:prstGeom prst="rect">
              <a:avLst/>
            </a:prstGeom>
          </p:spPr>
        </p:pic>
        <p:sp>
          <p:nvSpPr>
            <p:cNvPr id="29" name="正方形/長方形 28">
              <a:extLst>
                <a:ext uri="{FF2B5EF4-FFF2-40B4-BE49-F238E27FC236}">
                  <a16:creationId xmlns:a16="http://schemas.microsoft.com/office/drawing/2014/main" id="{9C93B3F2-4561-4981-834D-66310CD8A4E6}"/>
                </a:ext>
              </a:extLst>
            </p:cNvPr>
            <p:cNvSpPr/>
            <p:nvPr/>
          </p:nvSpPr>
          <p:spPr>
            <a:xfrm>
              <a:off x="531689" y="4133508"/>
              <a:ext cx="1151859" cy="23661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400" dirty="0">
                  <a:solidFill>
                    <a:schemeClr val="tx1"/>
                  </a:solidFill>
                </a:rPr>
                <a:t>f</a:t>
              </a:r>
              <a:r>
                <a:rPr kumimoji="1" lang="en-US" altLang="ja-JP" sz="1400" dirty="0">
                  <a:solidFill>
                    <a:schemeClr val="tx1"/>
                  </a:solidFill>
                </a:rPr>
                <a:t>or</a:t>
              </a:r>
              <a:r>
                <a:rPr lang="ja-JP" altLang="en-US" sz="1400" dirty="0">
                  <a:solidFill>
                    <a:schemeClr val="tx1"/>
                  </a:solidFill>
                </a:rPr>
                <a:t> </a:t>
              </a:r>
              <a:r>
                <a:rPr kumimoji="1" lang="en-US" altLang="ja-JP" sz="1600" b="1" dirty="0">
                  <a:solidFill>
                    <a:schemeClr val="tx1"/>
                  </a:solidFill>
                </a:rPr>
                <a:t>OFFICE</a:t>
              </a:r>
              <a:endParaRPr kumimoji="1" lang="ja-JP" altLang="en-US" sz="1400" b="1" dirty="0">
                <a:solidFill>
                  <a:schemeClr val="tx1"/>
                </a:solidFill>
              </a:endParaRPr>
            </a:p>
          </p:txBody>
        </p:sp>
        <p:sp>
          <p:nvSpPr>
            <p:cNvPr id="43" name="正方形/長方形 42">
              <a:extLst>
                <a:ext uri="{FF2B5EF4-FFF2-40B4-BE49-F238E27FC236}">
                  <a16:creationId xmlns:a16="http://schemas.microsoft.com/office/drawing/2014/main" id="{FD1A54AA-BD2F-41FB-8FDF-8E2057E6A198}"/>
                </a:ext>
              </a:extLst>
            </p:cNvPr>
            <p:cNvSpPr/>
            <p:nvPr/>
          </p:nvSpPr>
          <p:spPr>
            <a:xfrm>
              <a:off x="6188106" y="4108168"/>
              <a:ext cx="1151859" cy="23661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400" dirty="0">
                  <a:solidFill>
                    <a:schemeClr val="tx1"/>
                  </a:solidFill>
                </a:rPr>
                <a:t>f</a:t>
              </a:r>
              <a:r>
                <a:rPr kumimoji="1" lang="en-US" altLang="ja-JP" sz="1400" dirty="0">
                  <a:solidFill>
                    <a:schemeClr val="tx1"/>
                  </a:solidFill>
                </a:rPr>
                <a:t>or</a:t>
              </a:r>
              <a:r>
                <a:rPr lang="ja-JP" altLang="en-US" sz="1400" dirty="0">
                  <a:solidFill>
                    <a:schemeClr val="tx1"/>
                  </a:solidFill>
                </a:rPr>
                <a:t> </a:t>
              </a:r>
              <a:r>
                <a:rPr lang="en-US" altLang="ja-JP" sz="1600" b="1" dirty="0">
                  <a:solidFill>
                    <a:schemeClr val="tx1"/>
                  </a:solidFill>
                </a:rPr>
                <a:t>SHOP</a:t>
              </a:r>
              <a:endParaRPr kumimoji="1" lang="ja-JP" altLang="en-US" sz="1400" b="1" dirty="0">
                <a:solidFill>
                  <a:schemeClr val="tx1"/>
                </a:solidFill>
              </a:endParaRPr>
            </a:p>
          </p:txBody>
        </p:sp>
        <p:sp>
          <p:nvSpPr>
            <p:cNvPr id="46" name="正方形/長方形 45">
              <a:extLst>
                <a:ext uri="{FF2B5EF4-FFF2-40B4-BE49-F238E27FC236}">
                  <a16:creationId xmlns:a16="http://schemas.microsoft.com/office/drawing/2014/main" id="{A05A08E6-C362-4ED6-BCD7-7CE4BB39640C}"/>
                </a:ext>
              </a:extLst>
            </p:cNvPr>
            <p:cNvSpPr/>
            <p:nvPr/>
          </p:nvSpPr>
          <p:spPr>
            <a:xfrm>
              <a:off x="6544812" y="6298519"/>
              <a:ext cx="1440612" cy="236611"/>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400" dirty="0">
                  <a:solidFill>
                    <a:schemeClr val="tx1"/>
                  </a:solidFill>
                </a:rPr>
                <a:t>f</a:t>
              </a:r>
              <a:r>
                <a:rPr kumimoji="1" lang="en-US" altLang="ja-JP" sz="1400" dirty="0">
                  <a:solidFill>
                    <a:schemeClr val="tx1"/>
                  </a:solidFill>
                </a:rPr>
                <a:t>or</a:t>
              </a:r>
              <a:r>
                <a:rPr lang="ja-JP" altLang="en-US" sz="1400" dirty="0">
                  <a:solidFill>
                    <a:schemeClr val="tx1"/>
                  </a:solidFill>
                </a:rPr>
                <a:t> </a:t>
              </a:r>
              <a:r>
                <a:rPr kumimoji="1" lang="en-US" altLang="ja-JP" sz="1600" b="1" dirty="0">
                  <a:solidFill>
                    <a:schemeClr val="tx1"/>
                  </a:solidFill>
                </a:rPr>
                <a:t>HOSPITAL</a:t>
              </a:r>
              <a:endParaRPr kumimoji="1" lang="ja-JP" altLang="en-US" sz="1400" b="1" dirty="0">
                <a:solidFill>
                  <a:schemeClr val="tx1"/>
                </a:solidFill>
              </a:endParaRPr>
            </a:p>
          </p:txBody>
        </p:sp>
        <p:sp>
          <p:nvSpPr>
            <p:cNvPr id="41" name="正方形/長方形 40">
              <a:extLst>
                <a:ext uri="{FF2B5EF4-FFF2-40B4-BE49-F238E27FC236}">
                  <a16:creationId xmlns:a16="http://schemas.microsoft.com/office/drawing/2014/main" id="{5EFDD7F8-CBC9-40AB-8247-57274FD94A32}"/>
                </a:ext>
              </a:extLst>
            </p:cNvPr>
            <p:cNvSpPr/>
            <p:nvPr/>
          </p:nvSpPr>
          <p:spPr>
            <a:xfrm>
              <a:off x="1447284" y="6288504"/>
              <a:ext cx="1265746" cy="2366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400" dirty="0">
                  <a:solidFill>
                    <a:schemeClr val="tx1"/>
                  </a:solidFill>
                </a:rPr>
                <a:t>f</a:t>
              </a:r>
              <a:r>
                <a:rPr kumimoji="1" lang="en-US" altLang="ja-JP" sz="1400" dirty="0">
                  <a:solidFill>
                    <a:schemeClr val="tx1"/>
                  </a:solidFill>
                </a:rPr>
                <a:t>or</a:t>
              </a:r>
              <a:r>
                <a:rPr lang="ja-JP" altLang="en-US" sz="1400" dirty="0">
                  <a:solidFill>
                    <a:schemeClr val="tx1"/>
                  </a:solidFill>
                </a:rPr>
                <a:t> </a:t>
              </a:r>
              <a:r>
                <a:rPr kumimoji="1" lang="en-US" altLang="ja-JP" sz="1600" b="1" dirty="0">
                  <a:solidFill>
                    <a:schemeClr val="tx1"/>
                  </a:solidFill>
                </a:rPr>
                <a:t>SCHOOL</a:t>
              </a:r>
              <a:endParaRPr kumimoji="1" lang="ja-JP" altLang="en-US" sz="1400" b="1" dirty="0">
                <a:solidFill>
                  <a:schemeClr val="tx1"/>
                </a:solidFill>
              </a:endParaRPr>
            </a:p>
          </p:txBody>
        </p:sp>
        <p:sp>
          <p:nvSpPr>
            <p:cNvPr id="48" name="テキスト ボックス 47">
              <a:extLst>
                <a:ext uri="{FF2B5EF4-FFF2-40B4-BE49-F238E27FC236}">
                  <a16:creationId xmlns:a16="http://schemas.microsoft.com/office/drawing/2014/main" id="{118E95C3-59F0-4306-85B2-E2842871D731}"/>
                </a:ext>
              </a:extLst>
            </p:cNvPr>
            <p:cNvSpPr txBox="1"/>
            <p:nvPr/>
          </p:nvSpPr>
          <p:spPr>
            <a:xfrm>
              <a:off x="3108869" y="4691302"/>
              <a:ext cx="3793659" cy="646331"/>
            </a:xfrm>
            <a:prstGeom prst="rect">
              <a:avLst/>
            </a:prstGeom>
            <a:noFill/>
          </p:spPr>
          <p:txBody>
            <a:bodyPr wrap="square">
              <a:spAutoFit/>
            </a:bodyPr>
            <a:lstStyle/>
            <a:p>
              <a:pPr algn="l"/>
              <a:r>
                <a:rPr lang="ja-JP" altLang="en-US" sz="1800" b="1" i="0" u="none" strike="noStrike" baseline="0" dirty="0">
                  <a:solidFill>
                    <a:srgbClr val="000000"/>
                  </a:solidFill>
                  <a:effectLst>
                    <a:glow rad="317500">
                      <a:schemeClr val="bg1">
                        <a:alpha val="70000"/>
                      </a:schemeClr>
                    </a:glow>
                  </a:effectLst>
                  <a:latin typeface="KPXQKS+UDReiminPro-Bold"/>
                </a:rPr>
                <a:t>あしたへつなぐ、</a:t>
              </a:r>
              <a:endParaRPr lang="en-US" altLang="ja-JP" sz="1800" b="1" i="0" u="none" strike="noStrike" baseline="0" dirty="0">
                <a:solidFill>
                  <a:srgbClr val="000000"/>
                </a:solidFill>
                <a:effectLst>
                  <a:glow rad="317500">
                    <a:schemeClr val="bg1">
                      <a:alpha val="70000"/>
                    </a:schemeClr>
                  </a:glow>
                </a:effectLst>
                <a:latin typeface="KPXQKS+UDReiminPro-Bold"/>
              </a:endParaRPr>
            </a:p>
            <a:p>
              <a:pPr algn="l"/>
              <a:r>
                <a:rPr lang="ja-JP" altLang="en-US" b="1" dirty="0">
                  <a:solidFill>
                    <a:srgbClr val="000000"/>
                  </a:solidFill>
                  <a:effectLst>
                    <a:glow rad="317500">
                      <a:schemeClr val="bg1">
                        <a:alpha val="70000"/>
                      </a:schemeClr>
                    </a:glow>
                  </a:effectLst>
                  <a:latin typeface="KPXQKS+UDReiminPro-Bold"/>
                </a:rPr>
                <a:t>　　　　　　</a:t>
              </a:r>
              <a:r>
                <a:rPr lang="ja-JP" altLang="en-US" sz="1800" b="1" i="0" u="none" strike="noStrike" baseline="0" dirty="0">
                  <a:solidFill>
                    <a:srgbClr val="000000"/>
                  </a:solidFill>
                  <a:effectLst>
                    <a:glow rad="317500">
                      <a:schemeClr val="bg1">
                        <a:alpha val="70000"/>
                      </a:schemeClr>
                    </a:glow>
                  </a:effectLst>
                  <a:latin typeface="KPXQKS+UDReiminPro-Bold"/>
                </a:rPr>
                <a:t>ニュートライ。</a:t>
              </a:r>
              <a:endParaRPr lang="ja-JP" altLang="en-US" sz="1800" b="0" i="0" u="none" strike="noStrike" baseline="0" dirty="0">
                <a:solidFill>
                  <a:srgbClr val="000000"/>
                </a:solidFill>
                <a:effectLst>
                  <a:glow rad="317500">
                    <a:schemeClr val="bg1">
                      <a:alpha val="70000"/>
                    </a:schemeClr>
                  </a:glow>
                </a:effectLst>
                <a:latin typeface="KPXQKS+UDReiminPro-Bold"/>
              </a:endParaRPr>
            </a:p>
          </p:txBody>
        </p:sp>
      </p:grpSp>
      <p:pic>
        <p:nvPicPr>
          <p:cNvPr id="8" name="図 7" descr="ダイアグラム が含まれている画像&#10;&#10;自動的に生成された説明">
            <a:extLst>
              <a:ext uri="{FF2B5EF4-FFF2-40B4-BE49-F238E27FC236}">
                <a16:creationId xmlns:a16="http://schemas.microsoft.com/office/drawing/2014/main" id="{29DE96C4-53F7-4851-80D1-60FF3B8814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79726" y="1863586"/>
            <a:ext cx="879186" cy="1255980"/>
          </a:xfrm>
          <a:prstGeom prst="rect">
            <a:avLst/>
          </a:prstGeom>
        </p:spPr>
      </p:pic>
      <p:sp>
        <p:nvSpPr>
          <p:cNvPr id="35" name="スライド番号プレースホルダー 34">
            <a:extLst>
              <a:ext uri="{FF2B5EF4-FFF2-40B4-BE49-F238E27FC236}">
                <a16:creationId xmlns:a16="http://schemas.microsoft.com/office/drawing/2014/main" id="{796C74ED-3F61-49DF-A63B-2E675B8D650C}"/>
              </a:ext>
            </a:extLst>
          </p:cNvPr>
          <p:cNvSpPr>
            <a:spLocks noGrp="1"/>
          </p:cNvSpPr>
          <p:nvPr>
            <p:ph type="sldNum" sz="quarter" idx="18"/>
          </p:nvPr>
        </p:nvSpPr>
        <p:spPr/>
        <p:txBody>
          <a:bodyPr/>
          <a:lstStyle/>
          <a:p>
            <a:fld id="{8E309D18-5CEC-4165-B971-DC4DA761F26D}" type="slidenum">
              <a:rPr lang="ja-JP" altLang="en-US" smtClean="0"/>
              <a:pPr/>
              <a:t>2</a:t>
            </a:fld>
            <a:endParaRPr lang="ja-JP" altLang="en-US"/>
          </a:p>
        </p:txBody>
      </p:sp>
      <p:sp>
        <p:nvSpPr>
          <p:cNvPr id="37" name="正方形/長方形 36">
            <a:extLst>
              <a:ext uri="{FF2B5EF4-FFF2-40B4-BE49-F238E27FC236}">
                <a16:creationId xmlns:a16="http://schemas.microsoft.com/office/drawing/2014/main" id="{CC0229E1-AF33-4CB6-AA03-248F43B7CCAB}"/>
              </a:ext>
            </a:extLst>
          </p:cNvPr>
          <p:cNvSpPr/>
          <p:nvPr/>
        </p:nvSpPr>
        <p:spPr>
          <a:xfrm>
            <a:off x="7144095" y="1220382"/>
            <a:ext cx="1633317" cy="27022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ja-JP" sz="1100" b="1" dirty="0">
                <a:solidFill>
                  <a:schemeClr val="bg1"/>
                </a:solidFill>
                <a:latin typeface="Meiryo UI" panose="020B0604030504040204" pitchFamily="50" charset="-128"/>
                <a:ea typeface="Meiryo UI" panose="020B0604030504040204" pitchFamily="50" charset="-128"/>
              </a:rPr>
              <a:t>2022</a:t>
            </a:r>
            <a:r>
              <a:rPr kumimoji="1" lang="ja-JP" altLang="en-US" sz="1100" b="1" dirty="0">
                <a:solidFill>
                  <a:schemeClr val="bg1"/>
                </a:solidFill>
                <a:latin typeface="Meiryo UI" panose="020B0604030504040204" pitchFamily="50" charset="-128"/>
                <a:ea typeface="Meiryo UI" panose="020B0604030504040204" pitchFamily="50" charset="-128"/>
              </a:rPr>
              <a:t>年</a:t>
            </a:r>
            <a:r>
              <a:rPr lang="en-US" altLang="ja-JP" sz="1100" b="1" dirty="0">
                <a:solidFill>
                  <a:schemeClr val="bg1"/>
                </a:solidFill>
                <a:latin typeface="Meiryo UI" panose="020B0604030504040204" pitchFamily="50" charset="-128"/>
                <a:ea typeface="Meiryo UI" panose="020B0604030504040204" pitchFamily="50" charset="-128"/>
              </a:rPr>
              <a:t>9</a:t>
            </a:r>
            <a:r>
              <a:rPr kumimoji="1" lang="ja-JP" altLang="en-US" sz="1100" b="1" dirty="0">
                <a:solidFill>
                  <a:schemeClr val="bg1"/>
                </a:solidFill>
                <a:latin typeface="Meiryo UI" panose="020B0604030504040204" pitchFamily="50" charset="-128"/>
                <a:ea typeface="Meiryo UI" panose="020B0604030504040204" pitchFamily="50" charset="-128"/>
              </a:rPr>
              <a:t>月発売</a:t>
            </a:r>
          </a:p>
        </p:txBody>
      </p:sp>
    </p:spTree>
    <p:extLst>
      <p:ext uri="{BB962C8B-B14F-4D97-AF65-F5344CB8AC3E}">
        <p14:creationId xmlns:p14="http://schemas.microsoft.com/office/powerpoint/2010/main" val="1823259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設計部門向け提案（機能編）</a:t>
            </a:r>
          </a:p>
        </p:txBody>
      </p:sp>
      <p:sp>
        <p:nvSpPr>
          <p:cNvPr id="3" name="テキスト ボックス 2">
            <a:extLst>
              <a:ext uri="{FF2B5EF4-FFF2-40B4-BE49-F238E27FC236}">
                <a16:creationId xmlns:a16="http://schemas.microsoft.com/office/drawing/2014/main" id="{CA5F0481-76E3-42E0-84F0-8C0D309EE808}"/>
              </a:ext>
            </a:extLst>
          </p:cNvPr>
          <p:cNvSpPr txBox="1"/>
          <p:nvPr/>
        </p:nvSpPr>
        <p:spPr>
          <a:xfrm>
            <a:off x="270418" y="1645839"/>
            <a:ext cx="8643769" cy="2006640"/>
          </a:xfrm>
          <a:prstGeom prst="rect">
            <a:avLst/>
          </a:prstGeom>
          <a:noFill/>
        </p:spPr>
        <p:txBody>
          <a:bodyPr wrap="square" rtlCol="0">
            <a:spAutoFit/>
          </a:bodyPr>
          <a:lstStyle/>
          <a:p>
            <a:pPr algn="l">
              <a:lnSpc>
                <a:spcPts val="2200"/>
              </a:lnSpc>
            </a:pPr>
            <a:r>
              <a:rPr lang="en-US" altLang="ja-JP" sz="1600" b="1" i="0" u="none" strike="noStrike" baseline="0" dirty="0">
                <a:latin typeface="+mn-ea"/>
              </a:rPr>
              <a:t>AI</a:t>
            </a:r>
            <a:r>
              <a:rPr lang="ja-JP" altLang="en-US" sz="1600" b="1" i="0" u="none" strike="noStrike" baseline="0" dirty="0">
                <a:latin typeface="+mn-ea"/>
              </a:rPr>
              <a:t>が学習した過去の運転データ（外気温・室温・設定温度・設定時刻・</a:t>
            </a:r>
            <a:endParaRPr lang="en-US" altLang="ja-JP" sz="1600" b="1" i="0" u="none" strike="noStrike" baseline="0" dirty="0">
              <a:latin typeface="+mn-ea"/>
            </a:endParaRPr>
          </a:p>
          <a:p>
            <a:pPr algn="l">
              <a:lnSpc>
                <a:spcPts val="2200"/>
              </a:lnSpc>
            </a:pPr>
            <a:r>
              <a:rPr lang="ja-JP" altLang="en-US" sz="1600" b="1" i="0" u="none" strike="noStrike" baseline="0" dirty="0">
                <a:latin typeface="+mn-ea"/>
              </a:rPr>
              <a:t>運転台数）から、設定温度到達に要する時間を算出し、設定した室温を</a:t>
            </a:r>
            <a:endParaRPr lang="en-US" altLang="ja-JP" sz="1600" b="1" i="0" u="none" strike="noStrike" baseline="0" dirty="0">
              <a:latin typeface="+mn-ea"/>
            </a:endParaRPr>
          </a:p>
          <a:p>
            <a:pPr algn="l">
              <a:lnSpc>
                <a:spcPts val="2200"/>
              </a:lnSpc>
            </a:pPr>
            <a:r>
              <a:rPr lang="ja-JP" altLang="en-US" sz="1600" b="1" i="0" u="none" strike="noStrike" baseline="0" dirty="0">
                <a:latin typeface="+mn-ea"/>
              </a:rPr>
              <a:t>目指し空調機器ごとに起動時刻を自動設定して予冷・予熱運転を行います。</a:t>
            </a:r>
            <a:endParaRPr lang="en-US" altLang="ja-JP" sz="600" b="1" dirty="0">
              <a:latin typeface="+mn-ea"/>
            </a:endParaRPr>
          </a:p>
          <a:p>
            <a:pPr algn="l">
              <a:lnSpc>
                <a:spcPts val="200"/>
              </a:lnSpc>
            </a:pPr>
            <a:endParaRPr kumimoji="1" lang="en-US" altLang="ja-JP" sz="600" b="1" dirty="0">
              <a:latin typeface="+mn-ea"/>
            </a:endParaRPr>
          </a:p>
          <a:p>
            <a:pPr algn="l">
              <a:lnSpc>
                <a:spcPts val="2200"/>
              </a:lnSpc>
            </a:pPr>
            <a:r>
              <a:rPr kumimoji="1" lang="ja-JP" altLang="en-US" sz="1100" b="1" dirty="0">
                <a:latin typeface="+mn-ea"/>
              </a:rPr>
              <a:t>　　対象機種：グランマルチ、リプレースグランマルチ、シティマルチ</a:t>
            </a:r>
            <a:r>
              <a:rPr kumimoji="1" lang="en-US" altLang="ja-JP" sz="1100" b="1" dirty="0">
                <a:latin typeface="+mn-ea"/>
              </a:rPr>
              <a:t>Y GR〈</a:t>
            </a:r>
            <a:r>
              <a:rPr kumimoji="1" lang="ja-JP" altLang="en-US" sz="1100" b="1" dirty="0">
                <a:latin typeface="+mn-ea"/>
              </a:rPr>
              <a:t>高効率</a:t>
            </a:r>
            <a:r>
              <a:rPr kumimoji="1" lang="en-US" altLang="ja-JP" sz="1100" b="1" dirty="0">
                <a:latin typeface="+mn-ea"/>
              </a:rPr>
              <a:t>EX</a:t>
            </a:r>
            <a:r>
              <a:rPr kumimoji="1" lang="ja-JP" altLang="en-US" sz="1100" b="1" dirty="0">
                <a:latin typeface="+mn-ea"/>
              </a:rPr>
              <a:t>シリーズ</a:t>
            </a:r>
            <a:r>
              <a:rPr kumimoji="1" lang="en-US" altLang="ja-JP" sz="1100" b="1" dirty="0">
                <a:latin typeface="+mn-ea"/>
              </a:rPr>
              <a:t>〉</a:t>
            </a:r>
            <a:r>
              <a:rPr kumimoji="1" lang="ja-JP" altLang="en-US" sz="1100" b="1" dirty="0">
                <a:latin typeface="+mn-ea"/>
              </a:rPr>
              <a:t>、</a:t>
            </a:r>
            <a:endParaRPr kumimoji="1" lang="en-US" altLang="ja-JP" sz="1100" b="1" dirty="0">
              <a:latin typeface="+mn-ea"/>
            </a:endParaRPr>
          </a:p>
          <a:p>
            <a:pPr algn="l">
              <a:lnSpc>
                <a:spcPts val="1700"/>
              </a:lnSpc>
            </a:pPr>
            <a:r>
              <a:rPr lang="ja-JP" altLang="en-US" sz="1100" b="1" dirty="0">
                <a:latin typeface="+mn-ea"/>
              </a:rPr>
              <a:t>　　　　　　　 </a:t>
            </a:r>
            <a:r>
              <a:rPr kumimoji="1" lang="ja-JP" altLang="en-US" sz="1100" b="1" u="sng" dirty="0">
                <a:solidFill>
                  <a:srgbClr val="FF0000"/>
                </a:solidFill>
                <a:latin typeface="+mn-ea"/>
              </a:rPr>
              <a:t>シティマルチ</a:t>
            </a:r>
            <a:r>
              <a:rPr kumimoji="1" lang="en-US" altLang="ja-JP" sz="1100" b="1" u="sng" dirty="0">
                <a:solidFill>
                  <a:srgbClr val="FF0000"/>
                </a:solidFill>
                <a:latin typeface="+mn-ea"/>
              </a:rPr>
              <a:t>Y GR〈</a:t>
            </a:r>
            <a:r>
              <a:rPr kumimoji="1" lang="ja-JP" altLang="en-US" sz="1100" b="1" u="sng" dirty="0">
                <a:solidFill>
                  <a:srgbClr val="FF0000"/>
                </a:solidFill>
                <a:latin typeface="+mn-ea"/>
              </a:rPr>
              <a:t>高効率シリーズ</a:t>
            </a:r>
            <a:r>
              <a:rPr kumimoji="1" lang="en-US" altLang="ja-JP" sz="1100" b="1" u="sng" dirty="0">
                <a:solidFill>
                  <a:srgbClr val="FF0000"/>
                </a:solidFill>
                <a:latin typeface="+mn-ea"/>
              </a:rPr>
              <a:t>〉</a:t>
            </a:r>
            <a:r>
              <a:rPr kumimoji="1" lang="ja-JP" altLang="en-US" sz="1100" b="1" u="sng" dirty="0">
                <a:solidFill>
                  <a:srgbClr val="FF0000"/>
                </a:solidFill>
                <a:latin typeface="+mn-ea"/>
              </a:rPr>
              <a:t>、リプレースマルチ</a:t>
            </a:r>
            <a:r>
              <a:rPr kumimoji="1" lang="en-US" altLang="ja-JP" sz="1100" b="1" u="sng" dirty="0">
                <a:solidFill>
                  <a:srgbClr val="FF0000"/>
                </a:solidFill>
                <a:latin typeface="+mn-ea"/>
              </a:rPr>
              <a:t>Y GR</a:t>
            </a:r>
            <a:endParaRPr lang="en-US" altLang="ja-JP" sz="800" b="0" i="0" u="none" strike="noStrike" baseline="0" dirty="0">
              <a:latin typeface="+mn-ea"/>
            </a:endParaRPr>
          </a:p>
          <a:p>
            <a:pPr algn="l">
              <a:lnSpc>
                <a:spcPts val="1700"/>
              </a:lnSpc>
            </a:pPr>
            <a:r>
              <a:rPr lang="ja-JP" altLang="en-US" sz="800" dirty="0">
                <a:latin typeface="+mn-ea"/>
              </a:rPr>
              <a:t>　　　</a:t>
            </a:r>
            <a:r>
              <a:rPr lang="en-US" altLang="ja-JP" sz="800" b="1" dirty="0">
                <a:solidFill>
                  <a:schemeClr val="accent1"/>
                </a:solidFill>
                <a:latin typeface="+mn-ea"/>
              </a:rPr>
              <a:t>※</a:t>
            </a:r>
            <a:r>
              <a:rPr lang="en-US" altLang="ja-JP" sz="800" b="1" i="0" u="none" strike="noStrike" baseline="0" dirty="0">
                <a:solidFill>
                  <a:schemeClr val="accent1"/>
                </a:solidFill>
                <a:latin typeface="+mn-ea"/>
              </a:rPr>
              <a:t>AE-200J</a:t>
            </a:r>
            <a:r>
              <a:rPr lang="ja-JP" altLang="en-US" sz="800" b="1" i="0" u="none" strike="noStrike" baseline="0" dirty="0">
                <a:solidFill>
                  <a:schemeClr val="accent1"/>
                </a:solidFill>
                <a:latin typeface="+mn-ea"/>
              </a:rPr>
              <a:t>との接続が必要です。</a:t>
            </a:r>
            <a:endParaRPr lang="en-US" altLang="ja-JP" sz="800" b="1" i="0" u="none" strike="noStrike" baseline="0" dirty="0">
              <a:solidFill>
                <a:schemeClr val="accent1"/>
              </a:solidFill>
              <a:latin typeface="+mn-ea"/>
            </a:endParaRPr>
          </a:p>
          <a:p>
            <a:pPr algn="l"/>
            <a:r>
              <a:rPr lang="ja-JP" altLang="en-US" sz="800" b="0" i="0" u="none" strike="noStrike" baseline="0" dirty="0">
                <a:latin typeface="+mn-ea"/>
              </a:rPr>
              <a:t>　　　</a:t>
            </a:r>
            <a:r>
              <a:rPr lang="en-US" altLang="ja-JP" sz="800" b="0" i="0" u="none" strike="noStrike" baseline="0" dirty="0">
                <a:latin typeface="+mn-ea"/>
              </a:rPr>
              <a:t>※</a:t>
            </a:r>
            <a:r>
              <a:rPr lang="ja-JP" altLang="en-US" sz="800" b="0" i="0" u="none" strike="noStrike" baseline="0" dirty="0">
                <a:latin typeface="+mn-ea"/>
              </a:rPr>
              <a:t>学習環境および使用条件によっては、性能を発揮できない場合があります。（窓の開放や熱負荷の大きな変動がある場合など）</a:t>
            </a:r>
            <a:endParaRPr lang="en-US" altLang="ja-JP" sz="800" b="0" i="0" u="none" strike="noStrike" baseline="0" dirty="0">
              <a:latin typeface="+mn-ea"/>
            </a:endParaRPr>
          </a:p>
          <a:p>
            <a:pPr algn="l">
              <a:lnSpc>
                <a:spcPts val="1700"/>
              </a:lnSpc>
            </a:pPr>
            <a:endParaRPr kumimoji="1" lang="ja-JP" altLang="en-US" sz="1050" b="1" u="sng" dirty="0">
              <a:solidFill>
                <a:srgbClr val="FF0000"/>
              </a:solidFill>
              <a:latin typeface="+mn-ea"/>
            </a:endParaRPr>
          </a:p>
        </p:txBody>
      </p:sp>
      <p:pic>
        <p:nvPicPr>
          <p:cNvPr id="14" name="図 13">
            <a:extLst>
              <a:ext uri="{FF2B5EF4-FFF2-40B4-BE49-F238E27FC236}">
                <a16:creationId xmlns:a16="http://schemas.microsoft.com/office/drawing/2014/main" id="{398210A9-B8CB-4F78-B84A-551192342BEB}"/>
              </a:ext>
            </a:extLst>
          </p:cNvPr>
          <p:cNvPicPr>
            <a:picLocks noChangeAspect="1"/>
          </p:cNvPicPr>
          <p:nvPr/>
        </p:nvPicPr>
        <p:blipFill>
          <a:blip r:embed="rId3"/>
          <a:stretch>
            <a:fillRect/>
          </a:stretch>
        </p:blipFill>
        <p:spPr>
          <a:xfrm>
            <a:off x="334187" y="3679538"/>
            <a:ext cx="4037271" cy="245747"/>
          </a:xfrm>
          <a:prstGeom prst="rect">
            <a:avLst/>
          </a:prstGeom>
        </p:spPr>
      </p:pic>
      <p:grpSp>
        <p:nvGrpSpPr>
          <p:cNvPr id="9" name="グループ化 8">
            <a:extLst>
              <a:ext uri="{FF2B5EF4-FFF2-40B4-BE49-F238E27FC236}">
                <a16:creationId xmlns:a16="http://schemas.microsoft.com/office/drawing/2014/main" id="{4445B8E0-F737-4ED7-8DF3-7398329C8D04}"/>
              </a:ext>
            </a:extLst>
          </p:cNvPr>
          <p:cNvGrpSpPr/>
          <p:nvPr/>
        </p:nvGrpSpPr>
        <p:grpSpPr>
          <a:xfrm>
            <a:off x="6737837" y="3896268"/>
            <a:ext cx="2289775" cy="2694487"/>
            <a:chOff x="6737837" y="4134393"/>
            <a:chExt cx="2289775" cy="2694487"/>
          </a:xfrm>
        </p:grpSpPr>
        <p:grpSp>
          <p:nvGrpSpPr>
            <p:cNvPr id="26" name="グループ化 25">
              <a:extLst>
                <a:ext uri="{FF2B5EF4-FFF2-40B4-BE49-F238E27FC236}">
                  <a16:creationId xmlns:a16="http://schemas.microsoft.com/office/drawing/2014/main" id="{8571AD96-9E5D-4547-B295-87945B7BD1E1}"/>
                </a:ext>
              </a:extLst>
            </p:cNvPr>
            <p:cNvGrpSpPr/>
            <p:nvPr/>
          </p:nvGrpSpPr>
          <p:grpSpPr>
            <a:xfrm>
              <a:off x="6737837" y="4134393"/>
              <a:ext cx="2256873" cy="2694487"/>
              <a:chOff x="7073876" y="4272095"/>
              <a:chExt cx="2028744" cy="2577408"/>
            </a:xfrm>
          </p:grpSpPr>
          <p:pic>
            <p:nvPicPr>
              <p:cNvPr id="16" name="図 15">
                <a:extLst>
                  <a:ext uri="{FF2B5EF4-FFF2-40B4-BE49-F238E27FC236}">
                    <a16:creationId xmlns:a16="http://schemas.microsoft.com/office/drawing/2014/main" id="{2F7AE126-3BA0-4941-A173-314E59726BD0}"/>
                  </a:ext>
                </a:extLst>
              </p:cNvPr>
              <p:cNvPicPr>
                <a:picLocks noChangeAspect="1"/>
              </p:cNvPicPr>
              <p:nvPr/>
            </p:nvPicPr>
            <p:blipFill rotWithShape="1">
              <a:blip r:embed="rId4"/>
              <a:srcRect l="25965"/>
              <a:stretch/>
            </p:blipFill>
            <p:spPr>
              <a:xfrm>
                <a:off x="7116247" y="4734445"/>
                <a:ext cx="1986373" cy="1835507"/>
              </a:xfrm>
              <a:prstGeom prst="rect">
                <a:avLst/>
              </a:prstGeom>
            </p:spPr>
          </p:pic>
          <p:pic>
            <p:nvPicPr>
              <p:cNvPr id="18" name="図 17">
                <a:extLst>
                  <a:ext uri="{FF2B5EF4-FFF2-40B4-BE49-F238E27FC236}">
                    <a16:creationId xmlns:a16="http://schemas.microsoft.com/office/drawing/2014/main" id="{AF6AA9E8-CE62-424F-82C9-3D4E5D95218B}"/>
                  </a:ext>
                </a:extLst>
              </p:cNvPr>
              <p:cNvPicPr>
                <a:picLocks noChangeAspect="1"/>
              </p:cNvPicPr>
              <p:nvPr/>
            </p:nvPicPr>
            <p:blipFill>
              <a:blip r:embed="rId5"/>
              <a:stretch>
                <a:fillRect/>
              </a:stretch>
            </p:blipFill>
            <p:spPr>
              <a:xfrm>
                <a:off x="7099626" y="6001267"/>
                <a:ext cx="752929" cy="848236"/>
              </a:xfrm>
              <a:prstGeom prst="rect">
                <a:avLst/>
              </a:prstGeom>
            </p:spPr>
          </p:pic>
          <p:pic>
            <p:nvPicPr>
              <p:cNvPr id="22" name="図 21">
                <a:extLst>
                  <a:ext uri="{FF2B5EF4-FFF2-40B4-BE49-F238E27FC236}">
                    <a16:creationId xmlns:a16="http://schemas.microsoft.com/office/drawing/2014/main" id="{9327926B-679E-4536-8304-524E9487637F}"/>
                  </a:ext>
                </a:extLst>
              </p:cNvPr>
              <p:cNvPicPr>
                <a:picLocks noChangeAspect="1"/>
              </p:cNvPicPr>
              <p:nvPr/>
            </p:nvPicPr>
            <p:blipFill rotWithShape="1">
              <a:blip r:embed="rId6"/>
              <a:srcRect l="16804" b="10489"/>
              <a:stretch/>
            </p:blipFill>
            <p:spPr>
              <a:xfrm>
                <a:off x="7073876" y="4580231"/>
                <a:ext cx="418826" cy="349165"/>
              </a:xfrm>
              <a:prstGeom prst="rect">
                <a:avLst/>
              </a:prstGeom>
            </p:spPr>
          </p:pic>
          <p:pic>
            <p:nvPicPr>
              <p:cNvPr id="24" name="図 23">
                <a:extLst>
                  <a:ext uri="{FF2B5EF4-FFF2-40B4-BE49-F238E27FC236}">
                    <a16:creationId xmlns:a16="http://schemas.microsoft.com/office/drawing/2014/main" id="{5F64604C-6CED-40EA-AAF4-B9EC36A40DC3}"/>
                  </a:ext>
                </a:extLst>
              </p:cNvPr>
              <p:cNvPicPr>
                <a:picLocks noChangeAspect="1"/>
              </p:cNvPicPr>
              <p:nvPr/>
            </p:nvPicPr>
            <p:blipFill rotWithShape="1">
              <a:blip r:embed="rId7"/>
              <a:srcRect t="6656" r="16856"/>
              <a:stretch/>
            </p:blipFill>
            <p:spPr>
              <a:xfrm>
                <a:off x="7442874" y="4272095"/>
                <a:ext cx="469338" cy="462350"/>
              </a:xfrm>
              <a:prstGeom prst="rect">
                <a:avLst/>
              </a:prstGeom>
            </p:spPr>
          </p:pic>
        </p:grpSp>
        <p:pic>
          <p:nvPicPr>
            <p:cNvPr id="28" name="図 27">
              <a:extLst>
                <a:ext uri="{FF2B5EF4-FFF2-40B4-BE49-F238E27FC236}">
                  <a16:creationId xmlns:a16="http://schemas.microsoft.com/office/drawing/2014/main" id="{E2EAE287-3E8E-48EC-8184-2D3596EF8CBE}"/>
                </a:ext>
              </a:extLst>
            </p:cNvPr>
            <p:cNvPicPr>
              <a:picLocks noChangeAspect="1"/>
            </p:cNvPicPr>
            <p:nvPr/>
          </p:nvPicPr>
          <p:blipFill>
            <a:blip r:embed="rId8"/>
            <a:stretch>
              <a:fillRect/>
            </a:stretch>
          </p:blipFill>
          <p:spPr>
            <a:xfrm>
              <a:off x="7699975" y="4157556"/>
              <a:ext cx="1327637" cy="280724"/>
            </a:xfrm>
            <a:prstGeom prst="rect">
              <a:avLst/>
            </a:prstGeom>
          </p:spPr>
        </p:pic>
      </p:grpSp>
      <p:pic>
        <p:nvPicPr>
          <p:cNvPr id="8" name="図 7">
            <a:extLst>
              <a:ext uri="{FF2B5EF4-FFF2-40B4-BE49-F238E27FC236}">
                <a16:creationId xmlns:a16="http://schemas.microsoft.com/office/drawing/2014/main" id="{1A0839F7-EF8A-41C2-B440-C8D89EF008EF}"/>
              </a:ext>
            </a:extLst>
          </p:cNvPr>
          <p:cNvPicPr>
            <a:picLocks noChangeAspect="1"/>
          </p:cNvPicPr>
          <p:nvPr/>
        </p:nvPicPr>
        <p:blipFill>
          <a:blip r:embed="rId9"/>
          <a:stretch>
            <a:fillRect/>
          </a:stretch>
        </p:blipFill>
        <p:spPr>
          <a:xfrm>
            <a:off x="6862998" y="1262832"/>
            <a:ext cx="2010584" cy="1032234"/>
          </a:xfrm>
          <a:prstGeom prst="rect">
            <a:avLst/>
          </a:prstGeom>
        </p:spPr>
      </p:pic>
      <p:sp>
        <p:nvSpPr>
          <p:cNvPr id="20" name="吹き出し: 四角形 19">
            <a:extLst>
              <a:ext uri="{FF2B5EF4-FFF2-40B4-BE49-F238E27FC236}">
                <a16:creationId xmlns:a16="http://schemas.microsoft.com/office/drawing/2014/main" id="{F5D3B5D6-0E17-406A-BC99-1B789A2C24BA}"/>
              </a:ext>
            </a:extLst>
          </p:cNvPr>
          <p:cNvSpPr/>
          <p:nvPr/>
        </p:nvSpPr>
        <p:spPr>
          <a:xfrm>
            <a:off x="5606122" y="2857610"/>
            <a:ext cx="2141726" cy="285530"/>
          </a:xfrm>
          <a:prstGeom prst="wedgeRectCallout">
            <a:avLst>
              <a:gd name="adj1" fmla="val -57277"/>
              <a:gd name="adj2" fmla="val -25105"/>
            </a:avLst>
          </a:prstGeom>
          <a:solidFill>
            <a:srgbClr val="4B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200" b="1" dirty="0">
                <a:solidFill>
                  <a:schemeClr val="bg1"/>
                </a:solidFill>
              </a:rPr>
              <a:t>搭載機種を追加しました！</a:t>
            </a:r>
            <a:endParaRPr kumimoji="1" lang="ja-JP" altLang="en-US" sz="1000" b="1" dirty="0">
              <a:solidFill>
                <a:schemeClr val="bg1"/>
              </a:solidFill>
            </a:endParaRPr>
          </a:p>
        </p:txBody>
      </p:sp>
      <p:grpSp>
        <p:nvGrpSpPr>
          <p:cNvPr id="5" name="グループ化 4">
            <a:extLst>
              <a:ext uri="{FF2B5EF4-FFF2-40B4-BE49-F238E27FC236}">
                <a16:creationId xmlns:a16="http://schemas.microsoft.com/office/drawing/2014/main" id="{034B7837-4F9D-4C13-9B2F-F4D22D37F802}"/>
              </a:ext>
            </a:extLst>
          </p:cNvPr>
          <p:cNvGrpSpPr/>
          <p:nvPr/>
        </p:nvGrpSpPr>
        <p:grpSpPr>
          <a:xfrm>
            <a:off x="389330" y="3996271"/>
            <a:ext cx="6306072" cy="2686649"/>
            <a:chOff x="284555" y="3872446"/>
            <a:chExt cx="6306072" cy="2686649"/>
          </a:xfrm>
        </p:grpSpPr>
        <p:grpSp>
          <p:nvGrpSpPr>
            <p:cNvPr id="25" name="グループ化 24">
              <a:extLst>
                <a:ext uri="{FF2B5EF4-FFF2-40B4-BE49-F238E27FC236}">
                  <a16:creationId xmlns:a16="http://schemas.microsoft.com/office/drawing/2014/main" id="{3C181466-9D4D-4CA0-84EB-FE694A7C6B80}"/>
                </a:ext>
              </a:extLst>
            </p:cNvPr>
            <p:cNvGrpSpPr/>
            <p:nvPr/>
          </p:nvGrpSpPr>
          <p:grpSpPr>
            <a:xfrm>
              <a:off x="284555" y="3872446"/>
              <a:ext cx="6306072" cy="2686649"/>
              <a:chOff x="358456" y="3900108"/>
              <a:chExt cx="6415962" cy="2700858"/>
            </a:xfrm>
          </p:grpSpPr>
          <p:pic>
            <p:nvPicPr>
              <p:cNvPr id="6" name="図 5">
                <a:extLst>
                  <a:ext uri="{FF2B5EF4-FFF2-40B4-BE49-F238E27FC236}">
                    <a16:creationId xmlns:a16="http://schemas.microsoft.com/office/drawing/2014/main" id="{2BA10F46-8613-4BB2-A251-6DA087EDF04D}"/>
                  </a:ext>
                </a:extLst>
              </p:cNvPr>
              <p:cNvPicPr>
                <a:picLocks noChangeAspect="1"/>
              </p:cNvPicPr>
              <p:nvPr/>
            </p:nvPicPr>
            <p:blipFill>
              <a:blip r:embed="rId10"/>
              <a:stretch>
                <a:fillRect/>
              </a:stretch>
            </p:blipFill>
            <p:spPr>
              <a:xfrm>
                <a:off x="358456" y="3907701"/>
                <a:ext cx="2530354" cy="2583785"/>
              </a:xfrm>
              <a:prstGeom prst="rect">
                <a:avLst/>
              </a:prstGeom>
            </p:spPr>
          </p:pic>
          <p:pic>
            <p:nvPicPr>
              <p:cNvPr id="11" name="図 10">
                <a:extLst>
                  <a:ext uri="{FF2B5EF4-FFF2-40B4-BE49-F238E27FC236}">
                    <a16:creationId xmlns:a16="http://schemas.microsoft.com/office/drawing/2014/main" id="{65E580E6-827B-4027-99CB-AD27AB8BDDD6}"/>
                  </a:ext>
                </a:extLst>
              </p:cNvPr>
              <p:cNvPicPr>
                <a:picLocks noChangeAspect="1"/>
              </p:cNvPicPr>
              <p:nvPr/>
            </p:nvPicPr>
            <p:blipFill>
              <a:blip r:embed="rId11"/>
              <a:stretch>
                <a:fillRect/>
              </a:stretch>
            </p:blipFill>
            <p:spPr>
              <a:xfrm>
                <a:off x="2931181" y="3900108"/>
                <a:ext cx="3843237" cy="2700858"/>
              </a:xfrm>
              <a:prstGeom prst="rect">
                <a:avLst/>
              </a:prstGeom>
            </p:spPr>
          </p:pic>
        </p:grpSp>
        <p:sp>
          <p:nvSpPr>
            <p:cNvPr id="19" name="吹き出し: 四角形 18">
              <a:extLst>
                <a:ext uri="{FF2B5EF4-FFF2-40B4-BE49-F238E27FC236}">
                  <a16:creationId xmlns:a16="http://schemas.microsoft.com/office/drawing/2014/main" id="{5CCEF76D-455A-406C-9047-ACE3F6B0B3B0}"/>
                </a:ext>
              </a:extLst>
            </p:cNvPr>
            <p:cNvSpPr/>
            <p:nvPr/>
          </p:nvSpPr>
          <p:spPr>
            <a:xfrm>
              <a:off x="1906332" y="5323042"/>
              <a:ext cx="103443" cy="158595"/>
            </a:xfrm>
            <a:prstGeom prst="wedgeRectCallout">
              <a:avLst>
                <a:gd name="adj1" fmla="val -33305"/>
                <a:gd name="adj2" fmla="val 9922"/>
              </a:avLst>
            </a:prstGeom>
            <a:solidFill>
              <a:srgbClr val="737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ja-JP" sz="1200" dirty="0">
                  <a:solidFill>
                    <a:schemeClr val="bg1"/>
                  </a:solidFill>
                </a:rPr>
                <a:t>B</a:t>
              </a:r>
              <a:endParaRPr kumimoji="1" lang="ja-JP" altLang="en-US" sz="1000" dirty="0">
                <a:solidFill>
                  <a:schemeClr val="bg1"/>
                </a:solidFill>
              </a:endParaRPr>
            </a:p>
          </p:txBody>
        </p:sp>
      </p:grpSp>
      <p:sp>
        <p:nvSpPr>
          <p:cNvPr id="29" name="四角形: 角を丸くする 28">
            <a:extLst>
              <a:ext uri="{FF2B5EF4-FFF2-40B4-BE49-F238E27FC236}">
                <a16:creationId xmlns:a16="http://schemas.microsoft.com/office/drawing/2014/main" id="{21DD7C32-F568-4540-8FE2-728F8B7B3796}"/>
              </a:ext>
            </a:extLst>
          </p:cNvPr>
          <p:cNvSpPr/>
          <p:nvPr/>
        </p:nvSpPr>
        <p:spPr>
          <a:xfrm>
            <a:off x="241404" y="1300115"/>
            <a:ext cx="3479061" cy="37402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t>AI</a:t>
            </a:r>
            <a:r>
              <a:rPr lang="ja-JP" altLang="en-US" b="1" dirty="0"/>
              <a:t>スマート起動</a:t>
            </a:r>
            <a:endParaRPr kumimoji="1" lang="ja-JP" altLang="en-US" b="1" dirty="0"/>
          </a:p>
        </p:txBody>
      </p:sp>
      <p:sp>
        <p:nvSpPr>
          <p:cNvPr id="10" name="スライド番号プレースホルダー 9">
            <a:extLst>
              <a:ext uri="{FF2B5EF4-FFF2-40B4-BE49-F238E27FC236}">
                <a16:creationId xmlns:a16="http://schemas.microsoft.com/office/drawing/2014/main" id="{228774A5-B044-4D64-97F8-EFB753908DDC}"/>
              </a:ext>
            </a:extLst>
          </p:cNvPr>
          <p:cNvSpPr>
            <a:spLocks noGrp="1"/>
          </p:cNvSpPr>
          <p:nvPr>
            <p:ph type="sldNum" sz="quarter" idx="18"/>
          </p:nvPr>
        </p:nvSpPr>
        <p:spPr/>
        <p:txBody>
          <a:bodyPr/>
          <a:lstStyle/>
          <a:p>
            <a:fld id="{8E309D18-5CEC-4165-B971-DC4DA761F26D}" type="slidenum">
              <a:rPr lang="ja-JP" altLang="en-US" smtClean="0"/>
              <a:pPr/>
              <a:t>20</a:t>
            </a:fld>
            <a:endParaRPr lang="ja-JP" altLang="en-US"/>
          </a:p>
        </p:txBody>
      </p:sp>
    </p:spTree>
    <p:extLst>
      <p:ext uri="{BB962C8B-B14F-4D97-AF65-F5344CB8AC3E}">
        <p14:creationId xmlns:p14="http://schemas.microsoft.com/office/powerpoint/2010/main" val="1206445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6" name="正方形/長方形 5">
            <a:extLst>
              <a:ext uri="{FF2B5EF4-FFF2-40B4-BE49-F238E27FC236}">
                <a16:creationId xmlns:a16="http://schemas.microsoft.com/office/drawing/2014/main" id="{C5551AA6-5B63-47D6-A249-9BFB46F0119C}"/>
              </a:ext>
            </a:extLst>
          </p:cNvPr>
          <p:cNvSpPr/>
          <p:nvPr/>
        </p:nvSpPr>
        <p:spPr>
          <a:xfrm>
            <a:off x="3994634" y="3605897"/>
            <a:ext cx="263214" cy="369332"/>
          </a:xfrm>
          <a:prstGeom prst="rect">
            <a:avLst/>
          </a:prstGeom>
        </p:spPr>
        <p:txBody>
          <a:bodyPr wrap="none">
            <a:spAutoFit/>
          </a:bodyPr>
          <a:lstStyle/>
          <a:p>
            <a:r>
              <a:rPr lang="ja-JP" altLang="en-US" dirty="0">
                <a:solidFill>
                  <a:srgbClr val="000000"/>
                </a:solidFill>
                <a:latin typeface="Meiryo" panose="020B0604030504040204" pitchFamily="50" charset="-128"/>
                <a:ea typeface="Meiryo" panose="020B0604030504040204" pitchFamily="50" charset="-128"/>
              </a:rPr>
              <a:t> </a:t>
            </a:r>
            <a:endParaRPr lang="ja-JP" altLang="en-US" dirty="0"/>
          </a:p>
        </p:txBody>
      </p:sp>
      <p:sp>
        <p:nvSpPr>
          <p:cNvPr id="8" name="正方形/長方形 7">
            <a:extLst>
              <a:ext uri="{FF2B5EF4-FFF2-40B4-BE49-F238E27FC236}">
                <a16:creationId xmlns:a16="http://schemas.microsoft.com/office/drawing/2014/main" id="{08832AA9-8943-4FC4-A752-DE56161771F8}"/>
              </a:ext>
            </a:extLst>
          </p:cNvPr>
          <p:cNvSpPr/>
          <p:nvPr/>
        </p:nvSpPr>
        <p:spPr>
          <a:xfrm>
            <a:off x="3994634" y="3605897"/>
            <a:ext cx="263214" cy="369332"/>
          </a:xfrm>
          <a:prstGeom prst="rect">
            <a:avLst/>
          </a:prstGeom>
        </p:spPr>
        <p:txBody>
          <a:bodyPr wrap="none">
            <a:spAutoFit/>
          </a:bodyPr>
          <a:lstStyle/>
          <a:p>
            <a:r>
              <a:rPr lang="ja-JP" altLang="en-US" dirty="0">
                <a:solidFill>
                  <a:srgbClr val="000000"/>
                </a:solidFill>
                <a:latin typeface="Meiryo" panose="020B0604030504040204" pitchFamily="50" charset="-128"/>
                <a:ea typeface="Meiryo" panose="020B0604030504040204" pitchFamily="50" charset="-128"/>
              </a:rPr>
              <a:t> </a:t>
            </a:r>
            <a:endParaRPr lang="ja-JP" altLang="en-US" dirty="0"/>
          </a:p>
        </p:txBody>
      </p:sp>
      <p:sp>
        <p:nvSpPr>
          <p:cNvPr id="27" name="テキスト ボックス 26">
            <a:extLst>
              <a:ext uri="{FF2B5EF4-FFF2-40B4-BE49-F238E27FC236}">
                <a16:creationId xmlns:a16="http://schemas.microsoft.com/office/drawing/2014/main" id="{164C32E6-8956-4184-9DB6-13BB240864AB}"/>
              </a:ext>
            </a:extLst>
          </p:cNvPr>
          <p:cNvSpPr txBox="1"/>
          <p:nvPr/>
        </p:nvSpPr>
        <p:spPr>
          <a:xfrm>
            <a:off x="250115" y="1663952"/>
            <a:ext cx="8643769" cy="1057149"/>
          </a:xfrm>
          <a:prstGeom prst="rect">
            <a:avLst/>
          </a:prstGeom>
          <a:noFill/>
        </p:spPr>
        <p:txBody>
          <a:bodyPr wrap="square" rtlCol="0">
            <a:spAutoFit/>
          </a:bodyPr>
          <a:lstStyle/>
          <a:p>
            <a:pPr algn="l"/>
            <a:r>
              <a:rPr lang="ja-JP" altLang="en-US" sz="1600" b="1" i="0" u="none" strike="noStrike" baseline="0" dirty="0">
                <a:latin typeface="HiraKakuStd-W4"/>
              </a:rPr>
              <a:t>冷暖切換機種において、代表室内ユニットの運転モードに連動し、他室内ユニットの</a:t>
            </a:r>
            <a:endParaRPr lang="en-US" altLang="ja-JP" sz="1600" b="1" i="0" u="none" strike="noStrike" baseline="0" dirty="0">
              <a:latin typeface="HiraKakuStd-W4"/>
            </a:endParaRPr>
          </a:p>
          <a:p>
            <a:pPr algn="l"/>
            <a:r>
              <a:rPr lang="ja-JP" altLang="en-US" sz="1600" b="1" i="0" u="none" strike="noStrike" baseline="0" dirty="0">
                <a:latin typeface="HiraKakuStd-W4"/>
              </a:rPr>
              <a:t>運転モードを変更します。</a:t>
            </a:r>
            <a:endParaRPr lang="en-US" altLang="ja-JP" sz="1600" b="1" i="0" u="none" strike="noStrike" baseline="0" dirty="0">
              <a:latin typeface="HiraKakuStd-W4"/>
            </a:endParaRPr>
          </a:p>
          <a:p>
            <a:pPr algn="l">
              <a:lnSpc>
                <a:spcPct val="150000"/>
              </a:lnSpc>
            </a:pPr>
            <a:r>
              <a:rPr kumimoji="1" lang="ja-JP" altLang="en-US" sz="1100" dirty="0">
                <a:latin typeface="+mn-ea"/>
              </a:rPr>
              <a:t>　</a:t>
            </a:r>
            <a:r>
              <a:rPr kumimoji="1" lang="ja-JP" altLang="en-US" sz="1100" dirty="0">
                <a:latin typeface="Meiryo UI" panose="020B0604030504040204" pitchFamily="50" charset="-128"/>
                <a:ea typeface="Meiryo UI" panose="020B0604030504040204" pitchFamily="50" charset="-128"/>
              </a:rPr>
              <a:t>対象機種：シティマルチ</a:t>
            </a:r>
            <a:r>
              <a:rPr kumimoji="1" lang="en-US" altLang="ja-JP" sz="1100" dirty="0">
                <a:latin typeface="Meiryo UI" panose="020B0604030504040204" pitchFamily="50" charset="-128"/>
                <a:ea typeface="Meiryo UI" panose="020B0604030504040204" pitchFamily="50" charset="-128"/>
              </a:rPr>
              <a:t>Y GR〈</a:t>
            </a:r>
            <a:r>
              <a:rPr kumimoji="1" lang="ja-JP" altLang="en-US" sz="1100" dirty="0">
                <a:latin typeface="Meiryo UI" panose="020B0604030504040204" pitchFamily="50" charset="-128"/>
                <a:ea typeface="Meiryo UI" panose="020B0604030504040204" pitchFamily="50" charset="-128"/>
              </a:rPr>
              <a:t>高効率</a:t>
            </a:r>
            <a:r>
              <a:rPr kumimoji="1" lang="en-US" altLang="ja-JP" sz="1100" dirty="0">
                <a:latin typeface="Meiryo UI" panose="020B0604030504040204" pitchFamily="50" charset="-128"/>
                <a:ea typeface="Meiryo UI" panose="020B0604030504040204" pitchFamily="50" charset="-128"/>
              </a:rPr>
              <a:t>EX</a:t>
            </a:r>
            <a:r>
              <a:rPr kumimoji="1" lang="ja-JP" altLang="en-US" sz="1100" dirty="0">
                <a:latin typeface="Meiryo UI" panose="020B0604030504040204" pitchFamily="50" charset="-128"/>
                <a:ea typeface="Meiryo UI" panose="020B0604030504040204" pitchFamily="50" charset="-128"/>
              </a:rPr>
              <a:t>シリーズ</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、シティマルチ</a:t>
            </a:r>
            <a:r>
              <a:rPr kumimoji="1" lang="en-US" altLang="ja-JP" sz="1100" dirty="0">
                <a:latin typeface="Meiryo UI" panose="020B0604030504040204" pitchFamily="50" charset="-128"/>
                <a:ea typeface="Meiryo UI" panose="020B0604030504040204" pitchFamily="50" charset="-128"/>
              </a:rPr>
              <a:t>Y GR〈</a:t>
            </a:r>
            <a:r>
              <a:rPr kumimoji="1" lang="ja-JP" altLang="en-US" sz="1100" dirty="0">
                <a:latin typeface="Meiryo UI" panose="020B0604030504040204" pitchFamily="50" charset="-128"/>
                <a:ea typeface="Meiryo UI" panose="020B0604030504040204" pitchFamily="50" charset="-128"/>
              </a:rPr>
              <a:t>高効率シリーズ</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、リプレースマルチ</a:t>
            </a:r>
            <a:r>
              <a:rPr kumimoji="1" lang="en-US" altLang="ja-JP" sz="1100" dirty="0">
                <a:latin typeface="Meiryo UI" panose="020B0604030504040204" pitchFamily="50" charset="-128"/>
                <a:ea typeface="Meiryo UI" panose="020B0604030504040204" pitchFamily="50" charset="-128"/>
              </a:rPr>
              <a:t>Y GR</a:t>
            </a:r>
            <a:r>
              <a:rPr kumimoji="1"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高効率シリーズ</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Fit</a:t>
            </a:r>
            <a:r>
              <a:rPr kumimoji="1" lang="ja-JP" altLang="en-US" sz="1100" dirty="0">
                <a:latin typeface="Meiryo UI" panose="020B0604030504040204" pitchFamily="50" charset="-128"/>
                <a:ea typeface="Meiryo UI" panose="020B0604030504040204" pitchFamily="50" charset="-128"/>
              </a:rPr>
              <a:t>マルチ、</a:t>
            </a:r>
            <a:endParaRPr kumimoji="1" lang="en-US" altLang="ja-JP" sz="1100" dirty="0">
              <a:latin typeface="Meiryo UI" panose="020B0604030504040204" pitchFamily="50" charset="-128"/>
              <a:ea typeface="Meiryo UI" panose="020B0604030504040204" pitchFamily="50" charset="-128"/>
            </a:endParaRPr>
          </a:p>
          <a:p>
            <a:pPr algn="l">
              <a:lnSpc>
                <a:spcPct val="150000"/>
              </a:lnSpc>
            </a:pPr>
            <a:r>
              <a:rPr lang="ja-JP" altLang="en-US" sz="1100" dirty="0">
                <a:latin typeface="Meiryo UI" panose="020B0604030504040204" pitchFamily="50" charset="-128"/>
                <a:ea typeface="Meiryo UI" panose="020B0604030504040204" pitchFamily="50" charset="-128"/>
              </a:rPr>
              <a:t>　　　　　　　　　ズバ暖マルチＳ（寒冷地向け）</a:t>
            </a:r>
            <a:endParaRPr kumimoji="1" lang="ja-JP" altLang="en-US" sz="1050" dirty="0">
              <a:latin typeface="Meiryo UI" panose="020B0604030504040204" pitchFamily="50" charset="-128"/>
              <a:ea typeface="Meiryo UI" panose="020B0604030504040204" pitchFamily="50" charset="-128"/>
            </a:endParaRPr>
          </a:p>
        </p:txBody>
      </p:sp>
      <p:grpSp>
        <p:nvGrpSpPr>
          <p:cNvPr id="70" name="グループ化 69">
            <a:extLst>
              <a:ext uri="{FF2B5EF4-FFF2-40B4-BE49-F238E27FC236}">
                <a16:creationId xmlns:a16="http://schemas.microsoft.com/office/drawing/2014/main" id="{7A33C982-15BE-4706-B119-1C58E327D72D}"/>
              </a:ext>
            </a:extLst>
          </p:cNvPr>
          <p:cNvGrpSpPr/>
          <p:nvPr/>
        </p:nvGrpSpPr>
        <p:grpSpPr>
          <a:xfrm>
            <a:off x="363159" y="2999881"/>
            <a:ext cx="9380771" cy="2166151"/>
            <a:chOff x="467981" y="3159289"/>
            <a:chExt cx="9380771" cy="2166151"/>
          </a:xfrm>
        </p:grpSpPr>
        <p:pic>
          <p:nvPicPr>
            <p:cNvPr id="71" name="図 70">
              <a:extLst>
                <a:ext uri="{FF2B5EF4-FFF2-40B4-BE49-F238E27FC236}">
                  <a16:creationId xmlns:a16="http://schemas.microsoft.com/office/drawing/2014/main" id="{490AE309-2BF3-40D0-A35F-7CC8D456E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44" y="3501993"/>
              <a:ext cx="2950556" cy="1073480"/>
            </a:xfrm>
            <a:prstGeom prst="rect">
              <a:avLst/>
            </a:prstGeom>
          </p:spPr>
        </p:pic>
        <p:sp>
          <p:nvSpPr>
            <p:cNvPr id="72" name="テキスト ボックス 71">
              <a:extLst>
                <a:ext uri="{FF2B5EF4-FFF2-40B4-BE49-F238E27FC236}">
                  <a16:creationId xmlns:a16="http://schemas.microsoft.com/office/drawing/2014/main" id="{7BE151C9-E660-4A91-B66B-EB7C178D2CE8}"/>
                </a:ext>
              </a:extLst>
            </p:cNvPr>
            <p:cNvSpPr txBox="1"/>
            <p:nvPr/>
          </p:nvSpPr>
          <p:spPr>
            <a:xfrm>
              <a:off x="587828" y="4577542"/>
              <a:ext cx="3806539" cy="745076"/>
            </a:xfrm>
            <a:prstGeom prst="rect">
              <a:avLst/>
            </a:prstGeom>
            <a:noFill/>
          </p:spPr>
          <p:txBody>
            <a:bodyPr wrap="square" rtlCol="0">
              <a:spAutoFit/>
            </a:bodyPr>
            <a:lstStyle/>
            <a:p>
              <a:pPr>
                <a:lnSpc>
                  <a:spcPct val="120000"/>
                </a:lnSpc>
              </a:pPr>
              <a:r>
                <a:rPr lang="ja-JP" altLang="ja-JP" sz="1200" dirty="0">
                  <a:latin typeface="+mn-ea"/>
                  <a:cs typeface="メイリオ" panose="020B0604030504040204" pitchFamily="50" charset="-128"/>
                </a:rPr>
                <a:t>全ての部屋の運転モードを</a:t>
              </a:r>
              <a:r>
                <a:rPr lang="ja-JP" altLang="en-US" sz="1200" dirty="0">
                  <a:latin typeface="+mn-ea"/>
                  <a:cs typeface="メイリオ" panose="020B0604030504040204" pitchFamily="50" charset="-128"/>
                </a:rPr>
                <a:t>変更し</a:t>
              </a:r>
              <a:r>
                <a:rPr lang="ja-JP" altLang="ja-JP" sz="1200" dirty="0">
                  <a:latin typeface="+mn-ea"/>
                  <a:cs typeface="メイリオ" panose="020B0604030504040204" pitchFamily="50" charset="-128"/>
                </a:rPr>
                <a:t>たい場合は、</a:t>
              </a:r>
              <a:endParaRPr lang="en-US" altLang="ja-JP" sz="1200" dirty="0">
                <a:latin typeface="+mn-ea"/>
                <a:cs typeface="メイリオ" panose="020B0604030504040204" pitchFamily="50" charset="-128"/>
              </a:endParaRPr>
            </a:p>
            <a:p>
              <a:pPr>
                <a:lnSpc>
                  <a:spcPct val="120000"/>
                </a:lnSpc>
              </a:pPr>
              <a:r>
                <a:rPr lang="ja-JP" altLang="ja-JP" sz="1200" dirty="0">
                  <a:latin typeface="+mn-ea"/>
                  <a:cs typeface="メイリオ" panose="020B0604030504040204" pitchFamily="50" charset="-128"/>
                </a:rPr>
                <a:t>手動で全てのリモコンから運転モードを</a:t>
              </a:r>
              <a:r>
                <a:rPr lang="ja-JP" altLang="en-US" sz="1200" dirty="0">
                  <a:latin typeface="+mn-ea"/>
                  <a:cs typeface="メイリオ" panose="020B0604030504040204" pitchFamily="50" charset="-128"/>
                </a:rPr>
                <a:t>変更する</a:t>
              </a:r>
              <a:endParaRPr lang="en-US" altLang="ja-JP" sz="1200" dirty="0">
                <a:latin typeface="+mn-ea"/>
                <a:cs typeface="メイリオ" panose="020B0604030504040204" pitchFamily="50" charset="-128"/>
              </a:endParaRPr>
            </a:p>
            <a:p>
              <a:pPr>
                <a:lnSpc>
                  <a:spcPct val="120000"/>
                </a:lnSpc>
              </a:pPr>
              <a:r>
                <a:rPr lang="ja-JP" altLang="ja-JP" sz="1200" dirty="0">
                  <a:latin typeface="+mn-ea"/>
                  <a:cs typeface="メイリオ" panose="020B0604030504040204" pitchFamily="50" charset="-128"/>
                </a:rPr>
                <a:t>必要が</a:t>
              </a:r>
              <a:r>
                <a:rPr lang="ja-JP" altLang="en-US" sz="1200" dirty="0">
                  <a:latin typeface="+mn-ea"/>
                  <a:cs typeface="メイリオ" panose="020B0604030504040204" pitchFamily="50" charset="-128"/>
                </a:rPr>
                <a:t>あります</a:t>
              </a:r>
              <a:r>
                <a:rPr lang="ja-JP" altLang="ja-JP" sz="1200" dirty="0">
                  <a:latin typeface="+mn-ea"/>
                  <a:cs typeface="メイリオ" panose="020B0604030504040204" pitchFamily="50" charset="-128"/>
                </a:rPr>
                <a:t>。</a:t>
              </a:r>
            </a:p>
          </p:txBody>
        </p:sp>
        <p:sp>
          <p:nvSpPr>
            <p:cNvPr id="73" name="角丸四角形 11">
              <a:extLst>
                <a:ext uri="{FF2B5EF4-FFF2-40B4-BE49-F238E27FC236}">
                  <a16:creationId xmlns:a16="http://schemas.microsoft.com/office/drawing/2014/main" id="{2C6B048B-9483-424F-B49B-7939ACD9451F}"/>
                </a:ext>
              </a:extLst>
            </p:cNvPr>
            <p:cNvSpPr/>
            <p:nvPr/>
          </p:nvSpPr>
          <p:spPr>
            <a:xfrm>
              <a:off x="467981" y="3159289"/>
              <a:ext cx="2788183" cy="288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n-ea"/>
                  <a:cs typeface="メイリオ" panose="020B0604030504040204" pitchFamily="50" charset="-128"/>
                </a:rPr>
                <a:t>オートチェンジオーバー設定なし</a:t>
              </a:r>
              <a:endParaRPr kumimoji="1" lang="ja-JP" altLang="en-US" sz="1200" b="1" dirty="0">
                <a:solidFill>
                  <a:schemeClr val="tx1"/>
                </a:solidFill>
                <a:latin typeface="+mn-ea"/>
                <a:cs typeface="メイリオ" panose="020B0604030504040204" pitchFamily="50" charset="-128"/>
              </a:endParaRPr>
            </a:p>
          </p:txBody>
        </p:sp>
        <p:sp>
          <p:nvSpPr>
            <p:cNvPr id="74" name="角丸四角形 11">
              <a:extLst>
                <a:ext uri="{FF2B5EF4-FFF2-40B4-BE49-F238E27FC236}">
                  <a16:creationId xmlns:a16="http://schemas.microsoft.com/office/drawing/2014/main" id="{3F0E16C8-705A-4E58-A7A8-748B9DA92CA8}"/>
                </a:ext>
              </a:extLst>
            </p:cNvPr>
            <p:cNvSpPr/>
            <p:nvPr/>
          </p:nvSpPr>
          <p:spPr>
            <a:xfrm>
              <a:off x="4767789" y="3159289"/>
              <a:ext cx="2788182" cy="2880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n-ea"/>
                  <a:cs typeface="メイリオ" panose="020B0604030504040204" pitchFamily="50" charset="-128"/>
                </a:rPr>
                <a:t>オートチェンジオーバー設定あり</a:t>
              </a:r>
              <a:endParaRPr kumimoji="1" lang="ja-JP" altLang="en-US" sz="1200" b="1" dirty="0">
                <a:solidFill>
                  <a:schemeClr val="tx1"/>
                </a:solidFill>
                <a:latin typeface="+mn-ea"/>
                <a:cs typeface="メイリオ" panose="020B0604030504040204" pitchFamily="50" charset="-128"/>
              </a:endParaRPr>
            </a:p>
          </p:txBody>
        </p:sp>
        <p:pic>
          <p:nvPicPr>
            <p:cNvPr id="75" name="図 74">
              <a:extLst>
                <a:ext uri="{FF2B5EF4-FFF2-40B4-BE49-F238E27FC236}">
                  <a16:creationId xmlns:a16="http://schemas.microsoft.com/office/drawing/2014/main" id="{A7B26F09-A2F5-469C-90F5-20902FD35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518" y="3496163"/>
              <a:ext cx="2948330" cy="1093263"/>
            </a:xfrm>
            <a:prstGeom prst="rect">
              <a:avLst/>
            </a:prstGeom>
          </p:spPr>
        </p:pic>
        <p:grpSp>
          <p:nvGrpSpPr>
            <p:cNvPr id="76" name="グループ化 75">
              <a:extLst>
                <a:ext uri="{FF2B5EF4-FFF2-40B4-BE49-F238E27FC236}">
                  <a16:creationId xmlns:a16="http://schemas.microsoft.com/office/drawing/2014/main" id="{E10F7C17-C60B-458D-8483-A1385679A8E8}"/>
                </a:ext>
              </a:extLst>
            </p:cNvPr>
            <p:cNvGrpSpPr/>
            <p:nvPr/>
          </p:nvGrpSpPr>
          <p:grpSpPr>
            <a:xfrm>
              <a:off x="7516913" y="3235131"/>
              <a:ext cx="1550677" cy="528147"/>
              <a:chOff x="5094142" y="1331083"/>
              <a:chExt cx="508933" cy="957673"/>
            </a:xfrm>
          </p:grpSpPr>
          <p:sp>
            <p:nvSpPr>
              <p:cNvPr id="83" name="二等辺三角形 82">
                <a:extLst>
                  <a:ext uri="{FF2B5EF4-FFF2-40B4-BE49-F238E27FC236}">
                    <a16:creationId xmlns:a16="http://schemas.microsoft.com/office/drawing/2014/main" id="{60C8E065-71C1-4705-9F82-971AF8A3FC36}"/>
                  </a:ext>
                </a:extLst>
              </p:cNvPr>
              <p:cNvSpPr/>
              <p:nvPr/>
            </p:nvSpPr>
            <p:spPr>
              <a:xfrm rot="2972481" flipV="1">
                <a:off x="5048601" y="1999152"/>
                <a:ext cx="335145" cy="244063"/>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latin typeface="+mn-ea"/>
                </a:endParaRPr>
              </a:p>
            </p:txBody>
          </p:sp>
          <p:sp>
            <p:nvSpPr>
              <p:cNvPr id="84" name="角丸四角形 15">
                <a:extLst>
                  <a:ext uri="{FF2B5EF4-FFF2-40B4-BE49-F238E27FC236}">
                    <a16:creationId xmlns:a16="http://schemas.microsoft.com/office/drawing/2014/main" id="{7203E217-6469-4FCD-93EE-C52622BF43EA}"/>
                  </a:ext>
                </a:extLst>
              </p:cNvPr>
              <p:cNvSpPr/>
              <p:nvPr/>
            </p:nvSpPr>
            <p:spPr>
              <a:xfrm>
                <a:off x="5134144" y="1331083"/>
                <a:ext cx="468931" cy="790101"/>
              </a:xfrm>
              <a:prstGeom prst="roundRect">
                <a:avLst>
                  <a:gd name="adj" fmla="val 519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n-ea"/>
                    <a:cs typeface="メイリオ" panose="020B0604030504040204" pitchFamily="50" charset="-128"/>
                  </a:rPr>
                  <a:t>連動し、自動で</a:t>
                </a:r>
                <a:endParaRPr lang="en-US" altLang="ja-JP" sz="1200" b="1" dirty="0">
                  <a:solidFill>
                    <a:schemeClr val="tx1"/>
                  </a:solidFill>
                  <a:latin typeface="+mn-ea"/>
                  <a:cs typeface="メイリオ" panose="020B0604030504040204" pitchFamily="50" charset="-128"/>
                </a:endParaRPr>
              </a:p>
              <a:p>
                <a:r>
                  <a:rPr lang="ja-JP" altLang="en-US" sz="1200" b="1" dirty="0">
                    <a:solidFill>
                      <a:schemeClr val="tx1"/>
                    </a:solidFill>
                    <a:latin typeface="+mn-ea"/>
                    <a:cs typeface="メイリオ" panose="020B0604030504040204" pitchFamily="50" charset="-128"/>
                  </a:rPr>
                  <a:t>モード変更可能！</a:t>
                </a:r>
              </a:p>
            </p:txBody>
          </p:sp>
        </p:grpSp>
        <p:sp>
          <p:nvSpPr>
            <p:cNvPr id="77" name="テキスト ボックス 76">
              <a:extLst>
                <a:ext uri="{FF2B5EF4-FFF2-40B4-BE49-F238E27FC236}">
                  <a16:creationId xmlns:a16="http://schemas.microsoft.com/office/drawing/2014/main" id="{3CE29903-21CD-4E62-8CEE-6166FA011DE4}"/>
                </a:ext>
              </a:extLst>
            </p:cNvPr>
            <p:cNvSpPr txBox="1"/>
            <p:nvPr/>
          </p:nvSpPr>
          <p:spPr>
            <a:xfrm>
              <a:off x="5083511" y="4577543"/>
              <a:ext cx="4765241" cy="747897"/>
            </a:xfrm>
            <a:prstGeom prst="rect">
              <a:avLst/>
            </a:prstGeom>
            <a:noFill/>
          </p:spPr>
          <p:txBody>
            <a:bodyPr wrap="square" rtlCol="0">
              <a:spAutoFit/>
            </a:bodyPr>
            <a:lstStyle/>
            <a:p>
              <a:pPr>
                <a:lnSpc>
                  <a:spcPct val="120000"/>
                </a:lnSpc>
              </a:pPr>
              <a:r>
                <a:rPr lang="ja-JP" altLang="ja-JP" sz="1200" u="sng" dirty="0">
                  <a:solidFill>
                    <a:schemeClr val="accent1"/>
                  </a:solidFill>
                  <a:latin typeface="+mn-ea"/>
                  <a:cs typeface="メイリオ" panose="020B0604030504040204" pitchFamily="50" charset="-128"/>
                </a:rPr>
                <a:t>代表</a:t>
              </a:r>
              <a:r>
                <a:rPr lang="ja-JP" altLang="en-US" sz="1200" u="sng" dirty="0">
                  <a:solidFill>
                    <a:schemeClr val="accent1"/>
                  </a:solidFill>
                  <a:latin typeface="+mn-ea"/>
                  <a:cs typeface="メイリオ" panose="020B0604030504040204" pitchFamily="50" charset="-128"/>
                </a:rPr>
                <a:t>室内ユニット</a:t>
              </a:r>
              <a:r>
                <a:rPr lang="ja-JP" altLang="en-US" sz="1200" u="sng" dirty="0">
                  <a:solidFill>
                    <a:srgbClr val="E60012"/>
                  </a:solidFill>
                  <a:latin typeface="+mn-ea"/>
                  <a:cs typeface="メイリオ" panose="020B0604030504040204" pitchFamily="50" charset="-128"/>
                </a:rPr>
                <a:t>（</a:t>
              </a:r>
              <a:r>
                <a:rPr lang="ja-JP" altLang="ja-JP" sz="1200" u="sng" dirty="0">
                  <a:solidFill>
                    <a:srgbClr val="E60012"/>
                  </a:solidFill>
                  <a:latin typeface="+mn-ea"/>
                  <a:cs typeface="メイリオ" panose="020B0604030504040204" pitchFamily="50" charset="-128"/>
                </a:rPr>
                <a:t>最小アドレス</a:t>
              </a:r>
              <a:r>
                <a:rPr lang="ja-JP" altLang="en-US" sz="1200" u="sng" dirty="0">
                  <a:solidFill>
                    <a:srgbClr val="E60012"/>
                  </a:solidFill>
                  <a:latin typeface="+mn-ea"/>
                  <a:cs typeface="メイリオ" panose="020B0604030504040204" pitchFamily="50" charset="-128"/>
                </a:rPr>
                <a:t>）</a:t>
              </a:r>
              <a:r>
                <a:rPr lang="ja-JP" altLang="ja-JP" sz="1200" dirty="0">
                  <a:latin typeface="+mn-ea"/>
                  <a:cs typeface="メイリオ" panose="020B0604030504040204" pitchFamily="50" charset="-128"/>
                </a:rPr>
                <a:t>の運転モードに準じ</a:t>
              </a:r>
              <a:r>
                <a:rPr lang="ja-JP" altLang="en-US" sz="1200" dirty="0">
                  <a:latin typeface="+mn-ea"/>
                  <a:cs typeface="メイリオ" panose="020B0604030504040204" pitchFamily="50" charset="-128"/>
                </a:rPr>
                <a:t>、</a:t>
              </a:r>
              <a:endParaRPr lang="en-US" altLang="ja-JP" sz="1200" dirty="0">
                <a:latin typeface="+mn-ea"/>
                <a:cs typeface="メイリオ" panose="020B0604030504040204" pitchFamily="50" charset="-128"/>
              </a:endParaRPr>
            </a:p>
            <a:p>
              <a:pPr>
                <a:lnSpc>
                  <a:spcPct val="120000"/>
                </a:lnSpc>
              </a:pPr>
              <a:r>
                <a:rPr lang="ja-JP" altLang="ja-JP" sz="1200" dirty="0">
                  <a:latin typeface="+mn-ea"/>
                  <a:cs typeface="メイリオ" panose="020B0604030504040204" pitchFamily="50" charset="-128"/>
                </a:rPr>
                <a:t>他</a:t>
              </a:r>
              <a:r>
                <a:rPr lang="ja-JP" altLang="en-US" sz="1200" dirty="0">
                  <a:latin typeface="+mn-ea"/>
                  <a:cs typeface="メイリオ" panose="020B0604030504040204" pitchFamily="50" charset="-128"/>
                </a:rPr>
                <a:t>室内ユニット</a:t>
              </a:r>
              <a:r>
                <a:rPr lang="ja-JP" altLang="ja-JP" sz="1200" dirty="0">
                  <a:latin typeface="+mn-ea"/>
                  <a:cs typeface="メイリオ" panose="020B0604030504040204" pitchFamily="50" charset="-128"/>
                </a:rPr>
                <a:t>の運転モードも自動で</a:t>
              </a:r>
              <a:r>
                <a:rPr lang="ja-JP" altLang="en-US" sz="1200" dirty="0">
                  <a:latin typeface="+mn-ea"/>
                  <a:cs typeface="メイリオ" panose="020B0604030504040204" pitchFamily="50" charset="-128"/>
                </a:rPr>
                <a:t>変更する</a:t>
              </a:r>
              <a:r>
                <a:rPr lang="ja-JP" altLang="ja-JP" sz="1200" dirty="0">
                  <a:latin typeface="+mn-ea"/>
                  <a:cs typeface="メイリオ" panose="020B0604030504040204" pitchFamily="50" charset="-128"/>
                </a:rPr>
                <a:t>ため、</a:t>
              </a:r>
              <a:endParaRPr lang="en-US" altLang="ja-JP" sz="1200" dirty="0">
                <a:latin typeface="+mn-ea"/>
                <a:cs typeface="メイリオ" panose="020B0604030504040204" pitchFamily="50" charset="-128"/>
              </a:endParaRPr>
            </a:p>
            <a:p>
              <a:pPr>
                <a:lnSpc>
                  <a:spcPct val="120000"/>
                </a:lnSpc>
              </a:pPr>
              <a:r>
                <a:rPr lang="ja-JP" altLang="ja-JP" sz="1200" dirty="0">
                  <a:latin typeface="+mn-ea"/>
                  <a:cs typeface="メイリオ" panose="020B0604030504040204" pitchFamily="50" charset="-128"/>
                </a:rPr>
                <a:t>リモコン操作が不要となります。</a:t>
              </a:r>
            </a:p>
          </p:txBody>
        </p:sp>
        <p:grpSp>
          <p:nvGrpSpPr>
            <p:cNvPr id="78" name="グループ化 77">
              <a:extLst>
                <a:ext uri="{FF2B5EF4-FFF2-40B4-BE49-F238E27FC236}">
                  <a16:creationId xmlns:a16="http://schemas.microsoft.com/office/drawing/2014/main" id="{6AB3A858-4B53-462E-8FDA-A79A943B8409}"/>
                </a:ext>
              </a:extLst>
            </p:cNvPr>
            <p:cNvGrpSpPr/>
            <p:nvPr/>
          </p:nvGrpSpPr>
          <p:grpSpPr>
            <a:xfrm>
              <a:off x="3364132" y="3215458"/>
              <a:ext cx="1142419" cy="675233"/>
              <a:chOff x="5445623" y="-963448"/>
              <a:chExt cx="1138647" cy="797095"/>
            </a:xfrm>
          </p:grpSpPr>
          <p:sp>
            <p:nvSpPr>
              <p:cNvPr id="81" name="二等辺三角形 80">
                <a:extLst>
                  <a:ext uri="{FF2B5EF4-FFF2-40B4-BE49-F238E27FC236}">
                    <a16:creationId xmlns:a16="http://schemas.microsoft.com/office/drawing/2014/main" id="{8E7D6C71-92D0-47BC-9A52-5FFF1E1DC4E2}"/>
                  </a:ext>
                </a:extLst>
              </p:cNvPr>
              <p:cNvSpPr/>
              <p:nvPr/>
            </p:nvSpPr>
            <p:spPr>
              <a:xfrm rot="2062619" flipV="1">
                <a:off x="5518934" y="-728674"/>
                <a:ext cx="227281" cy="562321"/>
              </a:xfrm>
              <a:prstGeom prst="triangle">
                <a:avLst>
                  <a:gd name="adj" fmla="val 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latin typeface="+mn-ea"/>
                </a:endParaRPr>
              </a:p>
            </p:txBody>
          </p:sp>
          <p:sp>
            <p:nvSpPr>
              <p:cNvPr id="82" name="角丸四角形 19">
                <a:extLst>
                  <a:ext uri="{FF2B5EF4-FFF2-40B4-BE49-F238E27FC236}">
                    <a16:creationId xmlns:a16="http://schemas.microsoft.com/office/drawing/2014/main" id="{C68D2DFD-80FE-40A5-B5D4-6AD8221BCAE2}"/>
                  </a:ext>
                </a:extLst>
              </p:cNvPr>
              <p:cNvSpPr/>
              <p:nvPr/>
            </p:nvSpPr>
            <p:spPr>
              <a:xfrm>
                <a:off x="5445623" y="-963448"/>
                <a:ext cx="1138647" cy="525495"/>
              </a:xfrm>
              <a:prstGeom prst="roundRect">
                <a:avLst>
                  <a:gd name="adj" fmla="val 519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latin typeface="+mn-ea"/>
                    <a:cs typeface="メイリオ" panose="020B0604030504040204" pitchFamily="50" charset="-128"/>
                  </a:rPr>
                  <a:t>すべて手動で</a:t>
                </a:r>
                <a:endParaRPr lang="en-US" altLang="ja-JP" sz="1200" b="1" dirty="0">
                  <a:solidFill>
                    <a:schemeClr val="tx1"/>
                  </a:solidFill>
                  <a:latin typeface="+mn-ea"/>
                  <a:cs typeface="メイリオ" panose="020B0604030504040204" pitchFamily="50" charset="-128"/>
                </a:endParaRPr>
              </a:p>
              <a:p>
                <a:r>
                  <a:rPr lang="ja-JP" altLang="en-US" sz="1200" b="1" dirty="0">
                    <a:solidFill>
                      <a:schemeClr val="tx1"/>
                    </a:solidFill>
                    <a:latin typeface="+mn-ea"/>
                    <a:cs typeface="メイリオ" panose="020B0604030504040204" pitchFamily="50" charset="-128"/>
                  </a:rPr>
                  <a:t>モード変更</a:t>
                </a:r>
                <a:r>
                  <a:rPr lang="en-US" altLang="ja-JP" sz="1200" b="1" dirty="0">
                    <a:solidFill>
                      <a:schemeClr val="tx1"/>
                    </a:solidFill>
                    <a:latin typeface="+mn-ea"/>
                    <a:cs typeface="メイリオ" panose="020B0604030504040204" pitchFamily="50" charset="-128"/>
                  </a:rPr>
                  <a:t>‥</a:t>
                </a:r>
                <a:endParaRPr lang="ja-JP" altLang="en-US" sz="1200" b="1" dirty="0">
                  <a:solidFill>
                    <a:schemeClr val="tx1"/>
                  </a:solidFill>
                  <a:latin typeface="+mn-ea"/>
                  <a:cs typeface="メイリオ" panose="020B0604030504040204" pitchFamily="50" charset="-128"/>
                </a:endParaRPr>
              </a:p>
            </p:txBody>
          </p:sp>
        </p:grpSp>
        <p:sp>
          <p:nvSpPr>
            <p:cNvPr id="79" name="吹き出し: 折線 (枠なし) 78">
              <a:extLst>
                <a:ext uri="{FF2B5EF4-FFF2-40B4-BE49-F238E27FC236}">
                  <a16:creationId xmlns:a16="http://schemas.microsoft.com/office/drawing/2014/main" id="{99DCAF82-B13A-4946-965F-9D02047C3874}"/>
                </a:ext>
              </a:extLst>
            </p:cNvPr>
            <p:cNvSpPr/>
            <p:nvPr/>
          </p:nvSpPr>
          <p:spPr>
            <a:xfrm>
              <a:off x="4014105" y="4300073"/>
              <a:ext cx="1249167" cy="189510"/>
            </a:xfrm>
            <a:prstGeom prst="callout2">
              <a:avLst>
                <a:gd name="adj1" fmla="val 545"/>
                <a:gd name="adj2" fmla="val 67332"/>
                <a:gd name="adj3" fmla="val -42029"/>
                <a:gd name="adj4" fmla="val 69278"/>
                <a:gd name="adj5" fmla="val -255439"/>
                <a:gd name="adj6" fmla="val 1163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200" dirty="0">
                  <a:solidFill>
                    <a:schemeClr val="tx1"/>
                  </a:solidFill>
                  <a:latin typeface="メイリオ" panose="020B0604030504040204" pitchFamily="50" charset="-128"/>
                  <a:ea typeface="メイリオ" panose="020B0604030504040204" pitchFamily="50" charset="-128"/>
                </a:rPr>
                <a:t>代表ユニット</a:t>
              </a:r>
            </a:p>
          </p:txBody>
        </p:sp>
        <p:sp>
          <p:nvSpPr>
            <p:cNvPr id="80" name="二等辺三角形 79">
              <a:extLst>
                <a:ext uri="{FF2B5EF4-FFF2-40B4-BE49-F238E27FC236}">
                  <a16:creationId xmlns:a16="http://schemas.microsoft.com/office/drawing/2014/main" id="{AB8C3D08-F92F-4856-AFE1-B001AB0C8547}"/>
                </a:ext>
              </a:extLst>
            </p:cNvPr>
            <p:cNvSpPr/>
            <p:nvPr/>
          </p:nvSpPr>
          <p:spPr>
            <a:xfrm rot="5400000">
              <a:off x="3918356" y="3930453"/>
              <a:ext cx="609304" cy="199984"/>
            </a:xfrm>
            <a:prstGeom prst="triangle">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sp>
        <p:nvSpPr>
          <p:cNvPr id="35" name="四角形: 角を丸くする 34">
            <a:extLst>
              <a:ext uri="{FF2B5EF4-FFF2-40B4-BE49-F238E27FC236}">
                <a16:creationId xmlns:a16="http://schemas.microsoft.com/office/drawing/2014/main" id="{E5BD59BB-5C3B-451C-B2E0-E5DE6FAAB940}"/>
              </a:ext>
            </a:extLst>
          </p:cNvPr>
          <p:cNvSpPr/>
          <p:nvPr/>
        </p:nvSpPr>
        <p:spPr>
          <a:xfrm>
            <a:off x="241404" y="1300115"/>
            <a:ext cx="3479061" cy="37402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オートチェンジオーバー</a:t>
            </a:r>
            <a:endParaRPr kumimoji="1" lang="ja-JP" altLang="en-US" b="1" dirty="0"/>
          </a:p>
        </p:txBody>
      </p:sp>
      <p:grpSp>
        <p:nvGrpSpPr>
          <p:cNvPr id="10" name="グループ化 9">
            <a:extLst>
              <a:ext uri="{FF2B5EF4-FFF2-40B4-BE49-F238E27FC236}">
                <a16:creationId xmlns:a16="http://schemas.microsoft.com/office/drawing/2014/main" id="{88B2EA2F-CAEC-4784-AF57-FD1526C3B167}"/>
              </a:ext>
            </a:extLst>
          </p:cNvPr>
          <p:cNvGrpSpPr/>
          <p:nvPr/>
        </p:nvGrpSpPr>
        <p:grpSpPr>
          <a:xfrm>
            <a:off x="241529" y="5286786"/>
            <a:ext cx="8902471" cy="1449143"/>
            <a:chOff x="241529" y="5286786"/>
            <a:chExt cx="8902471" cy="1449143"/>
          </a:xfrm>
        </p:grpSpPr>
        <p:grpSp>
          <p:nvGrpSpPr>
            <p:cNvPr id="85" name="グループ化 84">
              <a:extLst>
                <a:ext uri="{FF2B5EF4-FFF2-40B4-BE49-F238E27FC236}">
                  <a16:creationId xmlns:a16="http://schemas.microsoft.com/office/drawing/2014/main" id="{4B6E95EA-FD33-4DA8-993A-6B405E4E2665}"/>
                </a:ext>
              </a:extLst>
            </p:cNvPr>
            <p:cNvGrpSpPr/>
            <p:nvPr/>
          </p:nvGrpSpPr>
          <p:grpSpPr>
            <a:xfrm>
              <a:off x="241529" y="5286786"/>
              <a:ext cx="8902471" cy="1449143"/>
              <a:chOff x="426256" y="5335038"/>
              <a:chExt cx="8902471" cy="1449143"/>
            </a:xfrm>
          </p:grpSpPr>
          <p:cxnSp>
            <p:nvCxnSpPr>
              <p:cNvPr id="86" name="直線コネクタ 85">
                <a:extLst>
                  <a:ext uri="{FF2B5EF4-FFF2-40B4-BE49-F238E27FC236}">
                    <a16:creationId xmlns:a16="http://schemas.microsoft.com/office/drawing/2014/main" id="{996E66B2-39AB-4DB4-884F-78BF3F80B968}"/>
                  </a:ext>
                </a:extLst>
              </p:cNvPr>
              <p:cNvCxnSpPr>
                <a:cxnSpLocks/>
              </p:cNvCxnSpPr>
              <p:nvPr/>
            </p:nvCxnSpPr>
            <p:spPr>
              <a:xfrm flipH="1">
                <a:off x="1097401" y="6032397"/>
                <a:ext cx="487694" cy="115851"/>
              </a:xfrm>
              <a:prstGeom prst="line">
                <a:avLst/>
              </a:prstGeom>
              <a:ln w="127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87" name="グループ化 86">
                <a:extLst>
                  <a:ext uri="{FF2B5EF4-FFF2-40B4-BE49-F238E27FC236}">
                    <a16:creationId xmlns:a16="http://schemas.microsoft.com/office/drawing/2014/main" id="{1B98A51E-BEA6-439B-A539-9B84BDBADC36}"/>
                  </a:ext>
                </a:extLst>
              </p:cNvPr>
              <p:cNvGrpSpPr/>
              <p:nvPr/>
            </p:nvGrpSpPr>
            <p:grpSpPr>
              <a:xfrm>
                <a:off x="426256" y="5335038"/>
                <a:ext cx="8902471" cy="1449143"/>
                <a:chOff x="443651" y="5338989"/>
                <a:chExt cx="8902471" cy="1449143"/>
              </a:xfrm>
            </p:grpSpPr>
            <p:pic>
              <p:nvPicPr>
                <p:cNvPr id="88" name="グラフィックス 87" descr="医師女性 枠線">
                  <a:extLst>
                    <a:ext uri="{FF2B5EF4-FFF2-40B4-BE49-F238E27FC236}">
                      <a16:creationId xmlns:a16="http://schemas.microsoft.com/office/drawing/2014/main" id="{29567C47-344F-4595-A311-46840B49D7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3732" y="5787547"/>
                  <a:ext cx="900881" cy="1000585"/>
                </a:xfrm>
                <a:prstGeom prst="rect">
                  <a:avLst/>
                </a:prstGeom>
              </p:spPr>
            </p:pic>
            <p:pic>
              <p:nvPicPr>
                <p:cNvPr id="89" name="グラフィックス 88" descr="アームホルダー 単色塗りつぶし">
                  <a:extLst>
                    <a:ext uri="{FF2B5EF4-FFF2-40B4-BE49-F238E27FC236}">
                      <a16:creationId xmlns:a16="http://schemas.microsoft.com/office/drawing/2014/main" id="{57D09A64-3E29-4E9D-A16C-38C4AF80A4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651" y="5715789"/>
                  <a:ext cx="914400" cy="914400"/>
                </a:xfrm>
                <a:prstGeom prst="rect">
                  <a:avLst/>
                </a:prstGeom>
              </p:spPr>
            </p:pic>
            <p:sp>
              <p:nvSpPr>
                <p:cNvPr id="90" name="テキスト ボックス 89">
                  <a:extLst>
                    <a:ext uri="{FF2B5EF4-FFF2-40B4-BE49-F238E27FC236}">
                      <a16:creationId xmlns:a16="http://schemas.microsoft.com/office/drawing/2014/main" id="{231AB78C-2087-454F-BE40-457FABAA5AA2}"/>
                    </a:ext>
                  </a:extLst>
                </p:cNvPr>
                <p:cNvSpPr txBox="1"/>
                <p:nvPr/>
              </p:nvSpPr>
              <p:spPr>
                <a:xfrm>
                  <a:off x="503430" y="5338989"/>
                  <a:ext cx="3272984" cy="338554"/>
                </a:xfrm>
                <a:prstGeom prst="rect">
                  <a:avLst/>
                </a:prstGeom>
                <a:noFill/>
              </p:spPr>
              <p:txBody>
                <a:bodyPr wrap="square" rtlCol="0">
                  <a:spAutoFit/>
                </a:bodyPr>
                <a:lstStyle/>
                <a:p>
                  <a:pPr algn="l"/>
                  <a:r>
                    <a:rPr lang="ja-JP" altLang="en-US" sz="1600" b="1" i="0" u="sng" strike="noStrike" baseline="0" dirty="0">
                      <a:solidFill>
                        <a:srgbClr val="231815"/>
                      </a:solidFill>
                      <a:latin typeface="+mn-ea"/>
                    </a:rPr>
                    <a:t>■使用想定ケース</a:t>
                  </a:r>
                  <a:r>
                    <a:rPr kumimoji="1" lang="en-US" altLang="ja-JP" sz="1600" b="1" dirty="0">
                      <a:solidFill>
                        <a:srgbClr val="231815"/>
                      </a:solidFill>
                      <a:latin typeface="+mn-ea"/>
                    </a:rPr>
                    <a:t>〔</a:t>
                  </a:r>
                  <a:r>
                    <a:rPr kumimoji="1" lang="ja-JP" altLang="en-US" sz="1600" b="1" dirty="0">
                      <a:solidFill>
                        <a:srgbClr val="231815"/>
                      </a:solidFill>
                      <a:latin typeface="+mn-ea"/>
                    </a:rPr>
                    <a:t>病院</a:t>
                  </a:r>
                  <a:r>
                    <a:rPr kumimoji="1" lang="en-US" altLang="ja-JP" sz="1600" b="1" dirty="0">
                      <a:solidFill>
                        <a:srgbClr val="231815"/>
                      </a:solidFill>
                      <a:latin typeface="+mn-ea"/>
                    </a:rPr>
                    <a:t>〕</a:t>
                  </a:r>
                  <a:endParaRPr kumimoji="1" lang="ja-JP" altLang="en-US" sz="1100" b="1" dirty="0">
                    <a:latin typeface="+mn-ea"/>
                  </a:endParaRPr>
                </a:p>
              </p:txBody>
            </p:sp>
            <p:sp>
              <p:nvSpPr>
                <p:cNvPr id="91" name="テキスト ボックス 90">
                  <a:extLst>
                    <a:ext uri="{FF2B5EF4-FFF2-40B4-BE49-F238E27FC236}">
                      <a16:creationId xmlns:a16="http://schemas.microsoft.com/office/drawing/2014/main" id="{9C865BB2-5535-47ED-A1BE-21A76A96EDF2}"/>
                    </a:ext>
                  </a:extLst>
                </p:cNvPr>
                <p:cNvSpPr txBox="1"/>
                <p:nvPr/>
              </p:nvSpPr>
              <p:spPr>
                <a:xfrm>
                  <a:off x="1112458" y="5749118"/>
                  <a:ext cx="3071398" cy="304699"/>
                </a:xfrm>
                <a:prstGeom prst="rect">
                  <a:avLst/>
                </a:prstGeom>
                <a:solidFill>
                  <a:schemeClr val="bg1"/>
                </a:solidFill>
                <a:ln w="22225">
                  <a:solidFill>
                    <a:schemeClr val="accent2">
                      <a:lumMod val="75000"/>
                    </a:schemeClr>
                  </a:solidFill>
                </a:ln>
              </p:spPr>
              <p:txBody>
                <a:bodyPr wrap="square" rtlCol="0">
                  <a:spAutoFit/>
                </a:bodyPr>
                <a:lstStyle/>
                <a:p>
                  <a:pPr>
                    <a:lnSpc>
                      <a:spcPct val="120000"/>
                    </a:lnSpc>
                  </a:pPr>
                  <a:r>
                    <a:rPr lang="ja-JP" altLang="en-US" sz="1200" dirty="0">
                      <a:latin typeface="+mn-ea"/>
                      <a:cs typeface="メイリオ" panose="020B0604030504040204" pitchFamily="50" charset="-128"/>
                    </a:rPr>
                    <a:t>ある入院患者さんが</a:t>
                  </a:r>
                  <a:r>
                    <a:rPr lang="ja-JP" altLang="en-US" sz="1200" u="sng" dirty="0">
                      <a:latin typeface="+mn-ea"/>
                      <a:cs typeface="メイリオ" panose="020B0604030504040204" pitchFamily="50" charset="-128"/>
                    </a:rPr>
                    <a:t>早朝に病室で暖房</a:t>
                  </a:r>
                  <a:r>
                    <a:rPr lang="en-US" altLang="ja-JP" sz="1200" u="sng" dirty="0">
                      <a:latin typeface="+mn-ea"/>
                      <a:cs typeface="メイリオ" panose="020B0604030504040204" pitchFamily="50" charset="-128"/>
                    </a:rPr>
                    <a:t>ON</a:t>
                  </a:r>
                  <a:endParaRPr lang="ja-JP" altLang="ja-JP" sz="1200" u="sng" dirty="0">
                    <a:latin typeface="+mn-ea"/>
                    <a:cs typeface="メイリオ" panose="020B0604030504040204" pitchFamily="50" charset="-128"/>
                  </a:endParaRPr>
                </a:p>
              </p:txBody>
            </p:sp>
            <p:sp>
              <p:nvSpPr>
                <p:cNvPr id="93" name="矢印: 右 92">
                  <a:extLst>
                    <a:ext uri="{FF2B5EF4-FFF2-40B4-BE49-F238E27FC236}">
                      <a16:creationId xmlns:a16="http://schemas.microsoft.com/office/drawing/2014/main" id="{37F99DE1-9037-4D79-AF89-779D601F2441}"/>
                    </a:ext>
                  </a:extLst>
                </p:cNvPr>
                <p:cNvSpPr/>
                <p:nvPr/>
              </p:nvSpPr>
              <p:spPr>
                <a:xfrm>
                  <a:off x="5249706" y="6053817"/>
                  <a:ext cx="457200" cy="3798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94" name="テキスト ボックス 93">
                  <a:extLst>
                    <a:ext uri="{FF2B5EF4-FFF2-40B4-BE49-F238E27FC236}">
                      <a16:creationId xmlns:a16="http://schemas.microsoft.com/office/drawing/2014/main" id="{88D47B46-AFB7-4611-AF02-DDB29DAB041F}"/>
                    </a:ext>
                  </a:extLst>
                </p:cNvPr>
                <p:cNvSpPr txBox="1"/>
                <p:nvPr/>
              </p:nvSpPr>
              <p:spPr>
                <a:xfrm>
                  <a:off x="5756684" y="5612355"/>
                  <a:ext cx="3589438" cy="1111843"/>
                </a:xfrm>
                <a:prstGeom prst="rect">
                  <a:avLst/>
                </a:prstGeom>
                <a:noFill/>
              </p:spPr>
              <p:txBody>
                <a:bodyPr wrap="square" rtlCol="0">
                  <a:spAutoFit/>
                </a:bodyPr>
                <a:lstStyle/>
                <a:p>
                  <a:pPr>
                    <a:lnSpc>
                      <a:spcPct val="120000"/>
                    </a:lnSpc>
                  </a:pPr>
                  <a:r>
                    <a:rPr lang="ja-JP" altLang="en-US" sz="1400" dirty="0">
                      <a:latin typeface="+mn-ea"/>
                      <a:cs typeface="メイリオ" panose="020B0604030504040204" pitchFamily="50" charset="-128"/>
                    </a:rPr>
                    <a:t>ナースステーションの室内ユニットを</a:t>
                  </a:r>
                  <a:endParaRPr lang="en-US" altLang="ja-JP" sz="1400" dirty="0">
                    <a:latin typeface="+mn-ea"/>
                    <a:cs typeface="メイリオ" panose="020B0604030504040204" pitchFamily="50" charset="-128"/>
                  </a:endParaRPr>
                </a:p>
                <a:p>
                  <a:pPr>
                    <a:lnSpc>
                      <a:spcPct val="120000"/>
                    </a:lnSpc>
                  </a:pPr>
                  <a:r>
                    <a:rPr lang="ja-JP" altLang="en-US" sz="1400" dirty="0">
                      <a:latin typeface="+mn-ea"/>
                      <a:cs typeface="メイリオ" panose="020B0604030504040204" pitchFamily="50" charset="-128"/>
                    </a:rPr>
                    <a:t>最小アドレスとしておけば、</a:t>
                  </a:r>
                  <a:endParaRPr lang="en-US" altLang="ja-JP" sz="1400" dirty="0">
                    <a:latin typeface="+mn-ea"/>
                    <a:cs typeface="メイリオ" panose="020B0604030504040204" pitchFamily="50" charset="-128"/>
                  </a:endParaRPr>
                </a:p>
                <a:p>
                  <a:pPr>
                    <a:lnSpc>
                      <a:spcPct val="120000"/>
                    </a:lnSpc>
                  </a:pPr>
                  <a:r>
                    <a:rPr lang="ja-JP" altLang="en-US" sz="1400" b="1" u="sng" dirty="0">
                      <a:latin typeface="+mn-ea"/>
                      <a:cs typeface="メイリオ" panose="020B0604030504040204" pitchFamily="50" charset="-128"/>
                    </a:rPr>
                    <a:t>オートチェンジオーバー機能を使って</a:t>
                  </a:r>
                  <a:endParaRPr lang="en-US" altLang="ja-JP" sz="1400" b="1" u="sng" dirty="0">
                    <a:latin typeface="+mn-ea"/>
                    <a:cs typeface="メイリオ" panose="020B0604030504040204" pitchFamily="50" charset="-128"/>
                  </a:endParaRPr>
                </a:p>
                <a:p>
                  <a:pPr>
                    <a:lnSpc>
                      <a:spcPct val="120000"/>
                    </a:lnSpc>
                  </a:pPr>
                  <a:r>
                    <a:rPr lang="ja-JP" altLang="en-US" sz="1400" b="1" u="sng" dirty="0">
                      <a:latin typeface="+mn-ea"/>
                      <a:cs typeface="メイリオ" panose="020B0604030504040204" pitchFamily="50" charset="-128"/>
                    </a:rPr>
                    <a:t>看護師さんが冷房運転にモード変更可能！</a:t>
                  </a:r>
                  <a:endParaRPr lang="en-US" altLang="ja-JP" sz="1400" b="1" u="sng" dirty="0">
                    <a:latin typeface="+mn-ea"/>
                    <a:cs typeface="メイリオ" panose="020B0604030504040204" pitchFamily="50" charset="-128"/>
                  </a:endParaRPr>
                </a:p>
              </p:txBody>
            </p:sp>
            <p:sp>
              <p:nvSpPr>
                <p:cNvPr id="92" name="テキスト ボックス 91">
                  <a:extLst>
                    <a:ext uri="{FF2B5EF4-FFF2-40B4-BE49-F238E27FC236}">
                      <a16:creationId xmlns:a16="http://schemas.microsoft.com/office/drawing/2014/main" id="{8A4498BD-6157-4E25-A66B-4CDDA58B770B}"/>
                    </a:ext>
                  </a:extLst>
                </p:cNvPr>
                <p:cNvSpPr txBox="1"/>
                <p:nvPr/>
              </p:nvSpPr>
              <p:spPr>
                <a:xfrm>
                  <a:off x="1652268" y="6086134"/>
                  <a:ext cx="2723822" cy="526298"/>
                </a:xfrm>
                <a:prstGeom prst="rect">
                  <a:avLst/>
                </a:prstGeom>
                <a:solidFill>
                  <a:schemeClr val="bg1"/>
                </a:solidFill>
                <a:ln w="19050">
                  <a:solidFill>
                    <a:srgbClr val="00B0F0"/>
                  </a:solidFill>
                </a:ln>
              </p:spPr>
              <p:txBody>
                <a:bodyPr wrap="square" rtlCol="0">
                  <a:spAutoFit/>
                </a:bodyPr>
                <a:lstStyle/>
                <a:p>
                  <a:pPr>
                    <a:lnSpc>
                      <a:spcPct val="120000"/>
                    </a:lnSpc>
                  </a:pPr>
                  <a:r>
                    <a:rPr lang="ja-JP" altLang="en-US" sz="1200" dirty="0">
                      <a:latin typeface="+mn-ea"/>
                      <a:cs typeface="メイリオ" panose="020B0604030504040204" pitchFamily="50" charset="-128"/>
                    </a:rPr>
                    <a:t>看護師さん：他の入院患者さんが</a:t>
                  </a:r>
                  <a:endParaRPr lang="en-US" altLang="ja-JP" sz="1200" dirty="0">
                    <a:latin typeface="+mn-ea"/>
                    <a:cs typeface="メイリオ" panose="020B0604030504040204" pitchFamily="50" charset="-128"/>
                  </a:endParaRPr>
                </a:p>
                <a:p>
                  <a:pPr>
                    <a:lnSpc>
                      <a:spcPct val="120000"/>
                    </a:lnSpc>
                  </a:pPr>
                  <a:r>
                    <a:rPr lang="ja-JP" altLang="en-US" sz="1200" u="sng" dirty="0">
                      <a:latin typeface="+mn-ea"/>
                      <a:cs typeface="メイリオ" panose="020B0604030504040204" pitchFamily="50" charset="-128"/>
                    </a:rPr>
                    <a:t>冷房運転したくても冷房できない</a:t>
                  </a:r>
                  <a:r>
                    <a:rPr lang="en-US" altLang="ja-JP" sz="1200" u="sng" dirty="0">
                      <a:latin typeface="+mn-ea"/>
                      <a:cs typeface="メイリオ" panose="020B0604030504040204" pitchFamily="50" charset="-128"/>
                    </a:rPr>
                    <a:t>…</a:t>
                  </a:r>
                  <a:endParaRPr lang="ja-JP" altLang="ja-JP" sz="1200" u="sng" dirty="0">
                    <a:latin typeface="+mn-ea"/>
                    <a:cs typeface="メイリオ" panose="020B0604030504040204" pitchFamily="50" charset="-128"/>
                  </a:endParaRPr>
                </a:p>
              </p:txBody>
            </p:sp>
          </p:grpSp>
        </p:grpSp>
        <p:cxnSp>
          <p:nvCxnSpPr>
            <p:cNvPr id="36" name="直線コネクタ 35">
              <a:extLst>
                <a:ext uri="{FF2B5EF4-FFF2-40B4-BE49-F238E27FC236}">
                  <a16:creationId xmlns:a16="http://schemas.microsoft.com/office/drawing/2014/main" id="{BCC200B6-6AF1-46C4-B6CF-C9504B3FCC6A}"/>
                </a:ext>
              </a:extLst>
            </p:cNvPr>
            <p:cNvCxnSpPr>
              <a:cxnSpLocks/>
              <a:endCxn id="92" idx="3"/>
            </p:cNvCxnSpPr>
            <p:nvPr/>
          </p:nvCxnSpPr>
          <p:spPr>
            <a:xfrm flipH="1" flipV="1">
              <a:off x="4173968" y="6297080"/>
              <a:ext cx="157528" cy="220402"/>
            </a:xfrm>
            <a:prstGeom prst="line">
              <a:avLst/>
            </a:prstGeom>
            <a:ln w="127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DC617B1D-AF40-4AED-A8AF-C87BEBBA800A}"/>
              </a:ext>
            </a:extLst>
          </p:cNvPr>
          <p:cNvSpPr>
            <a:spLocks noGrp="1"/>
          </p:cNvSpPr>
          <p:nvPr>
            <p:ph type="sldNum" sz="quarter" idx="18"/>
          </p:nvPr>
        </p:nvSpPr>
        <p:spPr/>
        <p:txBody>
          <a:bodyPr/>
          <a:lstStyle/>
          <a:p>
            <a:fld id="{8E309D18-5CEC-4165-B971-DC4DA761F26D}" type="slidenum">
              <a:rPr lang="ja-JP" altLang="en-US" smtClean="0"/>
              <a:pPr/>
              <a:t>21</a:t>
            </a:fld>
            <a:endParaRPr lang="ja-JP" altLang="en-US"/>
          </a:p>
        </p:txBody>
      </p:sp>
      <p:sp>
        <p:nvSpPr>
          <p:cNvPr id="38" name="Text Box 4">
            <a:extLst>
              <a:ext uri="{FF2B5EF4-FFF2-40B4-BE49-F238E27FC236}">
                <a16:creationId xmlns:a16="http://schemas.microsoft.com/office/drawing/2014/main" id="{DD033DFB-7A24-412B-9BE3-90916C9C5426}"/>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設計部門向け提案（機能編）</a:t>
            </a:r>
          </a:p>
        </p:txBody>
      </p:sp>
    </p:spTree>
    <p:extLst>
      <p:ext uri="{BB962C8B-B14F-4D97-AF65-F5344CB8AC3E}">
        <p14:creationId xmlns:p14="http://schemas.microsoft.com/office/powerpoint/2010/main" val="421235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26" name="テキスト ボックス 25">
            <a:extLst>
              <a:ext uri="{FF2B5EF4-FFF2-40B4-BE49-F238E27FC236}">
                <a16:creationId xmlns:a16="http://schemas.microsoft.com/office/drawing/2014/main" id="{03D1F358-0159-49C4-A122-97A141A79820}"/>
              </a:ext>
            </a:extLst>
          </p:cNvPr>
          <p:cNvSpPr txBox="1"/>
          <p:nvPr/>
        </p:nvSpPr>
        <p:spPr>
          <a:xfrm>
            <a:off x="395620" y="2140634"/>
            <a:ext cx="8595980" cy="1308050"/>
          </a:xfrm>
          <a:prstGeom prst="rect">
            <a:avLst/>
          </a:prstGeom>
          <a:noFill/>
        </p:spPr>
        <p:txBody>
          <a:bodyPr wrap="square" rtlCol="0">
            <a:spAutoFit/>
          </a:bodyPr>
          <a:lstStyle/>
          <a:p>
            <a:r>
              <a:rPr lang="ja-JP" altLang="en-US" sz="1600" b="1" dirty="0">
                <a:latin typeface="+mn-ea"/>
                <a:cs typeface="メイリオ" panose="020B0604030504040204" pitchFamily="50" charset="-128"/>
              </a:rPr>
              <a:t>オート</a:t>
            </a:r>
            <a:r>
              <a:rPr lang="ja-JP" altLang="ja-JP" sz="1600" b="1" dirty="0">
                <a:latin typeface="+mn-ea"/>
                <a:cs typeface="メイリオ" panose="020B0604030504040204" pitchFamily="50" charset="-128"/>
              </a:rPr>
              <a:t>チェンジオーバー使用時</a:t>
            </a:r>
            <a:r>
              <a:rPr lang="ja-JP" altLang="en-US" sz="1600" b="1" dirty="0">
                <a:latin typeface="+mn-ea"/>
                <a:cs typeface="メイリオ" panose="020B0604030504040204" pitchFamily="50" charset="-128"/>
              </a:rPr>
              <a:t>、</a:t>
            </a:r>
            <a:r>
              <a:rPr lang="ja-JP" altLang="ja-JP" sz="1600" b="1" dirty="0">
                <a:latin typeface="+mn-ea"/>
                <a:cs typeface="メイリオ" panose="020B0604030504040204" pitchFamily="50" charset="-128"/>
              </a:rPr>
              <a:t>代表</a:t>
            </a:r>
            <a:r>
              <a:rPr lang="ja-JP" altLang="en-US" sz="1600" b="1" dirty="0">
                <a:latin typeface="+mn-ea"/>
                <a:cs typeface="メイリオ" panose="020B0604030504040204" pitchFamily="50" charset="-128"/>
              </a:rPr>
              <a:t>室内ユニット</a:t>
            </a:r>
            <a:r>
              <a:rPr lang="en-US" altLang="ja-JP" sz="1600" b="1" dirty="0">
                <a:latin typeface="+mn-ea"/>
                <a:cs typeface="メイリオ" panose="020B0604030504040204" pitchFamily="50" charset="-128"/>
              </a:rPr>
              <a:t>(</a:t>
            </a:r>
            <a:r>
              <a:rPr lang="ja-JP" altLang="ja-JP" sz="1600" b="1" dirty="0">
                <a:latin typeface="+mn-ea"/>
                <a:cs typeface="メイリオ" panose="020B0604030504040204" pitchFamily="50" charset="-128"/>
              </a:rPr>
              <a:t>最小アドレス</a:t>
            </a:r>
            <a:r>
              <a:rPr lang="en-US" altLang="ja-JP" sz="1600" b="1" dirty="0">
                <a:latin typeface="+mn-ea"/>
                <a:cs typeface="メイリオ" panose="020B0604030504040204" pitchFamily="50" charset="-128"/>
              </a:rPr>
              <a:t>)</a:t>
            </a:r>
            <a:r>
              <a:rPr lang="ja-JP" altLang="ja-JP" sz="1600" b="1" dirty="0">
                <a:latin typeface="+mn-ea"/>
                <a:cs typeface="メイリオ" panose="020B0604030504040204" pitchFamily="50" charset="-128"/>
              </a:rPr>
              <a:t>は他</a:t>
            </a:r>
            <a:r>
              <a:rPr lang="ja-JP" altLang="en-US" sz="1600" b="1" dirty="0">
                <a:latin typeface="+mn-ea"/>
                <a:cs typeface="メイリオ" panose="020B0604030504040204" pitchFamily="50" charset="-128"/>
              </a:rPr>
              <a:t>室内ユニット</a:t>
            </a:r>
            <a:r>
              <a:rPr lang="ja-JP" altLang="ja-JP" sz="1600" b="1" dirty="0">
                <a:latin typeface="+mn-ea"/>
                <a:cs typeface="メイリオ" panose="020B0604030504040204" pitchFamily="50" charset="-128"/>
              </a:rPr>
              <a:t>と</a:t>
            </a:r>
            <a:endParaRPr lang="en-US" altLang="ja-JP" sz="1600" b="1" dirty="0">
              <a:latin typeface="+mn-ea"/>
              <a:cs typeface="メイリオ" panose="020B0604030504040204" pitchFamily="50" charset="-128"/>
            </a:endParaRPr>
          </a:p>
          <a:p>
            <a:r>
              <a:rPr lang="ja-JP" altLang="ja-JP" sz="1600" b="1" dirty="0">
                <a:latin typeface="+mn-ea"/>
                <a:cs typeface="メイリオ" panose="020B0604030504040204" pitchFamily="50" charset="-128"/>
              </a:rPr>
              <a:t>グルーピングしないでください。</a:t>
            </a:r>
            <a:endParaRPr lang="en-US" altLang="ja-JP" sz="1600" b="1" dirty="0">
              <a:latin typeface="+mn-ea"/>
              <a:cs typeface="メイリオ" panose="020B0604030504040204" pitchFamily="50" charset="-128"/>
            </a:endParaRPr>
          </a:p>
          <a:p>
            <a:r>
              <a:rPr lang="ja-JP" altLang="en-US" sz="1400" b="1" dirty="0">
                <a:latin typeface="+mn-ea"/>
                <a:cs typeface="メイリオ" panose="020B0604030504040204" pitchFamily="50" charset="-128"/>
              </a:rPr>
              <a:t>（</a:t>
            </a:r>
            <a:r>
              <a:rPr lang="ja-JP" altLang="ja-JP" sz="1400" b="1" dirty="0">
                <a:latin typeface="+mn-ea"/>
                <a:cs typeface="メイリオ" panose="020B0604030504040204" pitchFamily="50" charset="-128"/>
              </a:rPr>
              <a:t>グルーピングしてしまうと、代表</a:t>
            </a:r>
            <a:r>
              <a:rPr lang="ja-JP" altLang="en-US" sz="1400" b="1" dirty="0">
                <a:latin typeface="+mn-ea"/>
                <a:cs typeface="メイリオ" panose="020B0604030504040204" pitchFamily="50" charset="-128"/>
              </a:rPr>
              <a:t>室内ユニット</a:t>
            </a:r>
            <a:r>
              <a:rPr lang="ja-JP" altLang="ja-JP" sz="1400" b="1" dirty="0">
                <a:latin typeface="+mn-ea"/>
                <a:cs typeface="メイリオ" panose="020B0604030504040204" pitchFamily="50" charset="-128"/>
              </a:rPr>
              <a:t>とグルーピングされた</a:t>
            </a:r>
            <a:r>
              <a:rPr lang="ja-JP" altLang="en-US" sz="1400" b="1" dirty="0">
                <a:latin typeface="+mn-ea"/>
                <a:cs typeface="メイリオ" panose="020B0604030504040204" pitchFamily="50" charset="-128"/>
              </a:rPr>
              <a:t>室内ユニット</a:t>
            </a:r>
            <a:r>
              <a:rPr lang="ja-JP" altLang="ja-JP" sz="1400" b="1" dirty="0">
                <a:latin typeface="+mn-ea"/>
                <a:cs typeface="メイリオ" panose="020B0604030504040204" pitchFamily="50" charset="-128"/>
              </a:rPr>
              <a:t>は運転しません。</a:t>
            </a:r>
            <a:r>
              <a:rPr lang="ja-JP" altLang="en-US" sz="1400" b="1" dirty="0">
                <a:latin typeface="+mn-ea"/>
                <a:cs typeface="メイリオ" panose="020B0604030504040204" pitchFamily="50" charset="-128"/>
              </a:rPr>
              <a:t>）</a:t>
            </a:r>
            <a:endParaRPr lang="en-US" altLang="ja-JP" sz="1400" b="1" dirty="0">
              <a:latin typeface="+mn-ea"/>
              <a:cs typeface="メイリオ" panose="020B0604030504040204" pitchFamily="50" charset="-128"/>
            </a:endParaRPr>
          </a:p>
          <a:p>
            <a:endParaRPr lang="ja-JP" altLang="ja-JP" sz="600" b="1" dirty="0">
              <a:latin typeface="+mn-ea"/>
              <a:cs typeface="メイリオ" panose="020B0604030504040204" pitchFamily="50" charset="-128"/>
            </a:endParaRPr>
          </a:p>
          <a:p>
            <a:r>
              <a:rPr lang="en-US" altLang="ja-JP" sz="900" dirty="0">
                <a:latin typeface="+mn-ea"/>
                <a:cs typeface="メイリオ" panose="020B0604030504040204" pitchFamily="50" charset="-128"/>
              </a:rPr>
              <a:t>※</a:t>
            </a:r>
            <a:r>
              <a:rPr lang="ja-JP" altLang="en-US" sz="900" dirty="0">
                <a:latin typeface="+mn-ea"/>
                <a:cs typeface="メイリオ" panose="020B0604030504040204" pitchFamily="50" charset="-128"/>
              </a:rPr>
              <a:t>システムコントローラ搭載機能「オートチェンジオーバー」との併用はできません。</a:t>
            </a:r>
            <a:endParaRPr lang="en-US" altLang="ja-JP" sz="900" dirty="0">
              <a:latin typeface="+mn-ea"/>
              <a:cs typeface="メイリオ" panose="020B0604030504040204" pitchFamily="50" charset="-128"/>
            </a:endParaRPr>
          </a:p>
          <a:p>
            <a:r>
              <a:rPr lang="en-US" altLang="ja-JP" sz="900" dirty="0">
                <a:latin typeface="+mn-ea"/>
                <a:cs typeface="メイリオ" panose="020B0604030504040204" pitchFamily="50" charset="-128"/>
              </a:rPr>
              <a:t>※</a:t>
            </a:r>
            <a:r>
              <a:rPr lang="ja-JP" altLang="en-US" sz="900" dirty="0">
                <a:latin typeface="+mn-ea"/>
                <a:cs typeface="メイリオ" panose="020B0604030504040204" pitchFamily="50" charset="-128"/>
              </a:rPr>
              <a:t>室外ユニットでのスイッチ設定が必要です。</a:t>
            </a:r>
            <a:endParaRPr lang="en-US" altLang="ja-JP" sz="900" dirty="0">
              <a:latin typeface="+mn-ea"/>
              <a:cs typeface="メイリオ" panose="020B0604030504040204" pitchFamily="50" charset="-128"/>
            </a:endParaRPr>
          </a:p>
          <a:p>
            <a:r>
              <a:rPr lang="en-US" altLang="ja-JP" sz="900" dirty="0">
                <a:latin typeface="+mn-ea"/>
                <a:cs typeface="メイリオ" panose="020B0604030504040204" pitchFamily="50" charset="-128"/>
              </a:rPr>
              <a:t>※</a:t>
            </a:r>
            <a:r>
              <a:rPr lang="ja-JP" altLang="ja-JP" sz="900" dirty="0">
                <a:latin typeface="+mn-ea"/>
                <a:cs typeface="メイリオ" panose="020B0604030504040204" pitchFamily="50" charset="-128"/>
              </a:rPr>
              <a:t>代表</a:t>
            </a:r>
            <a:r>
              <a:rPr lang="ja-JP" altLang="en-US" sz="900" dirty="0">
                <a:latin typeface="+mn-ea"/>
                <a:cs typeface="メイリオ" panose="020B0604030504040204" pitchFamily="50" charset="-128"/>
              </a:rPr>
              <a:t>室内ユニット</a:t>
            </a:r>
            <a:r>
              <a:rPr lang="ja-JP" altLang="ja-JP" sz="900" dirty="0">
                <a:latin typeface="+mn-ea"/>
                <a:cs typeface="メイリオ" panose="020B0604030504040204" pitchFamily="50" charset="-128"/>
              </a:rPr>
              <a:t>以外の</a:t>
            </a:r>
            <a:r>
              <a:rPr lang="ja-JP" altLang="en-US" sz="900" dirty="0">
                <a:latin typeface="+mn-ea"/>
                <a:cs typeface="メイリオ" panose="020B0604030504040204" pitchFamily="50" charset="-128"/>
              </a:rPr>
              <a:t>室内ユニット</a:t>
            </a:r>
            <a:r>
              <a:rPr lang="ja-JP" altLang="ja-JP" sz="900" dirty="0">
                <a:latin typeface="+mn-ea"/>
                <a:cs typeface="メイリオ" panose="020B0604030504040204" pitchFamily="50" charset="-128"/>
              </a:rPr>
              <a:t>同士はグルーピング可能です。</a:t>
            </a:r>
          </a:p>
        </p:txBody>
      </p:sp>
      <p:sp>
        <p:nvSpPr>
          <p:cNvPr id="46" name="テキスト ボックス 45">
            <a:extLst>
              <a:ext uri="{FF2B5EF4-FFF2-40B4-BE49-F238E27FC236}">
                <a16:creationId xmlns:a16="http://schemas.microsoft.com/office/drawing/2014/main" id="{F062217E-96BC-49C6-872F-4242D15DBCEE}"/>
              </a:ext>
            </a:extLst>
          </p:cNvPr>
          <p:cNvSpPr txBox="1"/>
          <p:nvPr/>
        </p:nvSpPr>
        <p:spPr>
          <a:xfrm>
            <a:off x="384095" y="3718480"/>
            <a:ext cx="1667760" cy="338554"/>
          </a:xfrm>
          <a:prstGeom prst="rect">
            <a:avLst/>
          </a:prstGeom>
          <a:noFill/>
        </p:spPr>
        <p:txBody>
          <a:bodyPr wrap="square" rtlCol="0">
            <a:spAutoFit/>
          </a:bodyPr>
          <a:lstStyle/>
          <a:p>
            <a:r>
              <a:rPr lang="ja-JP" altLang="en-US" sz="1600" b="1" dirty="0">
                <a:latin typeface="+mn-ea"/>
                <a:cs typeface="メイリオ" panose="020B0604030504040204" pitchFamily="50" charset="-128"/>
              </a:rPr>
              <a:t>■間違った例</a:t>
            </a:r>
            <a:endParaRPr lang="ja-JP" altLang="ja-JP" sz="1600" b="1" dirty="0">
              <a:latin typeface="+mn-ea"/>
              <a:cs typeface="メイリオ" panose="020B0604030504040204" pitchFamily="50" charset="-128"/>
            </a:endParaRPr>
          </a:p>
        </p:txBody>
      </p:sp>
      <p:sp>
        <p:nvSpPr>
          <p:cNvPr id="47" name="タイトル 1">
            <a:extLst>
              <a:ext uri="{FF2B5EF4-FFF2-40B4-BE49-F238E27FC236}">
                <a16:creationId xmlns:a16="http://schemas.microsoft.com/office/drawing/2014/main" id="{53EC5D2E-DA1B-4D6D-9B55-35D59B184276}"/>
              </a:ext>
            </a:extLst>
          </p:cNvPr>
          <p:cNvSpPr txBox="1">
            <a:spLocks/>
          </p:cNvSpPr>
          <p:nvPr/>
        </p:nvSpPr>
        <p:spPr>
          <a:xfrm>
            <a:off x="303651" y="1806896"/>
            <a:ext cx="1432737" cy="350944"/>
          </a:xfrm>
          <a:prstGeom prst="rect">
            <a:avLst/>
          </a:prstGeom>
          <a:solidFill>
            <a:srgbClr val="FFFF99"/>
          </a:solidFill>
          <a:ln w="19050">
            <a:solidFill>
              <a:srgbClr val="AD000E"/>
            </a:solidFill>
          </a:ln>
        </p:spPr>
        <p:txBody>
          <a:bodyPr vert="horz" lIns="72000" tIns="72000" rIns="72000" bIns="72000" rtlCol="0" anchor="ctr">
            <a:noAutofit/>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pPr algn="ctr"/>
            <a:r>
              <a:rPr lang="ja-JP" altLang="en-US" dirty="0">
                <a:solidFill>
                  <a:srgbClr val="AD000E"/>
                </a:solidFill>
                <a:latin typeface="+mn-ea"/>
                <a:ea typeface="+mn-ea"/>
              </a:rPr>
              <a:t>注意事項</a:t>
            </a:r>
          </a:p>
        </p:txBody>
      </p:sp>
      <p:grpSp>
        <p:nvGrpSpPr>
          <p:cNvPr id="5" name="グループ化 4">
            <a:extLst>
              <a:ext uri="{FF2B5EF4-FFF2-40B4-BE49-F238E27FC236}">
                <a16:creationId xmlns:a16="http://schemas.microsoft.com/office/drawing/2014/main" id="{D16B9B51-7BB0-49BE-B8DE-51760B3BC3CD}"/>
              </a:ext>
            </a:extLst>
          </p:cNvPr>
          <p:cNvGrpSpPr/>
          <p:nvPr/>
        </p:nvGrpSpPr>
        <p:grpSpPr>
          <a:xfrm>
            <a:off x="1645054" y="3835836"/>
            <a:ext cx="7187927" cy="2755546"/>
            <a:chOff x="1645054" y="3835836"/>
            <a:chExt cx="7187927" cy="2755546"/>
          </a:xfrm>
        </p:grpSpPr>
        <p:grpSp>
          <p:nvGrpSpPr>
            <p:cNvPr id="27" name="グループ化 26">
              <a:extLst>
                <a:ext uri="{FF2B5EF4-FFF2-40B4-BE49-F238E27FC236}">
                  <a16:creationId xmlns:a16="http://schemas.microsoft.com/office/drawing/2014/main" id="{FB5FFE56-345B-433B-BC58-A570F89F4109}"/>
                </a:ext>
              </a:extLst>
            </p:cNvPr>
            <p:cNvGrpSpPr/>
            <p:nvPr/>
          </p:nvGrpSpPr>
          <p:grpSpPr>
            <a:xfrm>
              <a:off x="1645054" y="3835836"/>
              <a:ext cx="7187927" cy="2755546"/>
              <a:chOff x="1926338" y="2653718"/>
              <a:chExt cx="9759943" cy="3676664"/>
            </a:xfrm>
          </p:grpSpPr>
          <p:pic>
            <p:nvPicPr>
              <p:cNvPr id="28" name="図 27">
                <a:extLst>
                  <a:ext uri="{FF2B5EF4-FFF2-40B4-BE49-F238E27FC236}">
                    <a16:creationId xmlns:a16="http://schemas.microsoft.com/office/drawing/2014/main" id="{30F5DF96-A2D8-411A-A1D8-F9AA2BA2D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6338" y="3621367"/>
                <a:ext cx="7898145" cy="1552197"/>
              </a:xfrm>
              <a:prstGeom prst="rect">
                <a:avLst/>
              </a:prstGeom>
            </p:spPr>
          </p:pic>
          <p:grpSp>
            <p:nvGrpSpPr>
              <p:cNvPr id="29" name="グループ化 28">
                <a:extLst>
                  <a:ext uri="{FF2B5EF4-FFF2-40B4-BE49-F238E27FC236}">
                    <a16:creationId xmlns:a16="http://schemas.microsoft.com/office/drawing/2014/main" id="{8B3FD82D-BC89-49F6-8117-53AA40BC76EA}"/>
                  </a:ext>
                </a:extLst>
              </p:cNvPr>
              <p:cNvGrpSpPr/>
              <p:nvPr/>
            </p:nvGrpSpPr>
            <p:grpSpPr>
              <a:xfrm>
                <a:off x="5250331" y="2684665"/>
                <a:ext cx="5572697" cy="1049961"/>
                <a:chOff x="4705621" y="2756674"/>
                <a:chExt cx="5572697" cy="1049961"/>
              </a:xfrm>
            </p:grpSpPr>
            <p:sp>
              <p:nvSpPr>
                <p:cNvPr id="44" name="二等辺三角形 43">
                  <a:extLst>
                    <a:ext uri="{FF2B5EF4-FFF2-40B4-BE49-F238E27FC236}">
                      <a16:creationId xmlns:a16="http://schemas.microsoft.com/office/drawing/2014/main" id="{AAD90545-99AE-46A9-A0C3-CC8D1CADF99F}"/>
                    </a:ext>
                  </a:extLst>
                </p:cNvPr>
                <p:cNvSpPr/>
                <p:nvPr/>
              </p:nvSpPr>
              <p:spPr>
                <a:xfrm rot="12600000">
                  <a:off x="4730474" y="3346566"/>
                  <a:ext cx="235971" cy="460069"/>
                </a:xfrm>
                <a:prstGeom prst="triangle">
                  <a:avLst/>
                </a:prstGeom>
                <a:solidFill>
                  <a:srgbClr val="AD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cs typeface="メイリオ" panose="020B0604030504040204" pitchFamily="50" charset="-128"/>
                  </a:endParaRPr>
                </a:p>
              </p:txBody>
            </p:sp>
            <p:sp>
              <p:nvSpPr>
                <p:cNvPr id="45" name="角丸四角形 6">
                  <a:extLst>
                    <a:ext uri="{FF2B5EF4-FFF2-40B4-BE49-F238E27FC236}">
                      <a16:creationId xmlns:a16="http://schemas.microsoft.com/office/drawing/2014/main" id="{94C85AE2-3F89-4BF3-914F-47714CA3E5E7}"/>
                    </a:ext>
                  </a:extLst>
                </p:cNvPr>
                <p:cNvSpPr/>
                <p:nvPr/>
              </p:nvSpPr>
              <p:spPr>
                <a:xfrm>
                  <a:off x="4705621" y="2756674"/>
                  <a:ext cx="5572697" cy="837971"/>
                </a:xfrm>
                <a:prstGeom prst="roundRect">
                  <a:avLst>
                    <a:gd name="adj" fmla="val 14673"/>
                  </a:avLst>
                </a:prstGeom>
                <a:solidFill>
                  <a:srgbClr val="AD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600" b="1" u="sng" dirty="0">
                      <a:solidFill>
                        <a:schemeClr val="bg1"/>
                      </a:solidFill>
                      <a:latin typeface="+mn-ea"/>
                      <a:cs typeface="メイリオ" panose="020B0604030504040204" pitchFamily="50" charset="-128"/>
                    </a:rPr>
                    <a:t>代表</a:t>
                  </a:r>
                  <a:r>
                    <a:rPr lang="ja-JP" altLang="en-US" sz="1600" b="1" u="sng" dirty="0">
                      <a:solidFill>
                        <a:schemeClr val="bg1"/>
                      </a:solidFill>
                      <a:latin typeface="+mn-ea"/>
                      <a:cs typeface="メイリオ" panose="020B0604030504040204" pitchFamily="50" charset="-128"/>
                    </a:rPr>
                    <a:t>室内ユニット</a:t>
                  </a:r>
                  <a:r>
                    <a:rPr lang="ja-JP" altLang="ja-JP" sz="1600" b="1" u="sng" dirty="0">
                      <a:solidFill>
                        <a:schemeClr val="bg1"/>
                      </a:solidFill>
                      <a:latin typeface="+mn-ea"/>
                      <a:cs typeface="メイリオ" panose="020B0604030504040204" pitchFamily="50" charset="-128"/>
                    </a:rPr>
                    <a:t>とグルーピングすると、</a:t>
                  </a:r>
                  <a:endParaRPr lang="en-US" altLang="ja-JP" sz="1600" b="1" u="sng" dirty="0">
                    <a:solidFill>
                      <a:schemeClr val="bg1"/>
                    </a:solidFill>
                    <a:latin typeface="+mn-ea"/>
                    <a:cs typeface="メイリオ" panose="020B0604030504040204" pitchFamily="50" charset="-128"/>
                  </a:endParaRPr>
                </a:p>
                <a:p>
                  <a:r>
                    <a:rPr lang="ja-JP" altLang="ja-JP" sz="1600" b="1" u="sng" dirty="0">
                      <a:solidFill>
                        <a:schemeClr val="bg1"/>
                      </a:solidFill>
                      <a:latin typeface="+mn-ea"/>
                      <a:cs typeface="メイリオ" panose="020B0604030504040204" pitchFamily="50" charset="-128"/>
                    </a:rPr>
                    <a:t>この</a:t>
                  </a:r>
                  <a:r>
                    <a:rPr lang="ja-JP" altLang="en-US" sz="1600" b="1" u="sng" dirty="0">
                      <a:solidFill>
                        <a:schemeClr val="bg1"/>
                      </a:solidFill>
                      <a:latin typeface="+mn-ea"/>
                      <a:cs typeface="メイリオ" panose="020B0604030504040204" pitchFamily="50" charset="-128"/>
                    </a:rPr>
                    <a:t>室内ユニット</a:t>
                  </a:r>
                  <a:r>
                    <a:rPr lang="ja-JP" altLang="ja-JP" sz="1600" b="1" u="sng" dirty="0">
                      <a:solidFill>
                        <a:schemeClr val="bg1"/>
                      </a:solidFill>
                      <a:latin typeface="+mn-ea"/>
                      <a:cs typeface="メイリオ" panose="020B0604030504040204" pitchFamily="50" charset="-128"/>
                    </a:rPr>
                    <a:t>は運転しません。</a:t>
                  </a:r>
                  <a:endParaRPr lang="ja-JP" altLang="en-US" sz="1600" b="1" u="sng" dirty="0">
                    <a:solidFill>
                      <a:schemeClr val="bg1"/>
                    </a:solidFill>
                    <a:latin typeface="+mn-ea"/>
                    <a:cs typeface="メイリオ" panose="020B0604030504040204" pitchFamily="50" charset="-128"/>
                  </a:endParaRPr>
                </a:p>
              </p:txBody>
            </p:sp>
          </p:grpSp>
          <p:sp>
            <p:nvSpPr>
              <p:cNvPr id="30" name="角丸四角形 11">
                <a:extLst>
                  <a:ext uri="{FF2B5EF4-FFF2-40B4-BE49-F238E27FC236}">
                    <a16:creationId xmlns:a16="http://schemas.microsoft.com/office/drawing/2014/main" id="{774C3FF7-223D-4AF1-99C1-E5A3BBEA52D3}"/>
                  </a:ext>
                </a:extLst>
              </p:cNvPr>
              <p:cNvSpPr/>
              <p:nvPr/>
            </p:nvSpPr>
            <p:spPr>
              <a:xfrm>
                <a:off x="3257921" y="3676028"/>
                <a:ext cx="1022891" cy="763174"/>
              </a:xfrm>
              <a:prstGeom prst="roundRect">
                <a:avLst>
                  <a:gd name="adj" fmla="val 78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31" name="角丸四角形 12">
                <a:extLst>
                  <a:ext uri="{FF2B5EF4-FFF2-40B4-BE49-F238E27FC236}">
                    <a16:creationId xmlns:a16="http://schemas.microsoft.com/office/drawing/2014/main" id="{85724E57-9DD8-4FA4-B336-71C59B64CE9D}"/>
                  </a:ext>
                </a:extLst>
              </p:cNvPr>
              <p:cNvSpPr>
                <a:spLocks noChangeAspect="1"/>
              </p:cNvSpPr>
              <p:nvPr/>
            </p:nvSpPr>
            <p:spPr>
              <a:xfrm>
                <a:off x="2699320" y="2653718"/>
                <a:ext cx="2330394" cy="892619"/>
              </a:xfrm>
              <a:prstGeom prst="roundRect">
                <a:avLst>
                  <a:gd name="adj" fmla="val 842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r>
                  <a:rPr lang="ja-JP" altLang="en-US" sz="1400" b="1" dirty="0">
                    <a:solidFill>
                      <a:schemeClr val="tx1"/>
                    </a:solidFill>
                    <a:latin typeface="+mn-ea"/>
                    <a:cs typeface="メイリオ" panose="020B0604030504040204" pitchFamily="50" charset="-128"/>
                  </a:rPr>
                  <a:t>代表室内ユニット</a:t>
                </a:r>
                <a:endParaRPr lang="en-US" altLang="ja-JP" sz="1400" b="1" dirty="0">
                  <a:solidFill>
                    <a:schemeClr val="tx1"/>
                  </a:solidFill>
                  <a:latin typeface="+mn-ea"/>
                  <a:cs typeface="メイリオ" panose="020B0604030504040204" pitchFamily="50" charset="-128"/>
                </a:endParaRPr>
              </a:p>
              <a:p>
                <a:pPr algn="ctr" fontAlgn="base"/>
                <a:r>
                  <a:rPr lang="ja-JP" altLang="en-US" sz="1400" b="1" dirty="0">
                    <a:solidFill>
                      <a:schemeClr val="tx1"/>
                    </a:solidFill>
                    <a:latin typeface="+mn-ea"/>
                    <a:cs typeface="メイリオ" panose="020B0604030504040204" pitchFamily="50" charset="-128"/>
                  </a:rPr>
                  <a:t>（最小アドレス）</a:t>
                </a:r>
                <a:endParaRPr lang="ja-JP" altLang="ja-JP" sz="1400" b="1" dirty="0">
                  <a:solidFill>
                    <a:schemeClr val="tx1"/>
                  </a:solidFill>
                  <a:latin typeface="+mn-ea"/>
                  <a:cs typeface="メイリオ" panose="020B0604030504040204" pitchFamily="50" charset="-128"/>
                </a:endParaRPr>
              </a:p>
            </p:txBody>
          </p:sp>
          <p:sp>
            <p:nvSpPr>
              <p:cNvPr id="32" name="右大かっこ 31">
                <a:extLst>
                  <a:ext uri="{FF2B5EF4-FFF2-40B4-BE49-F238E27FC236}">
                    <a16:creationId xmlns:a16="http://schemas.microsoft.com/office/drawing/2014/main" id="{2D4AA44C-41D3-4400-9B1A-EC30C53051ED}"/>
                  </a:ext>
                </a:extLst>
              </p:cNvPr>
              <p:cNvSpPr/>
              <p:nvPr/>
            </p:nvSpPr>
            <p:spPr>
              <a:xfrm rot="5400000">
                <a:off x="4188799" y="4088410"/>
                <a:ext cx="169247" cy="2433493"/>
              </a:xfrm>
              <a:prstGeom prst="rightBracket">
                <a:avLst>
                  <a:gd name="adj" fmla="val 84159"/>
                </a:avLst>
              </a:prstGeom>
              <a:ln w="349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2CFEE08A-4EC4-43A1-A462-8D1CD839E68C}"/>
                  </a:ext>
                </a:extLst>
              </p:cNvPr>
              <p:cNvSpPr txBox="1"/>
              <p:nvPr/>
            </p:nvSpPr>
            <p:spPr>
              <a:xfrm>
                <a:off x="3359058" y="5474592"/>
                <a:ext cx="1860643" cy="451725"/>
              </a:xfrm>
              <a:prstGeom prst="rect">
                <a:avLst/>
              </a:prstGeom>
              <a:noFill/>
            </p:spPr>
            <p:txBody>
              <a:bodyPr wrap="square" rtlCol="0">
                <a:spAutoFit/>
              </a:bodyPr>
              <a:lstStyle/>
              <a:p>
                <a:pPr algn="ctr"/>
                <a:r>
                  <a:rPr lang="ja-JP" altLang="en-US" sz="1600" b="1" dirty="0">
                    <a:solidFill>
                      <a:schemeClr val="accent5">
                        <a:lumMod val="75000"/>
                      </a:schemeClr>
                    </a:solidFill>
                    <a:latin typeface="+mn-ea"/>
                    <a:cs typeface="メイリオ" panose="020B0604030504040204" pitchFamily="50" charset="-128"/>
                  </a:rPr>
                  <a:t>グループ</a:t>
                </a:r>
                <a:r>
                  <a:rPr lang="en-US" altLang="ja-JP" sz="1600" b="1" dirty="0">
                    <a:solidFill>
                      <a:schemeClr val="accent5">
                        <a:lumMod val="75000"/>
                      </a:schemeClr>
                    </a:solidFill>
                    <a:latin typeface="+mn-ea"/>
                    <a:cs typeface="メイリオ" panose="020B0604030504040204" pitchFamily="50" charset="-128"/>
                  </a:rPr>
                  <a:t>1</a:t>
                </a:r>
                <a:endParaRPr lang="ja-JP" altLang="ja-JP" sz="1600" dirty="0">
                  <a:solidFill>
                    <a:schemeClr val="accent5">
                      <a:lumMod val="75000"/>
                    </a:schemeClr>
                  </a:solidFill>
                  <a:latin typeface="+mn-ea"/>
                  <a:cs typeface="メイリオ" panose="020B0604030504040204" pitchFamily="50" charset="-128"/>
                </a:endParaRPr>
              </a:p>
            </p:txBody>
          </p:sp>
          <p:sp>
            <p:nvSpPr>
              <p:cNvPr id="34" name="右大かっこ 33">
                <a:extLst>
                  <a:ext uri="{FF2B5EF4-FFF2-40B4-BE49-F238E27FC236}">
                    <a16:creationId xmlns:a16="http://schemas.microsoft.com/office/drawing/2014/main" id="{E56F6C2E-6309-4E4B-AED3-6132D9DFEEDA}"/>
                  </a:ext>
                </a:extLst>
              </p:cNvPr>
              <p:cNvSpPr/>
              <p:nvPr/>
            </p:nvSpPr>
            <p:spPr>
              <a:xfrm rot="5400000">
                <a:off x="7054340" y="4106158"/>
                <a:ext cx="169247" cy="2433493"/>
              </a:xfrm>
              <a:prstGeom prst="rightBracket">
                <a:avLst>
                  <a:gd name="adj" fmla="val 84159"/>
                </a:avLst>
              </a:prstGeom>
              <a:ln w="349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0799C67D-3437-4978-96FA-6A8B216FE129}"/>
                  </a:ext>
                </a:extLst>
              </p:cNvPr>
              <p:cNvSpPr txBox="1"/>
              <p:nvPr/>
            </p:nvSpPr>
            <p:spPr>
              <a:xfrm>
                <a:off x="6194629" y="5474592"/>
                <a:ext cx="1944213" cy="451725"/>
              </a:xfrm>
              <a:prstGeom prst="rect">
                <a:avLst/>
              </a:prstGeom>
              <a:noFill/>
            </p:spPr>
            <p:txBody>
              <a:bodyPr wrap="square" rtlCol="0">
                <a:spAutoFit/>
              </a:bodyPr>
              <a:lstStyle/>
              <a:p>
                <a:pPr algn="ctr"/>
                <a:r>
                  <a:rPr lang="ja-JP" altLang="en-US" sz="1600" b="1" dirty="0">
                    <a:solidFill>
                      <a:schemeClr val="accent5">
                        <a:lumMod val="75000"/>
                      </a:schemeClr>
                    </a:solidFill>
                    <a:latin typeface="+mn-ea"/>
                    <a:cs typeface="メイリオ" panose="020B0604030504040204" pitchFamily="50" charset="-128"/>
                  </a:rPr>
                  <a:t>グループ</a:t>
                </a:r>
                <a:r>
                  <a:rPr lang="en-US" altLang="ja-JP" sz="1600" b="1" dirty="0">
                    <a:solidFill>
                      <a:schemeClr val="accent5">
                        <a:lumMod val="75000"/>
                      </a:schemeClr>
                    </a:solidFill>
                    <a:latin typeface="+mn-ea"/>
                    <a:cs typeface="メイリオ" panose="020B0604030504040204" pitchFamily="50" charset="-128"/>
                  </a:rPr>
                  <a:t>2</a:t>
                </a:r>
                <a:endParaRPr lang="ja-JP" altLang="ja-JP" sz="1600" dirty="0">
                  <a:solidFill>
                    <a:schemeClr val="accent5">
                      <a:lumMod val="75000"/>
                    </a:schemeClr>
                  </a:solidFill>
                  <a:latin typeface="+mn-ea"/>
                  <a:cs typeface="メイリオ" panose="020B0604030504040204" pitchFamily="50" charset="-128"/>
                </a:endParaRPr>
              </a:p>
            </p:txBody>
          </p:sp>
          <p:sp>
            <p:nvSpPr>
              <p:cNvPr id="36" name="右大かっこ 35">
                <a:extLst>
                  <a:ext uri="{FF2B5EF4-FFF2-40B4-BE49-F238E27FC236}">
                    <a16:creationId xmlns:a16="http://schemas.microsoft.com/office/drawing/2014/main" id="{026106BE-01E3-447F-8097-3BAFD31E92E8}"/>
                  </a:ext>
                </a:extLst>
              </p:cNvPr>
              <p:cNvSpPr/>
              <p:nvPr/>
            </p:nvSpPr>
            <p:spPr>
              <a:xfrm rot="5400000">
                <a:off x="8991165" y="4602825"/>
                <a:ext cx="169247" cy="1440160"/>
              </a:xfrm>
              <a:prstGeom prst="rightBracket">
                <a:avLst>
                  <a:gd name="adj" fmla="val 84159"/>
                </a:avLst>
              </a:prstGeom>
              <a:ln w="349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DFE6B0B4-BCB6-4114-B008-8C9ED7F62414}"/>
                  </a:ext>
                </a:extLst>
              </p:cNvPr>
              <p:cNvSpPr txBox="1"/>
              <p:nvPr/>
            </p:nvSpPr>
            <p:spPr>
              <a:xfrm>
                <a:off x="7941242" y="5474592"/>
                <a:ext cx="2269093" cy="451725"/>
              </a:xfrm>
              <a:prstGeom prst="rect">
                <a:avLst/>
              </a:prstGeom>
              <a:noFill/>
            </p:spPr>
            <p:txBody>
              <a:bodyPr wrap="square" rtlCol="0">
                <a:spAutoFit/>
              </a:bodyPr>
              <a:lstStyle/>
              <a:p>
                <a:pPr algn="ctr"/>
                <a:r>
                  <a:rPr lang="ja-JP" altLang="en-US" sz="1600" b="1" dirty="0">
                    <a:solidFill>
                      <a:schemeClr val="accent5">
                        <a:lumMod val="75000"/>
                      </a:schemeClr>
                    </a:solidFill>
                    <a:latin typeface="+mn-ea"/>
                    <a:cs typeface="メイリオ" panose="020B0604030504040204" pitchFamily="50" charset="-128"/>
                  </a:rPr>
                  <a:t>グループ</a:t>
                </a:r>
                <a:r>
                  <a:rPr lang="en-US" altLang="ja-JP" sz="1600" b="1" dirty="0">
                    <a:solidFill>
                      <a:schemeClr val="accent5">
                        <a:lumMod val="75000"/>
                      </a:schemeClr>
                    </a:solidFill>
                    <a:latin typeface="+mn-ea"/>
                    <a:cs typeface="メイリオ" panose="020B0604030504040204" pitchFamily="50" charset="-128"/>
                  </a:rPr>
                  <a:t>3</a:t>
                </a:r>
                <a:endParaRPr lang="ja-JP" altLang="ja-JP" sz="1600" dirty="0">
                  <a:solidFill>
                    <a:schemeClr val="accent5">
                      <a:lumMod val="75000"/>
                    </a:schemeClr>
                  </a:solidFill>
                  <a:latin typeface="+mn-ea"/>
                  <a:cs typeface="メイリオ" panose="020B0604030504040204" pitchFamily="50" charset="-128"/>
                </a:endParaRPr>
              </a:p>
            </p:txBody>
          </p:sp>
          <p:grpSp>
            <p:nvGrpSpPr>
              <p:cNvPr id="38" name="グループ化 37">
                <a:extLst>
                  <a:ext uri="{FF2B5EF4-FFF2-40B4-BE49-F238E27FC236}">
                    <a16:creationId xmlns:a16="http://schemas.microsoft.com/office/drawing/2014/main" id="{7A09192A-0B0F-41E4-999C-2125827F430E}"/>
                  </a:ext>
                </a:extLst>
              </p:cNvPr>
              <p:cNvGrpSpPr/>
              <p:nvPr/>
            </p:nvGrpSpPr>
            <p:grpSpPr>
              <a:xfrm>
                <a:off x="6223827" y="5574908"/>
                <a:ext cx="5462454" cy="755474"/>
                <a:chOff x="5470483" y="4703878"/>
                <a:chExt cx="5462454" cy="755474"/>
              </a:xfrm>
            </p:grpSpPr>
            <p:sp>
              <p:nvSpPr>
                <p:cNvPr id="42" name="二等辺三角形 41">
                  <a:extLst>
                    <a:ext uri="{FF2B5EF4-FFF2-40B4-BE49-F238E27FC236}">
                      <a16:creationId xmlns:a16="http://schemas.microsoft.com/office/drawing/2014/main" id="{E0E2164D-7DDB-4053-A33C-76292ACA6B7B}"/>
                    </a:ext>
                  </a:extLst>
                </p:cNvPr>
                <p:cNvSpPr/>
                <p:nvPr/>
              </p:nvSpPr>
              <p:spPr>
                <a:xfrm rot="19531027">
                  <a:off x="7200363" y="4703878"/>
                  <a:ext cx="370269" cy="609080"/>
                </a:xfrm>
                <a:prstGeom prst="triangle">
                  <a:avLst/>
                </a:prstGeom>
                <a:solidFill>
                  <a:srgbClr val="4B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43" name="角丸四角形 22">
                  <a:extLst>
                    <a:ext uri="{FF2B5EF4-FFF2-40B4-BE49-F238E27FC236}">
                      <a16:creationId xmlns:a16="http://schemas.microsoft.com/office/drawing/2014/main" id="{748DB490-59B3-433F-B127-21553C22EEDA}"/>
                    </a:ext>
                  </a:extLst>
                </p:cNvPr>
                <p:cNvSpPr/>
                <p:nvPr/>
              </p:nvSpPr>
              <p:spPr>
                <a:xfrm>
                  <a:off x="5470483" y="5008416"/>
                  <a:ext cx="5462454" cy="450936"/>
                </a:xfrm>
                <a:prstGeom prst="roundRect">
                  <a:avLst>
                    <a:gd name="adj" fmla="val 1467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n-ea"/>
                      <a:cs typeface="メイリオ" panose="020B0604030504040204" pitchFamily="50" charset="-128"/>
                    </a:rPr>
                    <a:t>代表室内ユニット以外はグルーピング可</a:t>
                  </a:r>
                </a:p>
              </p:txBody>
            </p:sp>
          </p:grpSp>
          <p:sp>
            <p:nvSpPr>
              <p:cNvPr id="39" name="角丸四角形 23">
                <a:extLst>
                  <a:ext uri="{FF2B5EF4-FFF2-40B4-BE49-F238E27FC236}">
                    <a16:creationId xmlns:a16="http://schemas.microsoft.com/office/drawing/2014/main" id="{C7C15D4F-2D19-4DBF-936B-E99D5E7E0525}"/>
                  </a:ext>
                </a:extLst>
              </p:cNvPr>
              <p:cNvSpPr/>
              <p:nvPr/>
            </p:nvSpPr>
            <p:spPr>
              <a:xfrm>
                <a:off x="4323262" y="3674731"/>
                <a:ext cx="950883" cy="763174"/>
              </a:xfrm>
              <a:prstGeom prst="roundRect">
                <a:avLst>
                  <a:gd name="adj" fmla="val 7849"/>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cxnSp>
            <p:nvCxnSpPr>
              <p:cNvPr id="40" name="直線コネクタ 39">
                <a:extLst>
                  <a:ext uri="{FF2B5EF4-FFF2-40B4-BE49-F238E27FC236}">
                    <a16:creationId xmlns:a16="http://schemas.microsoft.com/office/drawing/2014/main" id="{13A67840-F4B2-42D2-AD5F-C4DCA1F38084}"/>
                  </a:ext>
                </a:extLst>
              </p:cNvPr>
              <p:cNvCxnSpPr/>
              <p:nvPr/>
            </p:nvCxnSpPr>
            <p:spPr>
              <a:xfrm flipH="1">
                <a:off x="4441403" y="3727823"/>
                <a:ext cx="720080" cy="6380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845FEBD-4AEA-433A-B4A1-FF79D4959B72}"/>
                  </a:ext>
                </a:extLst>
              </p:cNvPr>
              <p:cNvCxnSpPr/>
              <p:nvPr/>
            </p:nvCxnSpPr>
            <p:spPr>
              <a:xfrm>
                <a:off x="4441403" y="3742387"/>
                <a:ext cx="720080" cy="623511"/>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四角形: 角を丸くする 2">
              <a:extLst>
                <a:ext uri="{FF2B5EF4-FFF2-40B4-BE49-F238E27FC236}">
                  <a16:creationId xmlns:a16="http://schemas.microsoft.com/office/drawing/2014/main" id="{CD84F298-4F0A-41AD-AA97-28ACB66BAE88}"/>
                </a:ext>
              </a:extLst>
            </p:cNvPr>
            <p:cNvSpPr/>
            <p:nvPr/>
          </p:nvSpPr>
          <p:spPr>
            <a:xfrm>
              <a:off x="2629834" y="4601054"/>
              <a:ext cx="745118" cy="571975"/>
            </a:xfrm>
            <a:prstGeom prst="roundRect">
              <a:avLst>
                <a:gd name="adj" fmla="val 8340"/>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sp>
        <p:nvSpPr>
          <p:cNvPr id="48" name="四角形: 角を丸くする 47">
            <a:extLst>
              <a:ext uri="{FF2B5EF4-FFF2-40B4-BE49-F238E27FC236}">
                <a16:creationId xmlns:a16="http://schemas.microsoft.com/office/drawing/2014/main" id="{73511DC1-1AA2-4EAF-9B0A-1F6288803583}"/>
              </a:ext>
            </a:extLst>
          </p:cNvPr>
          <p:cNvSpPr/>
          <p:nvPr/>
        </p:nvSpPr>
        <p:spPr>
          <a:xfrm>
            <a:off x="241404" y="1300115"/>
            <a:ext cx="3479061" cy="37402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オートチェンジオーバー</a:t>
            </a:r>
            <a:endParaRPr kumimoji="1" lang="ja-JP" altLang="en-US" b="1" dirty="0"/>
          </a:p>
        </p:txBody>
      </p:sp>
      <p:sp>
        <p:nvSpPr>
          <p:cNvPr id="6" name="スライド番号プレースホルダー 5">
            <a:extLst>
              <a:ext uri="{FF2B5EF4-FFF2-40B4-BE49-F238E27FC236}">
                <a16:creationId xmlns:a16="http://schemas.microsoft.com/office/drawing/2014/main" id="{44D979A2-4AFD-4EE2-9121-A8E4908556FD}"/>
              </a:ext>
            </a:extLst>
          </p:cNvPr>
          <p:cNvSpPr>
            <a:spLocks noGrp="1"/>
          </p:cNvSpPr>
          <p:nvPr>
            <p:ph type="sldNum" sz="quarter" idx="18"/>
          </p:nvPr>
        </p:nvSpPr>
        <p:spPr/>
        <p:txBody>
          <a:bodyPr/>
          <a:lstStyle/>
          <a:p>
            <a:fld id="{8E309D18-5CEC-4165-B971-DC4DA761F26D}" type="slidenum">
              <a:rPr lang="ja-JP" altLang="en-US" smtClean="0"/>
              <a:pPr/>
              <a:t>22</a:t>
            </a:fld>
            <a:endParaRPr lang="ja-JP" altLang="en-US"/>
          </a:p>
        </p:txBody>
      </p:sp>
      <p:sp>
        <p:nvSpPr>
          <p:cNvPr id="49" name="Text Box 4">
            <a:extLst>
              <a:ext uri="{FF2B5EF4-FFF2-40B4-BE49-F238E27FC236}">
                <a16:creationId xmlns:a16="http://schemas.microsoft.com/office/drawing/2014/main" id="{0DAA53F8-77CB-477B-8C45-48753CF3DCB0}"/>
              </a:ext>
            </a:extLst>
          </p:cNvPr>
          <p:cNvSpPr txBox="1">
            <a:spLocks noChangeArrowheads="1"/>
          </p:cNvSpPr>
          <p:nvPr/>
        </p:nvSpPr>
        <p:spPr bwMode="auto">
          <a:xfrm>
            <a:off x="229412" y="801167"/>
            <a:ext cx="8765298" cy="461665"/>
          </a:xfrm>
          <a:prstGeom prst="rect">
            <a:avLst/>
          </a:prstGeom>
          <a:solidFill>
            <a:schemeClr val="accent2">
              <a:lumMod val="7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設計部門向け提案（機能編）</a:t>
            </a:r>
          </a:p>
        </p:txBody>
      </p:sp>
    </p:spTree>
    <p:extLst>
      <p:ext uri="{BB962C8B-B14F-4D97-AF65-F5344CB8AC3E}">
        <p14:creationId xmlns:p14="http://schemas.microsoft.com/office/powerpoint/2010/main" val="406713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189351" y="798652"/>
            <a:ext cx="8765298" cy="461665"/>
          </a:xfrm>
          <a:prstGeom prst="rect">
            <a:avLst/>
          </a:prstGeom>
          <a:solidFill>
            <a:schemeClr val="accent1">
              <a:lumMod val="40000"/>
              <a:lumOff val="60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リニューアル提案</a:t>
            </a:r>
          </a:p>
        </p:txBody>
      </p:sp>
      <p:graphicFrame>
        <p:nvGraphicFramePr>
          <p:cNvPr id="11" name="表 10">
            <a:extLst>
              <a:ext uri="{FF2B5EF4-FFF2-40B4-BE49-F238E27FC236}">
                <a16:creationId xmlns:a16="http://schemas.microsoft.com/office/drawing/2014/main" id="{926077DF-D3FA-4B35-B25D-8D4BB6FC2D59}"/>
              </a:ext>
            </a:extLst>
          </p:cNvPr>
          <p:cNvGraphicFramePr>
            <a:graphicFrameLocks noGrp="1"/>
          </p:cNvGraphicFramePr>
          <p:nvPr>
            <p:extLst>
              <p:ext uri="{D42A27DB-BD31-4B8C-83A1-F6EECF244321}">
                <p14:modId xmlns:p14="http://schemas.microsoft.com/office/powerpoint/2010/main" val="2429849369"/>
              </p:ext>
            </p:extLst>
          </p:nvPr>
        </p:nvGraphicFramePr>
        <p:xfrm>
          <a:off x="556097" y="4191001"/>
          <a:ext cx="8271990" cy="1925590"/>
        </p:xfrm>
        <a:graphic>
          <a:graphicData uri="http://schemas.openxmlformats.org/drawingml/2006/table">
            <a:tbl>
              <a:tblPr firstRow="1" bandRow="1">
                <a:tableStyleId>{5C22544A-7EE6-4342-B048-85BDC9FD1C3A}</a:tableStyleId>
              </a:tblPr>
              <a:tblGrid>
                <a:gridCol w="1711073">
                  <a:extLst>
                    <a:ext uri="{9D8B030D-6E8A-4147-A177-3AD203B41FA5}">
                      <a16:colId xmlns:a16="http://schemas.microsoft.com/office/drawing/2014/main" val="2350025528"/>
                    </a:ext>
                  </a:extLst>
                </a:gridCol>
                <a:gridCol w="6560917">
                  <a:extLst>
                    <a:ext uri="{9D8B030D-6E8A-4147-A177-3AD203B41FA5}">
                      <a16:colId xmlns:a16="http://schemas.microsoft.com/office/drawing/2014/main" val="56802031"/>
                    </a:ext>
                  </a:extLst>
                </a:gridCol>
              </a:tblGrid>
              <a:tr h="296655">
                <a:tc>
                  <a:txBody>
                    <a:bodyPr/>
                    <a:lstStyle/>
                    <a:p>
                      <a:pPr algn="ctr"/>
                      <a:r>
                        <a:rPr kumimoji="1" lang="ja-JP" altLang="en-US" sz="1400">
                          <a:latin typeface="+mn-ea"/>
                          <a:ea typeface="+mn-ea"/>
                        </a:rPr>
                        <a:t>更新対象</a:t>
                      </a:r>
                      <a:endParaRPr kumimoji="1" lang="ja-JP" altLang="en-US" sz="1400" dirty="0">
                        <a:latin typeface="+mn-ea"/>
                        <a:ea typeface="+mn-ea"/>
                      </a:endParaRPr>
                    </a:p>
                  </a:txBody>
                  <a:tcPr/>
                </a:tc>
                <a:tc>
                  <a:txBody>
                    <a:bodyPr/>
                    <a:lstStyle/>
                    <a:p>
                      <a:pPr algn="ctr"/>
                      <a:r>
                        <a:rPr kumimoji="1" lang="ja-JP" altLang="en-US" sz="1400">
                          <a:latin typeface="+mn-ea"/>
                          <a:ea typeface="+mn-ea"/>
                        </a:rPr>
                        <a:t>現状（課題）</a:t>
                      </a:r>
                      <a:endParaRPr kumimoji="1" lang="ja-JP" altLang="en-US" sz="1400" dirty="0">
                        <a:latin typeface="+mn-ea"/>
                        <a:ea typeface="+mn-ea"/>
                      </a:endParaRPr>
                    </a:p>
                  </a:txBody>
                  <a:tcPr/>
                </a:tc>
                <a:extLst>
                  <a:ext uri="{0D108BD9-81ED-4DB2-BD59-A6C34878D82A}">
                    <a16:rowId xmlns:a16="http://schemas.microsoft.com/office/drawing/2014/main" val="2139731112"/>
                  </a:ext>
                </a:extLst>
              </a:tr>
              <a:tr h="528782">
                <a:tc rowSpan="2">
                  <a:txBody>
                    <a:bodyPr/>
                    <a:lstStyle/>
                    <a:p>
                      <a:r>
                        <a:rPr lang="ja-JP" altLang="en-US" sz="1400" b="0" u="none">
                          <a:solidFill>
                            <a:schemeClr val="tx1"/>
                          </a:solidFill>
                          <a:latin typeface="+mn-ea"/>
                          <a:ea typeface="+mn-ea"/>
                        </a:rPr>
                        <a:t>他社</a:t>
                      </a:r>
                      <a:r>
                        <a:rPr lang="en-US" altLang="ja-JP" sz="1400" b="0" u="none">
                          <a:solidFill>
                            <a:schemeClr val="tx1"/>
                          </a:solidFill>
                          <a:latin typeface="+mn-ea"/>
                          <a:ea typeface="+mn-ea"/>
                        </a:rPr>
                        <a:t>R410A</a:t>
                      </a:r>
                      <a:endParaRPr lang="en-US" altLang="ja-JP" sz="1400" b="0" u="none" dirty="0">
                        <a:solidFill>
                          <a:schemeClr val="tx1"/>
                        </a:solidFill>
                        <a:latin typeface="+mn-ea"/>
                        <a:ea typeface="+mn-ea"/>
                      </a:endParaRPr>
                    </a:p>
                  </a:txBody>
                  <a:tcPr/>
                </a:tc>
                <a:tc>
                  <a:txBody>
                    <a:bodyPr/>
                    <a:lstStyle/>
                    <a:p>
                      <a:r>
                        <a:rPr lang="ja-JP" altLang="en-US" sz="1400" b="0" u="none">
                          <a:solidFill>
                            <a:schemeClr val="tx1"/>
                          </a:solidFill>
                          <a:latin typeface="+mn-ea"/>
                          <a:ea typeface="+mn-ea"/>
                        </a:rPr>
                        <a:t>他社</a:t>
                      </a:r>
                      <a:r>
                        <a:rPr lang="en-US" altLang="ja-JP" sz="1400" b="0" u="none">
                          <a:solidFill>
                            <a:schemeClr val="tx1"/>
                          </a:solidFill>
                          <a:latin typeface="+mn-ea"/>
                          <a:ea typeface="+mn-ea"/>
                        </a:rPr>
                        <a:t>R410A</a:t>
                      </a:r>
                      <a:r>
                        <a:rPr lang="ja-JP" altLang="en-US" sz="1400" b="0" u="none">
                          <a:solidFill>
                            <a:schemeClr val="tx1"/>
                          </a:solidFill>
                          <a:latin typeface="+mn-ea"/>
                          <a:ea typeface="+mn-ea"/>
                        </a:rPr>
                        <a:t>からの更新時、リプレースマルチが必要となるが、リプレースマルチのラインアップが</a:t>
                      </a:r>
                      <a:r>
                        <a:rPr lang="en-US" altLang="ja-JP" sz="1400" b="0" u="none">
                          <a:solidFill>
                            <a:schemeClr val="tx1"/>
                          </a:solidFill>
                          <a:latin typeface="+mn-ea"/>
                          <a:ea typeface="+mn-ea"/>
                        </a:rPr>
                        <a:t>36</a:t>
                      </a:r>
                      <a:r>
                        <a:rPr lang="ja-JP" altLang="en-US" sz="1400" b="0" u="none">
                          <a:solidFill>
                            <a:schemeClr val="tx1"/>
                          </a:solidFill>
                          <a:latin typeface="+mn-ea"/>
                          <a:ea typeface="+mn-ea"/>
                        </a:rPr>
                        <a:t>馬力の為、他社から置き換えられないケースあり。</a:t>
                      </a:r>
                      <a:endParaRPr lang="en-US" altLang="ja-JP" sz="1400" b="0" u="none" dirty="0">
                        <a:solidFill>
                          <a:schemeClr val="tx1"/>
                        </a:solidFill>
                        <a:latin typeface="+mn-ea"/>
                        <a:ea typeface="+mn-ea"/>
                      </a:endParaRPr>
                    </a:p>
                  </a:txBody>
                  <a:tcPr/>
                </a:tc>
                <a:extLst>
                  <a:ext uri="{0D108BD9-81ED-4DB2-BD59-A6C34878D82A}">
                    <a16:rowId xmlns:a16="http://schemas.microsoft.com/office/drawing/2014/main" val="4219111759"/>
                  </a:ext>
                </a:extLst>
              </a:tr>
              <a:tr h="504313">
                <a:tc vMerge="1">
                  <a:txBody>
                    <a:bodyPr/>
                    <a:lstStyle/>
                    <a:p>
                      <a:endParaRPr lang="en-US" altLang="ja-JP" sz="1400" b="0" u="none" dirty="0">
                        <a:solidFill>
                          <a:schemeClr val="tx1"/>
                        </a:solidFill>
                        <a:latin typeface="Meiryo UI" panose="020B0604030504040204" pitchFamily="50" charset="-128"/>
                        <a:ea typeface="Meiryo UI" panose="020B0604030504040204" pitchFamily="50" charset="-128"/>
                      </a:endParaRPr>
                    </a:p>
                  </a:txBody>
                  <a:tcPr/>
                </a:tc>
                <a:tc>
                  <a:txBody>
                    <a:bodyPr/>
                    <a:lstStyle/>
                    <a:p>
                      <a:r>
                        <a:rPr lang="ja-JP" altLang="en-US" sz="1400" b="0" u="none">
                          <a:solidFill>
                            <a:schemeClr val="tx1"/>
                          </a:solidFill>
                          <a:latin typeface="+mn-ea"/>
                          <a:ea typeface="+mn-ea"/>
                        </a:rPr>
                        <a:t>既設の配管が第一分岐以降</a:t>
                      </a:r>
                      <a:r>
                        <a:rPr lang="en-US" altLang="ja-JP" sz="1400" b="0" u="none">
                          <a:solidFill>
                            <a:schemeClr val="tx1"/>
                          </a:solidFill>
                          <a:latin typeface="+mn-ea"/>
                          <a:ea typeface="+mn-ea"/>
                        </a:rPr>
                        <a:t>90m</a:t>
                      </a:r>
                      <a:r>
                        <a:rPr lang="ja-JP" altLang="en-US" sz="1400" b="0" u="none">
                          <a:solidFill>
                            <a:schemeClr val="tx1"/>
                          </a:solidFill>
                          <a:latin typeface="+mn-ea"/>
                          <a:ea typeface="+mn-ea"/>
                        </a:rPr>
                        <a:t>を超えている場合は現状リプの第一分岐以降</a:t>
                      </a:r>
                      <a:r>
                        <a:rPr lang="en-US" altLang="ja-JP" sz="1400" b="0" u="none">
                          <a:solidFill>
                            <a:schemeClr val="tx1"/>
                          </a:solidFill>
                          <a:latin typeface="+mn-ea"/>
                          <a:ea typeface="+mn-ea"/>
                        </a:rPr>
                        <a:t>40m</a:t>
                      </a:r>
                      <a:r>
                        <a:rPr lang="ja-JP" altLang="en-US" sz="1400" b="0" u="none">
                          <a:solidFill>
                            <a:schemeClr val="tx1"/>
                          </a:solidFill>
                          <a:latin typeface="+mn-ea"/>
                          <a:ea typeface="+mn-ea"/>
                        </a:rPr>
                        <a:t>の制約の為、置き換えられない。</a:t>
                      </a:r>
                      <a:endParaRPr lang="en-US" altLang="ja-JP" sz="1400" b="0" u="none" dirty="0">
                        <a:solidFill>
                          <a:schemeClr val="tx1"/>
                        </a:solidFill>
                        <a:latin typeface="+mn-ea"/>
                        <a:ea typeface="+mn-ea"/>
                      </a:endParaRPr>
                    </a:p>
                  </a:txBody>
                  <a:tcPr/>
                </a:tc>
                <a:extLst>
                  <a:ext uri="{0D108BD9-81ED-4DB2-BD59-A6C34878D82A}">
                    <a16:rowId xmlns:a16="http://schemas.microsoft.com/office/drawing/2014/main" val="1406505092"/>
                  </a:ext>
                </a:extLst>
              </a:tr>
              <a:tr h="573848">
                <a:tc>
                  <a:txBody>
                    <a:bodyPr/>
                    <a:lstStyle/>
                    <a:p>
                      <a:r>
                        <a:rPr lang="ja-JP" altLang="en-US" sz="1400" b="0" u="none">
                          <a:solidFill>
                            <a:schemeClr val="tx1"/>
                          </a:solidFill>
                          <a:latin typeface="+mn-ea"/>
                          <a:ea typeface="+mn-ea"/>
                        </a:rPr>
                        <a:t>当社</a:t>
                      </a:r>
                      <a:r>
                        <a:rPr lang="en-US" altLang="ja-JP" sz="1400" b="0" u="none">
                          <a:solidFill>
                            <a:schemeClr val="tx1"/>
                          </a:solidFill>
                          <a:latin typeface="+mn-ea"/>
                          <a:ea typeface="+mn-ea"/>
                        </a:rPr>
                        <a:t>R410A</a:t>
                      </a:r>
                      <a:endParaRPr lang="en-US" altLang="ja-JP" sz="1400" b="0" u="none" dirty="0">
                        <a:solidFill>
                          <a:schemeClr val="tx1"/>
                        </a:solidFill>
                        <a:latin typeface="+mn-ea"/>
                        <a:ea typeface="+mn-ea"/>
                      </a:endParaRPr>
                    </a:p>
                  </a:txBody>
                  <a:tcPr/>
                </a:tc>
                <a:tc>
                  <a:txBody>
                    <a:bodyPr/>
                    <a:lstStyle/>
                    <a:p>
                      <a:r>
                        <a:rPr lang="ja-JP" altLang="en-US" sz="1400" b="0" u="none">
                          <a:solidFill>
                            <a:schemeClr val="tx1"/>
                          </a:solidFill>
                          <a:latin typeface="+mn-ea"/>
                          <a:ea typeface="+mn-ea"/>
                        </a:rPr>
                        <a:t>既設当社</a:t>
                      </a:r>
                      <a:r>
                        <a:rPr lang="en-US" altLang="ja-JP" sz="1400" b="0" u="none">
                          <a:solidFill>
                            <a:schemeClr val="tx1"/>
                          </a:solidFill>
                          <a:latin typeface="+mn-ea"/>
                          <a:ea typeface="+mn-ea"/>
                        </a:rPr>
                        <a:t>R410A</a:t>
                      </a:r>
                      <a:r>
                        <a:rPr lang="ja-JP" altLang="en-US" sz="1400" b="0" u="none">
                          <a:solidFill>
                            <a:schemeClr val="tx1"/>
                          </a:solidFill>
                          <a:latin typeface="+mn-ea"/>
                          <a:ea typeface="+mn-ea"/>
                        </a:rPr>
                        <a:t>からの更新に当たり、</a:t>
                      </a:r>
                      <a:r>
                        <a:rPr lang="en-US" altLang="ja-JP" sz="1400" b="0" u="none">
                          <a:solidFill>
                            <a:schemeClr val="tx1"/>
                          </a:solidFill>
                          <a:latin typeface="+mn-ea"/>
                          <a:ea typeface="+mn-ea"/>
                        </a:rPr>
                        <a:t>R22</a:t>
                      </a:r>
                      <a:r>
                        <a:rPr lang="ja-JP" altLang="en-US" sz="1400" b="0" u="none">
                          <a:solidFill>
                            <a:schemeClr val="tx1"/>
                          </a:solidFill>
                          <a:latin typeface="+mn-ea"/>
                          <a:ea typeface="+mn-ea"/>
                        </a:rPr>
                        <a:t>のような冷媒規制もなく、</a:t>
                      </a:r>
                      <a:endParaRPr lang="en-US" altLang="ja-JP" sz="1400" b="0" u="none">
                        <a:solidFill>
                          <a:schemeClr val="tx1"/>
                        </a:solidFill>
                        <a:latin typeface="+mn-ea"/>
                        <a:ea typeface="+mn-ea"/>
                      </a:endParaRPr>
                    </a:p>
                    <a:p>
                      <a:r>
                        <a:rPr lang="ja-JP" altLang="en-US" sz="1400" b="0" u="none">
                          <a:solidFill>
                            <a:schemeClr val="tx1"/>
                          </a:solidFill>
                          <a:latin typeface="+mn-ea"/>
                          <a:ea typeface="+mn-ea"/>
                        </a:rPr>
                        <a:t>施主に更新を進めるにあたり、付加価値が必要</a:t>
                      </a:r>
                      <a:endParaRPr lang="en-US" altLang="ja-JP" sz="1400" b="0" u="none" dirty="0">
                        <a:solidFill>
                          <a:schemeClr val="tx1"/>
                        </a:solidFill>
                        <a:latin typeface="+mn-ea"/>
                        <a:ea typeface="+mn-ea"/>
                      </a:endParaRPr>
                    </a:p>
                  </a:txBody>
                  <a:tcPr/>
                </a:tc>
                <a:extLst>
                  <a:ext uri="{0D108BD9-81ED-4DB2-BD59-A6C34878D82A}">
                    <a16:rowId xmlns:a16="http://schemas.microsoft.com/office/drawing/2014/main" val="2800201442"/>
                  </a:ext>
                </a:extLst>
              </a:tr>
            </a:tbl>
          </a:graphicData>
        </a:graphic>
      </p:graphicFrame>
      <p:sp>
        <p:nvSpPr>
          <p:cNvPr id="16" name="正方形/長方形 15">
            <a:extLst>
              <a:ext uri="{FF2B5EF4-FFF2-40B4-BE49-F238E27FC236}">
                <a16:creationId xmlns:a16="http://schemas.microsoft.com/office/drawing/2014/main" id="{15CE3E3A-D2C6-4CE6-9777-6DF4EE7DB4C7}"/>
              </a:ext>
            </a:extLst>
          </p:cNvPr>
          <p:cNvSpPr/>
          <p:nvPr/>
        </p:nvSpPr>
        <p:spPr>
          <a:xfrm>
            <a:off x="587700" y="2355518"/>
            <a:ext cx="2873828" cy="16734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nvGrpSpPr>
          <p:cNvPr id="3" name="グループ化 2">
            <a:extLst>
              <a:ext uri="{FF2B5EF4-FFF2-40B4-BE49-F238E27FC236}">
                <a16:creationId xmlns:a16="http://schemas.microsoft.com/office/drawing/2014/main" id="{AD9EFDE5-BA17-48E1-A084-C3A4D8DD4FF9}"/>
              </a:ext>
            </a:extLst>
          </p:cNvPr>
          <p:cNvGrpSpPr/>
          <p:nvPr/>
        </p:nvGrpSpPr>
        <p:grpSpPr>
          <a:xfrm>
            <a:off x="415216" y="1316137"/>
            <a:ext cx="8539433" cy="2917360"/>
            <a:chOff x="108076" y="1422614"/>
            <a:chExt cx="8539433" cy="2917360"/>
          </a:xfrm>
        </p:grpSpPr>
        <p:graphicFrame>
          <p:nvGraphicFramePr>
            <p:cNvPr id="14" name="グラフ 13">
              <a:extLst>
                <a:ext uri="{FF2B5EF4-FFF2-40B4-BE49-F238E27FC236}">
                  <a16:creationId xmlns:a16="http://schemas.microsoft.com/office/drawing/2014/main" id="{14B890C6-E284-4BA1-A75F-67E62419E06B}"/>
                </a:ext>
              </a:extLst>
            </p:cNvPr>
            <p:cNvGraphicFramePr>
              <a:graphicFrameLocks/>
            </p:cNvGraphicFramePr>
            <p:nvPr>
              <p:extLst>
                <p:ext uri="{D42A27DB-BD31-4B8C-83A1-F6EECF244321}">
                  <p14:modId xmlns:p14="http://schemas.microsoft.com/office/powerpoint/2010/main" val="2838863511"/>
                </p:ext>
              </p:extLst>
            </p:nvPr>
          </p:nvGraphicFramePr>
          <p:xfrm>
            <a:off x="108076" y="1422614"/>
            <a:ext cx="8539433" cy="2917360"/>
          </p:xfrm>
          <a:graphic>
            <a:graphicData uri="http://schemas.openxmlformats.org/drawingml/2006/chart">
              <c:chart xmlns:c="http://schemas.openxmlformats.org/drawingml/2006/chart" xmlns:r="http://schemas.openxmlformats.org/officeDocument/2006/relationships" r:id="rId3"/>
            </a:graphicData>
          </a:graphic>
        </p:graphicFrame>
        <p:pic>
          <p:nvPicPr>
            <p:cNvPr id="15" name="図 14" descr="リプレースマルチ20周年PPT_1911-4e.gif">
              <a:extLst>
                <a:ext uri="{FF2B5EF4-FFF2-40B4-BE49-F238E27FC236}">
                  <a16:creationId xmlns:a16="http://schemas.microsoft.com/office/drawing/2014/main" id="{F4C63C9B-2BB5-48D2-A033-41547FE422FB}"/>
                </a:ext>
              </a:extLst>
            </p:cNvPr>
            <p:cNvPicPr>
              <a:picLocks noChangeAspect="1"/>
            </p:cNvPicPr>
            <p:nvPr/>
          </p:nvPicPr>
          <p:blipFill rotWithShape="1">
            <a:blip r:embed="rId4">
              <a:extLst>
                <a:ext uri="{28A0092B-C50C-407E-A947-70E740481C1C}">
                  <a14:useLocalDpi xmlns:a14="http://schemas.microsoft.com/office/drawing/2010/main" val="0"/>
                </a:ext>
              </a:extLst>
            </a:blip>
            <a:srcRect l="45556" t="66852" r="30694" b="18518"/>
            <a:stretch/>
          </p:blipFill>
          <p:spPr>
            <a:xfrm>
              <a:off x="3741798" y="2612931"/>
              <a:ext cx="1531441" cy="816069"/>
            </a:xfrm>
            <a:prstGeom prst="rect">
              <a:avLst/>
            </a:prstGeom>
          </p:spPr>
        </p:pic>
        <p:sp>
          <p:nvSpPr>
            <p:cNvPr id="17" name="楕円 16">
              <a:extLst>
                <a:ext uri="{FF2B5EF4-FFF2-40B4-BE49-F238E27FC236}">
                  <a16:creationId xmlns:a16="http://schemas.microsoft.com/office/drawing/2014/main" id="{D92C5DD4-B28A-4950-85AF-AC1A57641139}"/>
                </a:ext>
              </a:extLst>
            </p:cNvPr>
            <p:cNvSpPr/>
            <p:nvPr/>
          </p:nvSpPr>
          <p:spPr>
            <a:xfrm>
              <a:off x="998470" y="1782147"/>
              <a:ext cx="2379211" cy="120364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latin typeface="HGP創英角ｺﾞｼｯｸUB" panose="020B0900000000000000" pitchFamily="50" charset="-128"/>
                  <a:ea typeface="HGP創英角ｺﾞｼｯｸUB" panose="020B0900000000000000" pitchFamily="50" charset="-128"/>
                </a:rPr>
                <a:t>R22</a:t>
              </a:r>
              <a:r>
                <a:rPr kumimoji="1" lang="ja-JP" altLang="en-US" dirty="0">
                  <a:latin typeface="HGP創英角ｺﾞｼｯｸUB" panose="020B0900000000000000" pitchFamily="50" charset="-128"/>
                  <a:ea typeface="HGP創英角ｺﾞｼｯｸUB" panose="020B0900000000000000" pitchFamily="50" charset="-128"/>
                </a:rPr>
                <a:t>機の</a:t>
              </a: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kumimoji="1" lang="ja-JP" altLang="en-US" dirty="0">
                  <a:latin typeface="HGP創英角ｺﾞｼｯｸUB" panose="020B0900000000000000" pitchFamily="50" charset="-128"/>
                  <a:ea typeface="HGP創英角ｺﾞｼｯｸUB" panose="020B0900000000000000" pitchFamily="50" charset="-128"/>
                </a:rPr>
                <a:t>市場ストックは</a:t>
              </a:r>
              <a:endParaRPr kumimoji="1" lang="en-US" altLang="ja-JP" dirty="0">
                <a:latin typeface="HGP創英角ｺﾞｼｯｸUB" panose="020B0900000000000000" pitchFamily="50" charset="-128"/>
                <a:ea typeface="HGP創英角ｺﾞｼｯｸUB" panose="020B0900000000000000" pitchFamily="50" charset="-128"/>
              </a:endParaRPr>
            </a:p>
            <a:p>
              <a:pPr algn="ctr"/>
              <a:r>
                <a:rPr kumimoji="1" lang="ja-JP" altLang="en-US" sz="2000" b="1" dirty="0">
                  <a:solidFill>
                    <a:srgbClr val="FFFF00"/>
                  </a:solidFill>
                  <a:latin typeface="HGP創英角ｺﾞｼｯｸUB" panose="020B0900000000000000" pitchFamily="50" charset="-128"/>
                  <a:ea typeface="HGP創英角ｺﾞｼｯｸUB" panose="020B0900000000000000" pitchFamily="50" charset="-128"/>
                </a:rPr>
                <a:t>約</a:t>
              </a:r>
              <a:r>
                <a:rPr kumimoji="1" lang="en-US" altLang="ja-JP" sz="2400" b="1" dirty="0">
                  <a:solidFill>
                    <a:srgbClr val="FFFF00"/>
                  </a:solidFill>
                  <a:latin typeface="HGP創英角ｺﾞｼｯｸUB" panose="020B0900000000000000" pitchFamily="50" charset="-128"/>
                  <a:ea typeface="HGP創英角ｺﾞｼｯｸUB" panose="020B0900000000000000" pitchFamily="50" charset="-128"/>
                </a:rPr>
                <a:t>117</a:t>
              </a:r>
              <a:r>
                <a:rPr kumimoji="1" lang="ja-JP" altLang="en-US" sz="2000" b="1" dirty="0">
                  <a:solidFill>
                    <a:srgbClr val="FFFF00"/>
                  </a:solidFill>
                  <a:latin typeface="HGP創英角ｺﾞｼｯｸUB" panose="020B0900000000000000" pitchFamily="50" charset="-128"/>
                  <a:ea typeface="HGP創英角ｺﾞｼｯｸUB" panose="020B0900000000000000" pitchFamily="50" charset="-128"/>
                </a:rPr>
                <a:t>千台</a:t>
              </a:r>
              <a:endParaRPr kumimoji="1" lang="en-US" altLang="ja-JP" sz="2000" b="1" dirty="0">
                <a:solidFill>
                  <a:srgbClr val="FFFF00"/>
                </a:solidFill>
                <a:latin typeface="HGP創英角ｺﾞｼｯｸUB" panose="020B0900000000000000" pitchFamily="50" charset="-128"/>
                <a:ea typeface="HGP創英角ｺﾞｼｯｸUB" panose="020B0900000000000000" pitchFamily="50" charset="-128"/>
              </a:endParaRPr>
            </a:p>
            <a:p>
              <a:pPr algn="ctr"/>
              <a:r>
                <a:rPr kumimoji="1" lang="en-US" altLang="ja-JP" sz="900" dirty="0">
                  <a:latin typeface="HGP創英角ｺﾞｼｯｸUB" panose="020B0900000000000000" pitchFamily="50" charset="-128"/>
                  <a:ea typeface="HGP創英角ｺﾞｼｯｸUB" panose="020B0900000000000000" pitchFamily="50" charset="-128"/>
                </a:rPr>
                <a:t>※2021</a:t>
              </a:r>
              <a:r>
                <a:rPr kumimoji="1" lang="ja-JP" altLang="en-US" sz="900" dirty="0">
                  <a:latin typeface="HGP創英角ｺﾞｼｯｸUB" panose="020B0900000000000000" pitchFamily="50" charset="-128"/>
                  <a:ea typeface="HGP創英角ｺﾞｼｯｸUB" panose="020B0900000000000000" pitchFamily="50" charset="-128"/>
                </a:rPr>
                <a:t>年現在</a:t>
              </a:r>
              <a:r>
                <a:rPr kumimoji="1" lang="en-US" altLang="ja-JP" sz="900" dirty="0">
                  <a:latin typeface="HGP創英角ｺﾞｼｯｸUB" panose="020B0900000000000000" pitchFamily="50" charset="-128"/>
                  <a:ea typeface="HGP創英角ｺﾞｼｯｸUB" panose="020B0900000000000000" pitchFamily="50" charset="-128"/>
                </a:rPr>
                <a:t>(</a:t>
              </a:r>
              <a:r>
                <a:rPr kumimoji="1" lang="ja-JP" altLang="en-US" sz="900" dirty="0">
                  <a:latin typeface="HGP創英角ｺﾞｼｯｸUB" panose="020B0900000000000000" pitchFamily="50" charset="-128"/>
                  <a:ea typeface="HGP創英角ｺﾞｼｯｸUB" panose="020B0900000000000000" pitchFamily="50" charset="-128"/>
                </a:rPr>
                <a:t>当社試算</a:t>
              </a:r>
              <a:r>
                <a:rPr kumimoji="1" lang="en-US" altLang="ja-JP" sz="900" dirty="0">
                  <a:latin typeface="HGP創英角ｺﾞｼｯｸUB" panose="020B0900000000000000" pitchFamily="50" charset="-128"/>
                  <a:ea typeface="HGP創英角ｺﾞｼｯｸUB" panose="020B0900000000000000" pitchFamily="50" charset="-128"/>
                </a:rPr>
                <a:t>)</a:t>
              </a:r>
              <a:endParaRPr kumimoji="1" lang="ja-JP" altLang="en-US" sz="900" dirty="0">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3AC2409A-C73E-4D75-B352-59C8F7197081}"/>
                </a:ext>
              </a:extLst>
            </p:cNvPr>
            <p:cNvSpPr txBox="1"/>
            <p:nvPr/>
          </p:nvSpPr>
          <p:spPr bwMode="gray">
            <a:xfrm>
              <a:off x="5449208" y="2246062"/>
              <a:ext cx="2014344" cy="897683"/>
            </a:xfrm>
            <a:prstGeom prst="wedgeRoundRectCallout">
              <a:avLst>
                <a:gd name="adj1" fmla="val 30787"/>
                <a:gd name="adj2" fmla="val 76246"/>
                <a:gd name="adj3" fmla="val 16667"/>
              </a:avLst>
            </a:prstGeom>
            <a:solidFill>
              <a:schemeClr val="accent5">
                <a:lumMod val="25000"/>
              </a:schemeClr>
            </a:solidFill>
            <a:ln>
              <a:noFill/>
            </a:ln>
          </p:spPr>
          <p:txBody>
            <a:bodyPr wrap="square" lIns="0" tIns="36000" rIns="0" bIns="36000" rtlCol="0">
              <a:spAutoFit/>
            </a:bodyPr>
            <a:lstStyle/>
            <a:p>
              <a:pPr algn="ctr"/>
              <a:r>
                <a:rPr lang="ja-JP" altLang="en-US" sz="1200" b="1" dirty="0">
                  <a:solidFill>
                    <a:prstClr val="white"/>
                  </a:solidFill>
                  <a:latin typeface="Meiryo UI" panose="020B0604030504040204" pitchFamily="50" charset="-128"/>
                  <a:ea typeface="Meiryo UI" panose="020B0604030504040204" pitchFamily="50" charset="-128"/>
                </a:rPr>
                <a:t>従来からの</a:t>
              </a:r>
              <a:r>
                <a:rPr lang="en-US" altLang="ja-JP" sz="1200" b="1" dirty="0">
                  <a:solidFill>
                    <a:prstClr val="white"/>
                  </a:solidFill>
                  <a:latin typeface="Meiryo UI" panose="020B0604030504040204" pitchFamily="50" charset="-128"/>
                  <a:ea typeface="Meiryo UI" panose="020B0604030504040204" pitchFamily="50" charset="-128"/>
                </a:rPr>
                <a:t>R22</a:t>
              </a:r>
              <a:r>
                <a:rPr lang="ja-JP" altLang="en-US" sz="1200" b="1" dirty="0">
                  <a:solidFill>
                    <a:prstClr val="white"/>
                  </a:solidFill>
                  <a:latin typeface="Meiryo UI" panose="020B0604030504040204" pitchFamily="50" charset="-128"/>
                  <a:ea typeface="Meiryo UI" panose="020B0604030504040204" pitchFamily="50" charset="-128"/>
                </a:rPr>
                <a:t>機</a:t>
              </a:r>
            </a:p>
            <a:p>
              <a:pPr algn="ctr"/>
              <a:r>
                <a:rPr lang="ja-JP" altLang="en-US" sz="1200" b="1" dirty="0">
                  <a:solidFill>
                    <a:prstClr val="white"/>
                  </a:solidFill>
                  <a:latin typeface="Meiryo UI" panose="020B0604030504040204" pitchFamily="50" charset="-128"/>
                  <a:ea typeface="Meiryo UI" panose="020B0604030504040204" pitchFamily="50" charset="-128"/>
                </a:rPr>
                <a:t>更新に加え</a:t>
              </a:r>
              <a:r>
                <a:rPr lang="en-US" altLang="ja-JP" sz="1200" b="1" dirty="0">
                  <a:solidFill>
                    <a:prstClr val="white"/>
                  </a:solidFill>
                  <a:latin typeface="Meiryo UI" panose="020B0604030504040204" pitchFamily="50" charset="-128"/>
                  <a:ea typeface="Meiryo UI" panose="020B0604030504040204" pitchFamily="50" charset="-128"/>
                </a:rPr>
                <a:t>R407C</a:t>
              </a:r>
              <a:r>
                <a:rPr lang="ja-JP" altLang="en-US" sz="1200" b="1" dirty="0">
                  <a:solidFill>
                    <a:prstClr val="white"/>
                  </a:solidFill>
                  <a:latin typeface="Meiryo UI" panose="020B0604030504040204" pitchFamily="50" charset="-128"/>
                  <a:ea typeface="Meiryo UI" panose="020B0604030504040204" pitchFamily="50" charset="-128"/>
                </a:rPr>
                <a:t>・</a:t>
              </a:r>
              <a:r>
                <a:rPr lang="en-US" altLang="ja-JP" sz="1200" b="1" dirty="0">
                  <a:solidFill>
                    <a:prstClr val="white"/>
                  </a:solidFill>
                  <a:latin typeface="Meiryo UI" panose="020B0604030504040204" pitchFamily="50" charset="-128"/>
                  <a:ea typeface="Meiryo UI" panose="020B0604030504040204" pitchFamily="50" charset="-128"/>
                </a:rPr>
                <a:t>R410A</a:t>
              </a:r>
              <a:r>
                <a:rPr lang="ja-JP" altLang="en-US" sz="1200" b="1" dirty="0">
                  <a:solidFill>
                    <a:prstClr val="white"/>
                  </a:solidFill>
                  <a:latin typeface="Meiryo UI" panose="020B0604030504040204" pitchFamily="50" charset="-128"/>
                  <a:ea typeface="Meiryo UI" panose="020B0604030504040204" pitchFamily="50" charset="-128"/>
                </a:rPr>
                <a:t>機からの</a:t>
              </a:r>
            </a:p>
            <a:p>
              <a:pPr algn="ctr"/>
              <a:r>
                <a:rPr lang="ja-JP" altLang="en-US" sz="1200" b="1" dirty="0">
                  <a:solidFill>
                    <a:prstClr val="white"/>
                  </a:solidFill>
                  <a:latin typeface="Meiryo UI" panose="020B0604030504040204" pitchFamily="50" charset="-128"/>
                  <a:ea typeface="Meiryo UI" panose="020B0604030504040204" pitchFamily="50" charset="-128"/>
                </a:rPr>
                <a:t>更新も徐々に加速</a:t>
              </a:r>
            </a:p>
          </p:txBody>
        </p:sp>
      </p:grpSp>
      <p:grpSp>
        <p:nvGrpSpPr>
          <p:cNvPr id="13" name="グループ化 12">
            <a:extLst>
              <a:ext uri="{FF2B5EF4-FFF2-40B4-BE49-F238E27FC236}">
                <a16:creationId xmlns:a16="http://schemas.microsoft.com/office/drawing/2014/main" id="{1A4D30CE-ECBF-441E-8B5E-7BF3F69486F5}"/>
              </a:ext>
            </a:extLst>
          </p:cNvPr>
          <p:cNvGrpSpPr/>
          <p:nvPr/>
        </p:nvGrpSpPr>
        <p:grpSpPr>
          <a:xfrm>
            <a:off x="293483" y="6173741"/>
            <a:ext cx="8701227" cy="419618"/>
            <a:chOff x="293483" y="5994400"/>
            <a:chExt cx="8073095" cy="609653"/>
          </a:xfrm>
        </p:grpSpPr>
        <p:sp>
          <p:nvSpPr>
            <p:cNvPr id="19" name="正方形/長方形 18">
              <a:extLst>
                <a:ext uri="{FF2B5EF4-FFF2-40B4-BE49-F238E27FC236}">
                  <a16:creationId xmlns:a16="http://schemas.microsoft.com/office/drawing/2014/main" id="{A2BA46C5-A64E-488F-B34C-8240677C0CB5}"/>
                </a:ext>
              </a:extLst>
            </p:cNvPr>
            <p:cNvSpPr/>
            <p:nvPr/>
          </p:nvSpPr>
          <p:spPr>
            <a:xfrm>
              <a:off x="358558" y="5994400"/>
              <a:ext cx="7945065" cy="609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n-ea"/>
                </a:rPr>
                <a:t>　</a:t>
              </a:r>
              <a:r>
                <a:rPr kumimoji="1" lang="en-US" altLang="ja-JP" b="1" u="sng" dirty="0">
                  <a:solidFill>
                    <a:srgbClr val="FF0000"/>
                  </a:solidFill>
                  <a:latin typeface="+mn-ea"/>
                </a:rPr>
                <a:t>22</a:t>
              </a:r>
              <a:r>
                <a:rPr kumimoji="1" lang="ja-JP" altLang="en-US" b="1" u="sng" dirty="0">
                  <a:solidFill>
                    <a:srgbClr val="FF0000"/>
                  </a:solidFill>
                  <a:latin typeface="+mn-ea"/>
                </a:rPr>
                <a:t>年度では、</a:t>
              </a:r>
              <a:r>
                <a:rPr kumimoji="1" lang="en-US" altLang="ja-JP" b="1" u="sng" dirty="0">
                  <a:solidFill>
                    <a:srgbClr val="FF0000"/>
                  </a:solidFill>
                  <a:latin typeface="+mn-ea"/>
                </a:rPr>
                <a:t>R410A</a:t>
              </a:r>
              <a:r>
                <a:rPr lang="en-US" altLang="ja-JP" b="1" u="sng" dirty="0">
                  <a:solidFill>
                    <a:srgbClr val="FF0000"/>
                  </a:solidFill>
                  <a:latin typeface="+mn-ea"/>
                </a:rPr>
                <a:t>(</a:t>
              </a:r>
              <a:r>
                <a:rPr kumimoji="1" lang="ja-JP" altLang="en-US" b="1" u="sng" dirty="0">
                  <a:solidFill>
                    <a:srgbClr val="FF0000"/>
                  </a:solidFill>
                  <a:latin typeface="+mn-ea"/>
                </a:rPr>
                <a:t>他社</a:t>
              </a:r>
              <a:r>
                <a:rPr kumimoji="1" lang="en-US" altLang="ja-JP" b="1" u="sng" dirty="0">
                  <a:solidFill>
                    <a:srgbClr val="FF0000"/>
                  </a:solidFill>
                  <a:latin typeface="+mn-ea"/>
                </a:rPr>
                <a:t>/</a:t>
              </a:r>
              <a:r>
                <a:rPr kumimoji="1" lang="ja-JP" altLang="en-US" b="1" u="sng" dirty="0">
                  <a:solidFill>
                    <a:srgbClr val="FF0000"/>
                  </a:solidFill>
                  <a:latin typeface="+mn-ea"/>
                </a:rPr>
                <a:t>当社</a:t>
              </a:r>
              <a:r>
                <a:rPr kumimoji="1" lang="en-US" altLang="ja-JP" b="1" u="sng" dirty="0">
                  <a:solidFill>
                    <a:srgbClr val="FF0000"/>
                  </a:solidFill>
                  <a:latin typeface="+mn-ea"/>
                </a:rPr>
                <a:t>)</a:t>
              </a:r>
              <a:r>
                <a:rPr kumimoji="1" lang="ja-JP" altLang="en-US" b="1" u="sng" dirty="0">
                  <a:solidFill>
                    <a:srgbClr val="FF0000"/>
                  </a:solidFill>
                  <a:latin typeface="+mn-ea"/>
                </a:rPr>
                <a:t>からの更新を後押しする新訴求をいたします。</a:t>
              </a:r>
              <a:endParaRPr kumimoji="1" lang="en-US" altLang="ja-JP" b="1" u="sng" dirty="0">
                <a:solidFill>
                  <a:srgbClr val="FF0000"/>
                </a:solidFill>
                <a:latin typeface="+mn-ea"/>
              </a:endParaRPr>
            </a:p>
          </p:txBody>
        </p:sp>
        <p:sp>
          <p:nvSpPr>
            <p:cNvPr id="20" name="正方形/長方形 19">
              <a:extLst>
                <a:ext uri="{FF2B5EF4-FFF2-40B4-BE49-F238E27FC236}">
                  <a16:creationId xmlns:a16="http://schemas.microsoft.com/office/drawing/2014/main" id="{BB65DBFC-9171-400D-8179-F8F202E96CD7}"/>
                </a:ext>
              </a:extLst>
            </p:cNvPr>
            <p:cNvSpPr/>
            <p:nvPr/>
          </p:nvSpPr>
          <p:spPr>
            <a:xfrm>
              <a:off x="293483" y="5994400"/>
              <a:ext cx="139495" cy="609653"/>
            </a:xfrm>
            <a:prstGeom prst="rect">
              <a:avLst/>
            </a:prstGeom>
            <a:solidFill>
              <a:srgbClr val="FF8F98"/>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sp>
          <p:nvSpPr>
            <p:cNvPr id="21" name="正方形/長方形 20">
              <a:extLst>
                <a:ext uri="{FF2B5EF4-FFF2-40B4-BE49-F238E27FC236}">
                  <a16:creationId xmlns:a16="http://schemas.microsoft.com/office/drawing/2014/main" id="{A985EC7F-3CE3-44D1-8F76-1BE849B01E24}"/>
                </a:ext>
              </a:extLst>
            </p:cNvPr>
            <p:cNvSpPr/>
            <p:nvPr/>
          </p:nvSpPr>
          <p:spPr>
            <a:xfrm>
              <a:off x="8234821" y="5994400"/>
              <a:ext cx="131757" cy="609653"/>
            </a:xfrm>
            <a:prstGeom prst="rect">
              <a:avLst/>
            </a:prstGeom>
            <a:solidFill>
              <a:srgbClr val="FF8F98"/>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grpSp>
      <p:sp>
        <p:nvSpPr>
          <p:cNvPr id="5" name="スライド番号プレースホルダー 4">
            <a:extLst>
              <a:ext uri="{FF2B5EF4-FFF2-40B4-BE49-F238E27FC236}">
                <a16:creationId xmlns:a16="http://schemas.microsoft.com/office/drawing/2014/main" id="{2CB18E3E-2A89-4CE6-9C5D-2190A9748FF8}"/>
              </a:ext>
            </a:extLst>
          </p:cNvPr>
          <p:cNvSpPr>
            <a:spLocks noGrp="1"/>
          </p:cNvSpPr>
          <p:nvPr>
            <p:ph type="sldNum" sz="quarter" idx="18"/>
          </p:nvPr>
        </p:nvSpPr>
        <p:spPr/>
        <p:txBody>
          <a:bodyPr/>
          <a:lstStyle/>
          <a:p>
            <a:fld id="{8E309D18-5CEC-4165-B971-DC4DA761F26D}" type="slidenum">
              <a:rPr lang="ja-JP" altLang="en-US" smtClean="0"/>
              <a:pPr/>
              <a:t>23</a:t>
            </a:fld>
            <a:endParaRPr lang="ja-JP" altLang="en-US"/>
          </a:p>
        </p:txBody>
      </p:sp>
    </p:spTree>
    <p:extLst>
      <p:ext uri="{BB962C8B-B14F-4D97-AF65-F5344CB8AC3E}">
        <p14:creationId xmlns:p14="http://schemas.microsoft.com/office/powerpoint/2010/main" val="3912838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6" name="スライド番号プレースホルダー 5">
            <a:extLst>
              <a:ext uri="{FF2B5EF4-FFF2-40B4-BE49-F238E27FC236}">
                <a16:creationId xmlns:a16="http://schemas.microsoft.com/office/drawing/2014/main" id="{CBA213E5-CAE3-4878-B193-8748B72491A0}"/>
              </a:ext>
            </a:extLst>
          </p:cNvPr>
          <p:cNvSpPr>
            <a:spLocks noGrp="1"/>
          </p:cNvSpPr>
          <p:nvPr>
            <p:ph type="sldNum" sz="quarter" idx="18"/>
          </p:nvPr>
        </p:nvSpPr>
        <p:spPr/>
        <p:txBody>
          <a:bodyPr/>
          <a:lstStyle/>
          <a:p>
            <a:fld id="{8E309D18-5CEC-4165-B971-DC4DA761F26D}" type="slidenum">
              <a:rPr lang="ja-JP" altLang="en-US" smtClean="0"/>
              <a:pPr/>
              <a:t>24</a:t>
            </a:fld>
            <a:endParaRPr lang="ja-JP" altLang="en-US"/>
          </a:p>
        </p:txBody>
      </p:sp>
      <p:grpSp>
        <p:nvGrpSpPr>
          <p:cNvPr id="25" name="グループ化 24">
            <a:extLst>
              <a:ext uri="{FF2B5EF4-FFF2-40B4-BE49-F238E27FC236}">
                <a16:creationId xmlns:a16="http://schemas.microsoft.com/office/drawing/2014/main" id="{905597F4-7E4D-4E78-99DA-E286490F2322}"/>
              </a:ext>
            </a:extLst>
          </p:cNvPr>
          <p:cNvGrpSpPr/>
          <p:nvPr/>
        </p:nvGrpSpPr>
        <p:grpSpPr>
          <a:xfrm>
            <a:off x="559346" y="1284018"/>
            <a:ext cx="8364360" cy="4866012"/>
            <a:chOff x="652663" y="1366485"/>
            <a:chExt cx="8364360" cy="4866012"/>
          </a:xfrm>
        </p:grpSpPr>
        <p:pic>
          <p:nvPicPr>
            <p:cNvPr id="24" name="図 23">
              <a:extLst>
                <a:ext uri="{FF2B5EF4-FFF2-40B4-BE49-F238E27FC236}">
                  <a16:creationId xmlns:a16="http://schemas.microsoft.com/office/drawing/2014/main" id="{FF534606-86C6-4E2A-93CE-AA00C5077546}"/>
                </a:ext>
              </a:extLst>
            </p:cNvPr>
            <p:cNvPicPr>
              <a:picLocks noChangeAspect="1"/>
            </p:cNvPicPr>
            <p:nvPr/>
          </p:nvPicPr>
          <p:blipFill>
            <a:blip r:embed="rId3"/>
            <a:stretch>
              <a:fillRect/>
            </a:stretch>
          </p:blipFill>
          <p:spPr>
            <a:xfrm>
              <a:off x="652663" y="1366485"/>
              <a:ext cx="7708107" cy="4866012"/>
            </a:xfrm>
            <a:prstGeom prst="rect">
              <a:avLst/>
            </a:prstGeom>
          </p:spPr>
        </p:pic>
        <p:sp>
          <p:nvSpPr>
            <p:cNvPr id="13" name="テキスト ボックス 12">
              <a:extLst>
                <a:ext uri="{FF2B5EF4-FFF2-40B4-BE49-F238E27FC236}">
                  <a16:creationId xmlns:a16="http://schemas.microsoft.com/office/drawing/2014/main" id="{D08888EA-E8F8-4481-93E4-9B3450AFCBDA}"/>
                </a:ext>
              </a:extLst>
            </p:cNvPr>
            <p:cNvSpPr txBox="1"/>
            <p:nvPr/>
          </p:nvSpPr>
          <p:spPr>
            <a:xfrm>
              <a:off x="7168425" y="4706048"/>
              <a:ext cx="1848598" cy="350352"/>
            </a:xfrm>
            <a:prstGeom prst="rect">
              <a:avLst/>
            </a:prstGeom>
            <a:noFill/>
          </p:spPr>
          <p:txBody>
            <a:bodyPr wrap="square" rtlCol="0">
              <a:spAutoFit/>
            </a:bodyPr>
            <a:lstStyle/>
            <a:p>
              <a:pPr algn="l">
                <a:lnSpc>
                  <a:spcPct val="130000"/>
                </a:lnSpc>
              </a:pPr>
              <a:r>
                <a:rPr kumimoji="1" lang="en-US" altLang="ja-JP" sz="1400" dirty="0"/>
                <a:t>PUHY-RP</a:t>
              </a:r>
              <a:r>
                <a:rPr kumimoji="1" lang="ja-JP" altLang="en-US" sz="1400" dirty="0"/>
                <a:t>・</a:t>
              </a:r>
              <a:r>
                <a:rPr kumimoji="1" lang="en-US" altLang="ja-JP" sz="1400" dirty="0"/>
                <a:t>DMG9</a:t>
              </a:r>
              <a:endParaRPr kumimoji="1" lang="ja-JP" altLang="en-US" sz="1400" dirty="0"/>
            </a:p>
          </p:txBody>
        </p:sp>
        <p:sp>
          <p:nvSpPr>
            <p:cNvPr id="19" name="楕円 18">
              <a:extLst>
                <a:ext uri="{FF2B5EF4-FFF2-40B4-BE49-F238E27FC236}">
                  <a16:creationId xmlns:a16="http://schemas.microsoft.com/office/drawing/2014/main" id="{6CECEC3B-E696-4FB3-A7A1-95EF68F5C85C}"/>
                </a:ext>
              </a:extLst>
            </p:cNvPr>
            <p:cNvSpPr/>
            <p:nvPr/>
          </p:nvSpPr>
          <p:spPr>
            <a:xfrm>
              <a:off x="5575422" y="3558751"/>
              <a:ext cx="3099467" cy="851949"/>
            </a:xfrm>
            <a:prstGeom prst="ellipse">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400" b="1" u="sng" dirty="0">
                  <a:solidFill>
                    <a:schemeClr val="accent1">
                      <a:lumMod val="60000"/>
                      <a:lumOff val="40000"/>
                    </a:schemeClr>
                  </a:solidFill>
                </a:rPr>
                <a:t>既設配管の流用が可能な、</a:t>
              </a:r>
              <a:endParaRPr kumimoji="1" lang="en-US" altLang="ja-JP" sz="1400" b="1" u="sng" dirty="0">
                <a:solidFill>
                  <a:schemeClr val="accent1">
                    <a:lumMod val="60000"/>
                    <a:lumOff val="40000"/>
                  </a:schemeClr>
                </a:solidFill>
              </a:endParaRPr>
            </a:p>
            <a:p>
              <a:pPr algn="ctr">
                <a:lnSpc>
                  <a:spcPct val="130000"/>
                </a:lnSpc>
              </a:pPr>
              <a:r>
                <a:rPr lang="ja-JP" altLang="en-US" sz="1400" b="1" u="sng" dirty="0">
                  <a:solidFill>
                    <a:schemeClr val="accent1">
                      <a:lumMod val="60000"/>
                      <a:lumOff val="40000"/>
                    </a:schemeClr>
                  </a:solidFill>
                </a:rPr>
                <a:t>更新用シリーズ！</a:t>
              </a:r>
              <a:endParaRPr kumimoji="1" lang="ja-JP" altLang="en-US" sz="1400" b="1" u="sng" dirty="0">
                <a:solidFill>
                  <a:schemeClr val="accent1">
                    <a:lumMod val="60000"/>
                    <a:lumOff val="40000"/>
                  </a:schemeClr>
                </a:solidFill>
              </a:endParaRPr>
            </a:p>
          </p:txBody>
        </p:sp>
      </p:gr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189351" y="798652"/>
            <a:ext cx="8765298" cy="461665"/>
          </a:xfrm>
          <a:prstGeom prst="rect">
            <a:avLst/>
          </a:prstGeom>
          <a:solidFill>
            <a:schemeClr val="accent1">
              <a:lumMod val="40000"/>
              <a:lumOff val="60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リプレースマルチモデルチェンジ</a:t>
            </a:r>
          </a:p>
        </p:txBody>
      </p:sp>
      <p:grpSp>
        <p:nvGrpSpPr>
          <p:cNvPr id="15" name="グループ化 14">
            <a:extLst>
              <a:ext uri="{FF2B5EF4-FFF2-40B4-BE49-F238E27FC236}">
                <a16:creationId xmlns:a16="http://schemas.microsoft.com/office/drawing/2014/main" id="{4FD8CE67-9970-445B-BEB0-238E6371F1D3}"/>
              </a:ext>
            </a:extLst>
          </p:cNvPr>
          <p:cNvGrpSpPr/>
          <p:nvPr/>
        </p:nvGrpSpPr>
        <p:grpSpPr>
          <a:xfrm>
            <a:off x="293483" y="6173734"/>
            <a:ext cx="8701227" cy="419620"/>
            <a:chOff x="293483" y="5994400"/>
            <a:chExt cx="8073095" cy="609657"/>
          </a:xfrm>
        </p:grpSpPr>
        <p:sp>
          <p:nvSpPr>
            <p:cNvPr id="16" name="正方形/長方形 15">
              <a:extLst>
                <a:ext uri="{FF2B5EF4-FFF2-40B4-BE49-F238E27FC236}">
                  <a16:creationId xmlns:a16="http://schemas.microsoft.com/office/drawing/2014/main" id="{1BC5B9E2-3B55-4BDD-811C-D951B6C54543}"/>
                </a:ext>
              </a:extLst>
            </p:cNvPr>
            <p:cNvSpPr/>
            <p:nvPr/>
          </p:nvSpPr>
          <p:spPr>
            <a:xfrm>
              <a:off x="358558" y="5994404"/>
              <a:ext cx="7945065" cy="609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n-ea"/>
                </a:rPr>
                <a:t>　省エネ性を向上させ、</a:t>
              </a:r>
              <a:r>
                <a:rPr kumimoji="1" lang="ja-JP" altLang="en-US" b="1" dirty="0">
                  <a:solidFill>
                    <a:schemeClr val="tx1"/>
                  </a:solidFill>
                  <a:latin typeface="+mn-ea"/>
                </a:rPr>
                <a:t>他社からの入替に対応するようラインアップを拡大！</a:t>
              </a:r>
              <a:endParaRPr kumimoji="1" lang="en-US" altLang="ja-JP" b="1" dirty="0">
                <a:solidFill>
                  <a:schemeClr val="tx1"/>
                </a:solidFill>
                <a:latin typeface="+mn-ea"/>
              </a:endParaRPr>
            </a:p>
          </p:txBody>
        </p:sp>
        <p:sp>
          <p:nvSpPr>
            <p:cNvPr id="17" name="正方形/長方形 16">
              <a:extLst>
                <a:ext uri="{FF2B5EF4-FFF2-40B4-BE49-F238E27FC236}">
                  <a16:creationId xmlns:a16="http://schemas.microsoft.com/office/drawing/2014/main" id="{7F4B4BCE-2617-425C-8F65-37FC6D7CCB2E}"/>
                </a:ext>
              </a:extLst>
            </p:cNvPr>
            <p:cNvSpPr/>
            <p:nvPr/>
          </p:nvSpPr>
          <p:spPr>
            <a:xfrm>
              <a:off x="293483" y="5994400"/>
              <a:ext cx="139495" cy="609653"/>
            </a:xfrm>
            <a:prstGeom prst="rect">
              <a:avLst/>
            </a:prstGeom>
            <a:solidFill>
              <a:srgbClr val="FF8F98"/>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sp>
          <p:nvSpPr>
            <p:cNvPr id="18" name="正方形/長方形 17">
              <a:extLst>
                <a:ext uri="{FF2B5EF4-FFF2-40B4-BE49-F238E27FC236}">
                  <a16:creationId xmlns:a16="http://schemas.microsoft.com/office/drawing/2014/main" id="{5B93AF09-7441-4D75-B421-3DC8F7CD1629}"/>
                </a:ext>
              </a:extLst>
            </p:cNvPr>
            <p:cNvSpPr/>
            <p:nvPr/>
          </p:nvSpPr>
          <p:spPr>
            <a:xfrm>
              <a:off x="8234821" y="5994400"/>
              <a:ext cx="131757" cy="609653"/>
            </a:xfrm>
            <a:prstGeom prst="rect">
              <a:avLst/>
            </a:prstGeom>
            <a:solidFill>
              <a:srgbClr val="FF8F98"/>
            </a:solidFill>
            <a:ln>
              <a:solidFill>
                <a:srgbClr val="F69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grpSp>
      <p:sp>
        <p:nvSpPr>
          <p:cNvPr id="14" name="テキスト ボックス 13">
            <a:extLst>
              <a:ext uri="{FF2B5EF4-FFF2-40B4-BE49-F238E27FC236}">
                <a16:creationId xmlns:a16="http://schemas.microsoft.com/office/drawing/2014/main" id="{E1B0503A-1278-482C-A19E-85865F7DA737}"/>
              </a:ext>
            </a:extLst>
          </p:cNvPr>
          <p:cNvSpPr txBox="1"/>
          <p:nvPr/>
        </p:nvSpPr>
        <p:spPr bwMode="gray">
          <a:xfrm>
            <a:off x="4474933" y="2822108"/>
            <a:ext cx="2014344" cy="489060"/>
          </a:xfrm>
          <a:prstGeom prst="wedgeRoundRectCallout">
            <a:avLst>
              <a:gd name="adj1" fmla="val 38798"/>
              <a:gd name="adj2" fmla="val -72842"/>
              <a:gd name="adj3" fmla="val 16667"/>
            </a:avLst>
          </a:prstGeom>
          <a:solidFill>
            <a:schemeClr val="accent1">
              <a:lumMod val="40000"/>
              <a:lumOff val="60000"/>
            </a:schemeClr>
          </a:solidFill>
          <a:ln>
            <a:noFill/>
          </a:ln>
        </p:spPr>
        <p:txBody>
          <a:bodyPr wrap="square" lIns="0" tIns="36000" rIns="0" bIns="36000" rtlCol="0">
            <a:spAutoFit/>
          </a:bodyPr>
          <a:lstStyle/>
          <a:p>
            <a:pPr algn="ctr"/>
            <a:r>
              <a:rPr lang="ja-JP" altLang="en-US" sz="1200" b="1" dirty="0">
                <a:solidFill>
                  <a:prstClr val="white"/>
                </a:solidFill>
                <a:latin typeface="Meiryo UI" panose="020B0604030504040204" pitchFamily="50" charset="-128"/>
                <a:ea typeface="Meiryo UI" panose="020B0604030504040204" pitchFamily="50" charset="-128"/>
              </a:rPr>
              <a:t>第一分岐以降最遠配管長</a:t>
            </a:r>
            <a:r>
              <a:rPr lang="en-US" altLang="ja-JP" sz="1200" b="1" dirty="0">
                <a:solidFill>
                  <a:prstClr val="white"/>
                </a:solidFill>
                <a:latin typeface="Meiryo UI" panose="020B0604030504040204" pitchFamily="50" charset="-128"/>
                <a:ea typeface="Meiryo UI" panose="020B0604030504040204" pitchFamily="50" charset="-128"/>
              </a:rPr>
              <a:t>40m</a:t>
            </a:r>
            <a:r>
              <a:rPr lang="ja-JP" altLang="en-US" sz="1200" b="1" dirty="0">
                <a:solidFill>
                  <a:prstClr val="white"/>
                </a:solidFill>
                <a:latin typeface="Meiryo UI" panose="020B0604030504040204" pitchFamily="50" charset="-128"/>
                <a:ea typeface="Meiryo UI" panose="020B0604030504040204" pitchFamily="50" charset="-128"/>
              </a:rPr>
              <a:t>から</a:t>
            </a:r>
            <a:r>
              <a:rPr lang="en-US" altLang="ja-JP" sz="1200" b="1" dirty="0">
                <a:solidFill>
                  <a:prstClr val="white"/>
                </a:solidFill>
                <a:latin typeface="Meiryo UI" panose="020B0604030504040204" pitchFamily="50" charset="-128"/>
                <a:ea typeface="Meiryo UI" panose="020B0604030504040204" pitchFamily="50" charset="-128"/>
              </a:rPr>
              <a:t>90m</a:t>
            </a:r>
            <a:r>
              <a:rPr lang="ja-JP" altLang="en-US" sz="1200" b="1" dirty="0">
                <a:solidFill>
                  <a:prstClr val="white"/>
                </a:solidFill>
                <a:latin typeface="Meiryo UI" panose="020B0604030504040204" pitchFamily="50" charset="-128"/>
                <a:ea typeface="Meiryo UI" panose="020B0604030504040204" pitchFamily="50" charset="-128"/>
              </a:rPr>
              <a:t>まで拡大</a:t>
            </a:r>
          </a:p>
        </p:txBody>
      </p:sp>
    </p:spTree>
    <p:extLst>
      <p:ext uri="{BB962C8B-B14F-4D97-AF65-F5344CB8AC3E}">
        <p14:creationId xmlns:p14="http://schemas.microsoft.com/office/powerpoint/2010/main" val="73293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189351" y="798652"/>
            <a:ext cx="8765298" cy="461665"/>
          </a:xfrm>
          <a:prstGeom prst="rect">
            <a:avLst/>
          </a:prstGeom>
          <a:solidFill>
            <a:schemeClr val="accent1">
              <a:lumMod val="40000"/>
              <a:lumOff val="60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部分更新（パーシャルリプレース）のご提案</a:t>
            </a:r>
          </a:p>
        </p:txBody>
      </p:sp>
      <p:pic>
        <p:nvPicPr>
          <p:cNvPr id="10" name="図 9" descr="抽象, 挿絵 が含まれている画像&#10;&#10;自動的に生成された説明">
            <a:extLst>
              <a:ext uri="{FF2B5EF4-FFF2-40B4-BE49-F238E27FC236}">
                <a16:creationId xmlns:a16="http://schemas.microsoft.com/office/drawing/2014/main" id="{984BC460-FF8D-4FA1-A21A-94213C6EE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1" y="1285237"/>
            <a:ext cx="1098388" cy="1202316"/>
          </a:xfrm>
          <a:prstGeom prst="rect">
            <a:avLst/>
          </a:prstGeom>
        </p:spPr>
      </p:pic>
      <p:pic>
        <p:nvPicPr>
          <p:cNvPr id="11" name="図 10" descr="抽象, 挿絵 が含まれている画像&#10;&#10;自動的に生成された説明">
            <a:extLst>
              <a:ext uri="{FF2B5EF4-FFF2-40B4-BE49-F238E27FC236}">
                <a16:creationId xmlns:a16="http://schemas.microsoft.com/office/drawing/2014/main" id="{69595AEF-D22A-4827-8E53-0D3B9595CF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322" y="1285237"/>
            <a:ext cx="925171" cy="1202316"/>
          </a:xfrm>
          <a:prstGeom prst="rect">
            <a:avLst/>
          </a:prstGeom>
        </p:spPr>
      </p:pic>
      <p:sp>
        <p:nvSpPr>
          <p:cNvPr id="9" name="吹き出し: 角を丸めた四角形 8">
            <a:extLst>
              <a:ext uri="{FF2B5EF4-FFF2-40B4-BE49-F238E27FC236}">
                <a16:creationId xmlns:a16="http://schemas.microsoft.com/office/drawing/2014/main" id="{6E5199DD-E239-480C-AA03-B6BD174F9AF8}"/>
              </a:ext>
            </a:extLst>
          </p:cNvPr>
          <p:cNvSpPr/>
          <p:nvPr/>
        </p:nvSpPr>
        <p:spPr>
          <a:xfrm>
            <a:off x="1835078" y="1781706"/>
            <a:ext cx="6203785" cy="356293"/>
          </a:xfrm>
          <a:prstGeom prst="wedgeRoundRectCallout">
            <a:avLst>
              <a:gd name="adj1" fmla="val 52013"/>
              <a:gd name="adj2" fmla="val -44796"/>
              <a:gd name="adj3" fmla="val 16667"/>
            </a:avLst>
          </a:prstGeom>
          <a:solidFill>
            <a:schemeClr val="bg1"/>
          </a:solidFill>
          <a:ln w="222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30000"/>
              </a:lnSpc>
            </a:pPr>
            <a:r>
              <a:rPr kumimoji="1" lang="ja-JP" altLang="en-US" sz="1600" dirty="0">
                <a:solidFill>
                  <a:schemeClr val="tx1"/>
                </a:solidFill>
              </a:rPr>
              <a:t>それなら、室外ユニットだけを入れ替えてみてはいかがですか？</a:t>
            </a:r>
          </a:p>
        </p:txBody>
      </p:sp>
      <p:sp>
        <p:nvSpPr>
          <p:cNvPr id="3" name="吹き出し: 角を丸めた四角形 2">
            <a:extLst>
              <a:ext uri="{FF2B5EF4-FFF2-40B4-BE49-F238E27FC236}">
                <a16:creationId xmlns:a16="http://schemas.microsoft.com/office/drawing/2014/main" id="{E59252E0-85E1-43D6-9541-82522DF86086}"/>
              </a:ext>
            </a:extLst>
          </p:cNvPr>
          <p:cNvSpPr/>
          <p:nvPr/>
        </p:nvSpPr>
        <p:spPr>
          <a:xfrm>
            <a:off x="1277252" y="1347401"/>
            <a:ext cx="6025244" cy="356293"/>
          </a:xfrm>
          <a:prstGeom prst="wedgeRoundRectCallout">
            <a:avLst>
              <a:gd name="adj1" fmla="val -52142"/>
              <a:gd name="adj2" fmla="val 41650"/>
              <a:gd name="adj3" fmla="val 16667"/>
            </a:avLst>
          </a:prstGeom>
          <a:solidFill>
            <a:schemeClr val="bg1"/>
          </a:solidFill>
          <a:ln w="222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dirty="0">
                <a:solidFill>
                  <a:schemeClr val="tx1"/>
                </a:solidFill>
              </a:rPr>
              <a:t>そろそろエアコンを更新したいけど、予算がない</a:t>
            </a:r>
            <a:r>
              <a:rPr lang="ja-JP" altLang="en-US" sz="1600" dirty="0">
                <a:solidFill>
                  <a:schemeClr val="tx1"/>
                </a:solidFill>
              </a:rPr>
              <a:t>・・・</a:t>
            </a:r>
            <a:endParaRPr kumimoji="1" lang="ja-JP" altLang="en-US" sz="1600" dirty="0">
              <a:solidFill>
                <a:schemeClr val="tx1"/>
              </a:solidFill>
            </a:endParaRPr>
          </a:p>
        </p:txBody>
      </p:sp>
      <p:sp>
        <p:nvSpPr>
          <p:cNvPr id="6" name="スライド番号プレースホルダー 5">
            <a:extLst>
              <a:ext uri="{FF2B5EF4-FFF2-40B4-BE49-F238E27FC236}">
                <a16:creationId xmlns:a16="http://schemas.microsoft.com/office/drawing/2014/main" id="{6287F832-4222-43FE-9235-63BA8A2E2B35}"/>
              </a:ext>
            </a:extLst>
          </p:cNvPr>
          <p:cNvSpPr>
            <a:spLocks noGrp="1"/>
          </p:cNvSpPr>
          <p:nvPr>
            <p:ph type="sldNum" sz="quarter" idx="18"/>
          </p:nvPr>
        </p:nvSpPr>
        <p:spPr/>
        <p:txBody>
          <a:bodyPr/>
          <a:lstStyle/>
          <a:p>
            <a:fld id="{8E309D18-5CEC-4165-B971-DC4DA761F26D}" type="slidenum">
              <a:rPr lang="ja-JP" altLang="en-US" smtClean="0"/>
              <a:pPr/>
              <a:t>25</a:t>
            </a:fld>
            <a:endParaRPr lang="ja-JP" altLang="en-US"/>
          </a:p>
        </p:txBody>
      </p:sp>
      <p:grpSp>
        <p:nvGrpSpPr>
          <p:cNvPr id="17" name="グループ化 16">
            <a:extLst>
              <a:ext uri="{FF2B5EF4-FFF2-40B4-BE49-F238E27FC236}">
                <a16:creationId xmlns:a16="http://schemas.microsoft.com/office/drawing/2014/main" id="{C535CE87-C184-4568-B2E3-AE4B84F8B28A}"/>
              </a:ext>
            </a:extLst>
          </p:cNvPr>
          <p:cNvGrpSpPr/>
          <p:nvPr/>
        </p:nvGrpSpPr>
        <p:grpSpPr>
          <a:xfrm>
            <a:off x="482224" y="2723523"/>
            <a:ext cx="8293517" cy="3823819"/>
            <a:chOff x="482224" y="2723523"/>
            <a:chExt cx="8293517" cy="3823819"/>
          </a:xfrm>
        </p:grpSpPr>
        <p:pic>
          <p:nvPicPr>
            <p:cNvPr id="13" name="図 12">
              <a:extLst>
                <a:ext uri="{FF2B5EF4-FFF2-40B4-BE49-F238E27FC236}">
                  <a16:creationId xmlns:a16="http://schemas.microsoft.com/office/drawing/2014/main" id="{386AC213-6738-4FDB-8AA7-8A067B5D8597}"/>
                </a:ext>
              </a:extLst>
            </p:cNvPr>
            <p:cNvPicPr>
              <a:picLocks noChangeAspect="1"/>
            </p:cNvPicPr>
            <p:nvPr/>
          </p:nvPicPr>
          <p:blipFill rotWithShape="1">
            <a:blip r:embed="rId5"/>
            <a:srcRect b="42543"/>
            <a:stretch/>
          </p:blipFill>
          <p:spPr>
            <a:xfrm>
              <a:off x="482224" y="2723523"/>
              <a:ext cx="8186464" cy="3540047"/>
            </a:xfrm>
            <a:prstGeom prst="rect">
              <a:avLst/>
            </a:prstGeom>
          </p:spPr>
        </p:pic>
        <p:pic>
          <p:nvPicPr>
            <p:cNvPr id="16" name="図 15">
              <a:extLst>
                <a:ext uri="{FF2B5EF4-FFF2-40B4-BE49-F238E27FC236}">
                  <a16:creationId xmlns:a16="http://schemas.microsoft.com/office/drawing/2014/main" id="{DCC8C7FD-E773-47D2-85D7-DF600491C8E0}"/>
                </a:ext>
              </a:extLst>
            </p:cNvPr>
            <p:cNvPicPr>
              <a:picLocks noChangeAspect="1"/>
            </p:cNvPicPr>
            <p:nvPr/>
          </p:nvPicPr>
          <p:blipFill rotWithShape="1">
            <a:blip r:embed="rId5"/>
            <a:srcRect t="95753" b="-86"/>
            <a:stretch/>
          </p:blipFill>
          <p:spPr>
            <a:xfrm>
              <a:off x="589277" y="6280406"/>
              <a:ext cx="8186464" cy="266936"/>
            </a:xfrm>
            <a:prstGeom prst="rect">
              <a:avLst/>
            </a:prstGeom>
          </p:spPr>
        </p:pic>
      </p:grpSp>
    </p:spTree>
    <p:extLst>
      <p:ext uri="{BB962C8B-B14F-4D97-AF65-F5344CB8AC3E}">
        <p14:creationId xmlns:p14="http://schemas.microsoft.com/office/powerpoint/2010/main" val="71004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189351" y="798652"/>
            <a:ext cx="8765298" cy="461665"/>
          </a:xfrm>
          <a:prstGeom prst="rect">
            <a:avLst/>
          </a:prstGeom>
          <a:solidFill>
            <a:schemeClr val="accent1">
              <a:lumMod val="40000"/>
              <a:lumOff val="60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部分更新（パーシャルリプレース）のご提案</a:t>
            </a:r>
          </a:p>
        </p:txBody>
      </p:sp>
      <p:sp>
        <p:nvSpPr>
          <p:cNvPr id="8" name="正方形/長方形 7">
            <a:extLst>
              <a:ext uri="{FF2B5EF4-FFF2-40B4-BE49-F238E27FC236}">
                <a16:creationId xmlns:a16="http://schemas.microsoft.com/office/drawing/2014/main" id="{018D6F7E-8976-4271-98D4-88011B90DD1F}"/>
              </a:ext>
            </a:extLst>
          </p:cNvPr>
          <p:cNvSpPr/>
          <p:nvPr/>
        </p:nvSpPr>
        <p:spPr>
          <a:xfrm>
            <a:off x="189349" y="2360602"/>
            <a:ext cx="8765297" cy="3129628"/>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mn-ea"/>
              </a:rPr>
              <a:t>　１</a:t>
            </a:r>
            <a:r>
              <a:rPr lang="en-US" altLang="ja-JP" sz="2000" b="1" dirty="0">
                <a:solidFill>
                  <a:schemeClr val="tx1"/>
                </a:solidFill>
                <a:latin typeface="+mn-ea"/>
              </a:rPr>
              <a:t>.</a:t>
            </a:r>
            <a:r>
              <a:rPr lang="ja-JP" altLang="en-US" sz="2000" b="1" dirty="0">
                <a:solidFill>
                  <a:schemeClr val="tx1"/>
                </a:solidFill>
                <a:latin typeface="+mn-ea"/>
              </a:rPr>
              <a:t> 更新</a:t>
            </a:r>
            <a:r>
              <a:rPr kumimoji="1" lang="ja-JP" altLang="en-US" sz="2000" b="1" dirty="0">
                <a:solidFill>
                  <a:schemeClr val="tx1"/>
                </a:solidFill>
                <a:latin typeface="+mn-ea"/>
              </a:rPr>
              <a:t>室外ユニット＋既設室内ユニット</a:t>
            </a:r>
            <a:r>
              <a:rPr kumimoji="1" lang="en-US" altLang="ja-JP" sz="1000" b="1" dirty="0">
                <a:solidFill>
                  <a:schemeClr val="tx1"/>
                </a:solidFill>
                <a:latin typeface="+mn-ea"/>
              </a:rPr>
              <a:t>※1</a:t>
            </a:r>
            <a:r>
              <a:rPr kumimoji="1" lang="ja-JP" altLang="en-US" sz="2000" b="1" dirty="0">
                <a:solidFill>
                  <a:schemeClr val="tx1"/>
                </a:solidFill>
                <a:latin typeface="+mn-ea"/>
              </a:rPr>
              <a:t>の運転をメーカー保証</a:t>
            </a:r>
            <a:r>
              <a:rPr kumimoji="1" lang="en-US" altLang="ja-JP" sz="1050" b="1" dirty="0">
                <a:solidFill>
                  <a:schemeClr val="tx1"/>
                </a:solidFill>
                <a:latin typeface="+mn-ea"/>
              </a:rPr>
              <a:t>※</a:t>
            </a:r>
            <a:r>
              <a:rPr kumimoji="1" lang="ja-JP" altLang="en-US" sz="1050" b="1" dirty="0">
                <a:solidFill>
                  <a:schemeClr val="tx1"/>
                </a:solidFill>
                <a:latin typeface="+mn-ea"/>
              </a:rPr>
              <a:t>２</a:t>
            </a:r>
            <a:r>
              <a:rPr kumimoji="1" lang="ja-JP" altLang="en-US" sz="1100" b="1" dirty="0">
                <a:solidFill>
                  <a:schemeClr val="tx1"/>
                </a:solidFill>
                <a:latin typeface="+mn-ea"/>
              </a:rPr>
              <a:t>　</a:t>
            </a:r>
            <a:r>
              <a:rPr lang="ja-JP" altLang="en-US" sz="2000" b="1" dirty="0">
                <a:solidFill>
                  <a:schemeClr val="tx1"/>
                </a:solidFill>
                <a:latin typeface="+mn-ea"/>
              </a:rPr>
              <a:t>    </a:t>
            </a:r>
            <a:endParaRPr lang="en-US" altLang="ja-JP" sz="2000" b="1" dirty="0">
              <a:solidFill>
                <a:schemeClr val="tx1"/>
              </a:solidFill>
              <a:latin typeface="+mn-ea"/>
            </a:endParaRPr>
          </a:p>
          <a:p>
            <a:r>
              <a:rPr kumimoji="1" lang="en-US" altLang="ja-JP" sz="2000" b="1" dirty="0">
                <a:solidFill>
                  <a:schemeClr val="tx1"/>
                </a:solidFill>
                <a:latin typeface="+mn-ea"/>
              </a:rPr>
              <a:t>  </a:t>
            </a:r>
            <a:r>
              <a:rPr kumimoji="1" lang="ja-JP" altLang="en-US" sz="2000" b="1" dirty="0">
                <a:solidFill>
                  <a:schemeClr val="tx1"/>
                </a:solidFill>
                <a:latin typeface="+mn-ea"/>
              </a:rPr>
              <a:t>　</a:t>
            </a:r>
            <a:r>
              <a:rPr kumimoji="1" lang="en-US" altLang="ja-JP" sz="2000" b="1" dirty="0">
                <a:solidFill>
                  <a:schemeClr val="tx1"/>
                </a:solidFill>
                <a:latin typeface="+mn-ea"/>
              </a:rPr>
              <a:t>    </a:t>
            </a:r>
            <a:r>
              <a:rPr lang="ja-JP" altLang="en-US" sz="2000" b="1" dirty="0">
                <a:solidFill>
                  <a:schemeClr val="tx1"/>
                </a:solidFill>
                <a:latin typeface="+mn-ea"/>
              </a:rPr>
              <a:t>いたしますので、</a:t>
            </a:r>
            <a:r>
              <a:rPr kumimoji="1" lang="ja-JP" altLang="en-US" sz="2000" b="1" dirty="0">
                <a:solidFill>
                  <a:schemeClr val="tx1"/>
                </a:solidFill>
                <a:latin typeface="+mn-ea"/>
              </a:rPr>
              <a:t>安心してご使用いただけます！</a:t>
            </a:r>
            <a:endParaRPr kumimoji="1" lang="en-US" altLang="ja-JP" sz="1100" b="1" dirty="0">
              <a:solidFill>
                <a:schemeClr val="tx1"/>
              </a:solidFill>
              <a:latin typeface="+mn-ea"/>
            </a:endParaRPr>
          </a:p>
          <a:p>
            <a:endParaRPr kumimoji="1" lang="en-US" altLang="ja-JP" sz="2000" b="1" dirty="0">
              <a:solidFill>
                <a:schemeClr val="tx1"/>
              </a:solidFill>
              <a:latin typeface="+mn-ea"/>
            </a:endParaRPr>
          </a:p>
          <a:p>
            <a:r>
              <a:rPr kumimoji="1" lang="ja-JP" altLang="en-US" sz="2000" b="1" dirty="0">
                <a:solidFill>
                  <a:schemeClr val="tx1"/>
                </a:solidFill>
                <a:latin typeface="+mn-ea"/>
              </a:rPr>
              <a:t>　２</a:t>
            </a:r>
            <a:r>
              <a:rPr kumimoji="1" lang="en-US" altLang="ja-JP" sz="2000" b="1" dirty="0">
                <a:solidFill>
                  <a:schemeClr val="tx1"/>
                </a:solidFill>
                <a:latin typeface="+mn-ea"/>
              </a:rPr>
              <a:t>. </a:t>
            </a:r>
            <a:r>
              <a:rPr kumimoji="1" lang="ja-JP" altLang="en-US" sz="2000" b="1" dirty="0">
                <a:solidFill>
                  <a:schemeClr val="tx1"/>
                </a:solidFill>
                <a:latin typeface="+mn-ea"/>
              </a:rPr>
              <a:t>冷媒プレチャージ済（</a:t>
            </a:r>
            <a:r>
              <a:rPr kumimoji="1" lang="en-US" altLang="ja-JP" sz="2000" b="1" dirty="0">
                <a:solidFill>
                  <a:schemeClr val="tx1"/>
                </a:solidFill>
                <a:latin typeface="+mn-ea"/>
              </a:rPr>
              <a:t>P224</a:t>
            </a:r>
            <a:r>
              <a:rPr kumimoji="1" lang="ja-JP" altLang="en-US" sz="2000" b="1" dirty="0">
                <a:solidFill>
                  <a:schemeClr val="tx1"/>
                </a:solidFill>
                <a:latin typeface="+mn-ea"/>
              </a:rPr>
              <a:t>／</a:t>
            </a:r>
            <a:r>
              <a:rPr kumimoji="1" lang="en-US" altLang="ja-JP" sz="2000" b="1" dirty="0">
                <a:solidFill>
                  <a:schemeClr val="tx1"/>
                </a:solidFill>
                <a:latin typeface="+mn-ea"/>
              </a:rPr>
              <a:t>P280</a:t>
            </a:r>
            <a:r>
              <a:rPr kumimoji="1" lang="ja-JP" altLang="en-US" sz="2000" b="1" dirty="0">
                <a:solidFill>
                  <a:schemeClr val="tx1"/>
                </a:solidFill>
                <a:latin typeface="+mn-ea"/>
              </a:rPr>
              <a:t>のみ）のため、施工時冷媒の</a:t>
            </a:r>
            <a:endParaRPr kumimoji="1" lang="en-US" altLang="ja-JP" sz="2000" b="1" dirty="0">
              <a:solidFill>
                <a:schemeClr val="tx1"/>
              </a:solidFill>
              <a:latin typeface="+mn-ea"/>
            </a:endParaRPr>
          </a:p>
          <a:p>
            <a:r>
              <a:rPr kumimoji="1" lang="ja-JP" altLang="en-US" sz="2000" b="1" dirty="0">
                <a:solidFill>
                  <a:schemeClr val="tx1"/>
                </a:solidFill>
                <a:latin typeface="+mn-ea"/>
              </a:rPr>
              <a:t>   　   追加充填不要</a:t>
            </a:r>
            <a:r>
              <a:rPr kumimoji="1" lang="en-US" altLang="ja-JP" sz="1200" b="1" dirty="0">
                <a:solidFill>
                  <a:schemeClr val="tx1"/>
                </a:solidFill>
                <a:latin typeface="+mn-ea"/>
              </a:rPr>
              <a:t>※3</a:t>
            </a:r>
            <a:r>
              <a:rPr kumimoji="1" lang="ja-JP" altLang="en-US" sz="2000" b="1" dirty="0">
                <a:solidFill>
                  <a:schemeClr val="tx1"/>
                </a:solidFill>
                <a:latin typeface="+mn-ea"/>
              </a:rPr>
              <a:t>で、スピード</a:t>
            </a:r>
            <a:r>
              <a:rPr lang="ja-JP" altLang="en-US" sz="2000" b="1" dirty="0">
                <a:solidFill>
                  <a:schemeClr val="tx1"/>
                </a:solidFill>
                <a:latin typeface="+mn-ea"/>
              </a:rPr>
              <a:t>施工を実現します</a:t>
            </a:r>
            <a:r>
              <a:rPr kumimoji="1" lang="ja-JP" altLang="en-US" sz="2000" b="1" dirty="0">
                <a:solidFill>
                  <a:schemeClr val="tx1"/>
                </a:solidFill>
                <a:latin typeface="+mn-ea"/>
              </a:rPr>
              <a:t>！</a:t>
            </a:r>
            <a:endParaRPr kumimoji="1" lang="en-US" altLang="ja-JP" sz="2000" b="1" dirty="0">
              <a:solidFill>
                <a:schemeClr val="tx1"/>
              </a:solidFill>
              <a:latin typeface="+mn-ea"/>
            </a:endParaRPr>
          </a:p>
          <a:p>
            <a:endParaRPr kumimoji="1" lang="ja-JP" altLang="en-US" sz="2000" b="1" dirty="0">
              <a:solidFill>
                <a:schemeClr val="tx1"/>
              </a:solidFill>
              <a:latin typeface="+mn-ea"/>
            </a:endParaRPr>
          </a:p>
          <a:p>
            <a:r>
              <a:rPr kumimoji="1" lang="ja-JP" altLang="en-US" sz="2000" b="1" dirty="0">
                <a:solidFill>
                  <a:schemeClr val="tx1"/>
                </a:solidFill>
                <a:latin typeface="+mn-ea"/>
              </a:rPr>
              <a:t>　３</a:t>
            </a:r>
            <a:r>
              <a:rPr kumimoji="1" lang="en-US" altLang="ja-JP" sz="2000" b="1" dirty="0">
                <a:solidFill>
                  <a:schemeClr val="tx1"/>
                </a:solidFill>
                <a:latin typeface="+mn-ea"/>
              </a:rPr>
              <a:t>. </a:t>
            </a:r>
            <a:r>
              <a:rPr kumimoji="1" lang="ja-JP" altLang="en-US" sz="2000" b="1" dirty="0">
                <a:solidFill>
                  <a:schemeClr val="tx1"/>
                </a:solidFill>
                <a:latin typeface="+mn-ea"/>
              </a:rPr>
              <a:t>既設室外ユニットの、機能設定等を選択する基板上のスイッチの</a:t>
            </a:r>
            <a:endParaRPr kumimoji="1" lang="en-US" altLang="ja-JP" sz="2000" b="1" dirty="0">
              <a:solidFill>
                <a:schemeClr val="tx1"/>
              </a:solidFill>
              <a:latin typeface="+mn-ea"/>
            </a:endParaRPr>
          </a:p>
          <a:p>
            <a:r>
              <a:rPr lang="en-US" altLang="ja-JP" sz="2000" b="1" dirty="0">
                <a:solidFill>
                  <a:schemeClr val="tx1"/>
                </a:solidFill>
                <a:latin typeface="+mn-ea"/>
              </a:rPr>
              <a:t>   </a:t>
            </a:r>
            <a:r>
              <a:rPr lang="ja-JP" altLang="en-US" sz="2000" b="1" dirty="0">
                <a:solidFill>
                  <a:schemeClr val="tx1"/>
                </a:solidFill>
                <a:latin typeface="+mn-ea"/>
              </a:rPr>
              <a:t>　</a:t>
            </a:r>
            <a:r>
              <a:rPr lang="en-US" altLang="ja-JP" sz="2000" b="1" dirty="0">
                <a:solidFill>
                  <a:schemeClr val="tx1"/>
                </a:solidFill>
                <a:latin typeface="+mn-ea"/>
              </a:rPr>
              <a:t>  </a:t>
            </a:r>
            <a:r>
              <a:rPr kumimoji="1" lang="ja-JP" altLang="en-US" sz="2000" b="1" dirty="0">
                <a:solidFill>
                  <a:schemeClr val="tx1"/>
                </a:solidFill>
                <a:latin typeface="+mn-ea"/>
              </a:rPr>
              <a:t>データ引継ぎが可能</a:t>
            </a:r>
            <a:r>
              <a:rPr kumimoji="1" lang="en-US" altLang="ja-JP" sz="2000" b="1" dirty="0">
                <a:solidFill>
                  <a:schemeClr val="tx1"/>
                </a:solidFill>
                <a:latin typeface="+mn-ea"/>
              </a:rPr>
              <a:t>(SW4)</a:t>
            </a:r>
            <a:r>
              <a:rPr kumimoji="1" lang="ja-JP" altLang="en-US" sz="2000" b="1" dirty="0">
                <a:solidFill>
                  <a:schemeClr val="tx1"/>
                </a:solidFill>
                <a:latin typeface="+mn-ea"/>
              </a:rPr>
              <a:t>。</a:t>
            </a:r>
            <a:endParaRPr lang="en-US" altLang="ja-JP" sz="2000" b="1" dirty="0">
              <a:solidFill>
                <a:schemeClr val="tx1"/>
              </a:solidFill>
              <a:latin typeface="+mn-ea"/>
            </a:endParaRPr>
          </a:p>
          <a:p>
            <a:r>
              <a:rPr kumimoji="1" lang="en-US" altLang="ja-JP" sz="2000" b="1" dirty="0">
                <a:solidFill>
                  <a:schemeClr val="tx1"/>
                </a:solidFill>
                <a:latin typeface="+mn-ea"/>
              </a:rPr>
              <a:t>   </a:t>
            </a:r>
            <a:r>
              <a:rPr kumimoji="1" lang="ja-JP" altLang="en-US" sz="2000" b="1" dirty="0">
                <a:solidFill>
                  <a:schemeClr val="tx1"/>
                </a:solidFill>
                <a:latin typeface="+mn-ea"/>
              </a:rPr>
              <a:t>　</a:t>
            </a:r>
            <a:r>
              <a:rPr kumimoji="1" lang="en-US" altLang="ja-JP" sz="2000" b="1" dirty="0">
                <a:solidFill>
                  <a:schemeClr val="tx1"/>
                </a:solidFill>
                <a:latin typeface="+mn-ea"/>
              </a:rPr>
              <a:t>  </a:t>
            </a:r>
            <a:r>
              <a:rPr kumimoji="1" lang="ja-JP" altLang="en-US" sz="2000" b="1" dirty="0">
                <a:solidFill>
                  <a:schemeClr val="tx1"/>
                </a:solidFill>
                <a:latin typeface="+mn-ea"/>
              </a:rPr>
              <a:t>初期設定に掛かる時間の短縮につながります！</a:t>
            </a:r>
          </a:p>
        </p:txBody>
      </p:sp>
      <p:sp>
        <p:nvSpPr>
          <p:cNvPr id="9" name="四角形: 角を丸くする 8">
            <a:extLst>
              <a:ext uri="{FF2B5EF4-FFF2-40B4-BE49-F238E27FC236}">
                <a16:creationId xmlns:a16="http://schemas.microsoft.com/office/drawing/2014/main" id="{AE9B36C0-520B-4099-A56E-FF15B3F71E28}"/>
              </a:ext>
            </a:extLst>
          </p:cNvPr>
          <p:cNvSpPr/>
          <p:nvPr/>
        </p:nvSpPr>
        <p:spPr>
          <a:xfrm>
            <a:off x="189350" y="1367770"/>
            <a:ext cx="8765297" cy="4616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u="sng" dirty="0">
                <a:solidFill>
                  <a:schemeClr val="accent3">
                    <a:lumMod val="50000"/>
                  </a:schemeClr>
                </a:solidFill>
                <a:latin typeface="+mn-ea"/>
              </a:rPr>
              <a:t>リプレースマルチなら！工事も早くて安心です。</a:t>
            </a:r>
            <a:endParaRPr lang="en-US" altLang="ja-JP" sz="2000" b="1" u="sng" dirty="0">
              <a:solidFill>
                <a:schemeClr val="accent3">
                  <a:lumMod val="50000"/>
                </a:schemeClr>
              </a:solidFill>
              <a:latin typeface="+mn-ea"/>
            </a:endParaRPr>
          </a:p>
        </p:txBody>
      </p:sp>
      <p:sp>
        <p:nvSpPr>
          <p:cNvPr id="3" name="四角形: 角を丸くする 2">
            <a:extLst>
              <a:ext uri="{FF2B5EF4-FFF2-40B4-BE49-F238E27FC236}">
                <a16:creationId xmlns:a16="http://schemas.microsoft.com/office/drawing/2014/main" id="{59DDDE40-41EF-40A3-973D-79AEF9DB4BB0}"/>
              </a:ext>
            </a:extLst>
          </p:cNvPr>
          <p:cNvSpPr/>
          <p:nvPr/>
        </p:nvSpPr>
        <p:spPr>
          <a:xfrm>
            <a:off x="189349" y="1809513"/>
            <a:ext cx="8765297" cy="46166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ja-JP" sz="2000" b="1" dirty="0">
                <a:solidFill>
                  <a:schemeClr val="bg1"/>
                </a:solidFill>
                <a:latin typeface="+mn-ea"/>
              </a:rPr>
              <a:t>R410A</a:t>
            </a:r>
            <a:r>
              <a:rPr kumimoji="1" lang="ja-JP" altLang="en-US" sz="2000" b="1" dirty="0">
                <a:solidFill>
                  <a:schemeClr val="bg1"/>
                </a:solidFill>
                <a:latin typeface="+mn-ea"/>
              </a:rPr>
              <a:t>機種からの入替の場合も、安心の３ポイント</a:t>
            </a:r>
          </a:p>
        </p:txBody>
      </p:sp>
      <p:sp>
        <p:nvSpPr>
          <p:cNvPr id="11" name="四角形: 角を丸くする 10">
            <a:extLst>
              <a:ext uri="{FF2B5EF4-FFF2-40B4-BE49-F238E27FC236}">
                <a16:creationId xmlns:a16="http://schemas.microsoft.com/office/drawing/2014/main" id="{0D38FCA2-931F-44C4-BCF9-C97779A61DBA}"/>
              </a:ext>
            </a:extLst>
          </p:cNvPr>
          <p:cNvSpPr/>
          <p:nvPr/>
        </p:nvSpPr>
        <p:spPr>
          <a:xfrm>
            <a:off x="216584" y="5598945"/>
            <a:ext cx="8765297" cy="100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n-ea"/>
              </a:rPr>
              <a:t>※1</a:t>
            </a:r>
            <a:r>
              <a:rPr kumimoji="1" lang="ja-JP" altLang="en-US" sz="1200" dirty="0">
                <a:solidFill>
                  <a:schemeClr val="tx1"/>
                </a:solidFill>
                <a:latin typeface="+mn-ea"/>
              </a:rPr>
              <a:t>．対象既設室内ユニットは、</a:t>
            </a:r>
            <a:r>
              <a:rPr kumimoji="1" lang="en-US" altLang="ja-JP" sz="1200" dirty="0">
                <a:solidFill>
                  <a:schemeClr val="tx1"/>
                </a:solidFill>
                <a:latin typeface="+mn-ea"/>
              </a:rPr>
              <a:t>R410A</a:t>
            </a:r>
            <a:r>
              <a:rPr kumimoji="1" lang="ja-JP" altLang="en-US" sz="1200" dirty="0">
                <a:solidFill>
                  <a:schemeClr val="tx1"/>
                </a:solidFill>
                <a:latin typeface="+mn-ea"/>
              </a:rPr>
              <a:t>機種です。</a:t>
            </a:r>
            <a:endParaRPr kumimoji="1" lang="en-US" altLang="ja-JP" sz="1200" dirty="0">
              <a:solidFill>
                <a:schemeClr val="tx1"/>
              </a:solidFill>
              <a:latin typeface="+mn-ea"/>
            </a:endParaRPr>
          </a:p>
          <a:p>
            <a:r>
              <a:rPr kumimoji="1" lang="en-US" altLang="ja-JP" sz="1200" dirty="0">
                <a:solidFill>
                  <a:schemeClr val="tx1"/>
                </a:solidFill>
                <a:latin typeface="+mn-ea"/>
              </a:rPr>
              <a:t>※2</a:t>
            </a:r>
            <a:r>
              <a:rPr kumimoji="1" lang="ja-JP" altLang="en-US" sz="1200" dirty="0">
                <a:solidFill>
                  <a:schemeClr val="tx1"/>
                </a:solidFill>
                <a:latin typeface="+mn-ea"/>
              </a:rPr>
              <a:t>．更新ユニットのメーカー保証期間は通常通り</a:t>
            </a:r>
            <a:r>
              <a:rPr lang="ja-JP" altLang="en-US" sz="1200" dirty="0">
                <a:solidFill>
                  <a:schemeClr val="tx1"/>
                </a:solidFill>
                <a:latin typeface="+mn-ea"/>
              </a:rPr>
              <a:t>据付後</a:t>
            </a:r>
            <a:r>
              <a:rPr lang="en-US" altLang="ja-JP" sz="1200" dirty="0">
                <a:solidFill>
                  <a:schemeClr val="tx1"/>
                </a:solidFill>
                <a:latin typeface="+mn-ea"/>
              </a:rPr>
              <a:t>1</a:t>
            </a:r>
            <a:r>
              <a:rPr lang="ja-JP" altLang="en-US" sz="1200" dirty="0">
                <a:solidFill>
                  <a:schemeClr val="tx1"/>
                </a:solidFill>
                <a:latin typeface="+mn-ea"/>
              </a:rPr>
              <a:t>年間です。</a:t>
            </a:r>
            <a:r>
              <a:rPr kumimoji="1" lang="ja-JP" altLang="en-US" sz="1200" dirty="0">
                <a:solidFill>
                  <a:schemeClr val="tx1"/>
                </a:solidFill>
                <a:latin typeface="+mn-ea"/>
              </a:rPr>
              <a:t>室内ユニットのみ更新時も、同様に新旧組合せの運転</a:t>
            </a:r>
            <a:endParaRPr kumimoji="1" lang="en-US" altLang="ja-JP" sz="1200" dirty="0">
              <a:solidFill>
                <a:schemeClr val="tx1"/>
              </a:solidFill>
              <a:latin typeface="+mn-ea"/>
            </a:endParaRPr>
          </a:p>
          <a:p>
            <a:r>
              <a:rPr lang="ja-JP" altLang="en-US" sz="1200" dirty="0">
                <a:solidFill>
                  <a:schemeClr val="tx1"/>
                </a:solidFill>
                <a:latin typeface="+mn-ea"/>
              </a:rPr>
              <a:t>　　  </a:t>
            </a:r>
            <a:r>
              <a:rPr kumimoji="1" lang="ja-JP" altLang="en-US" sz="1200" dirty="0">
                <a:solidFill>
                  <a:schemeClr val="tx1"/>
                </a:solidFill>
                <a:latin typeface="+mn-ea"/>
              </a:rPr>
              <a:t>を保証します。既設の室内ユニットの延長保証は致しません。</a:t>
            </a:r>
            <a:endParaRPr kumimoji="1" lang="en-US" altLang="ja-JP" sz="1200" dirty="0">
              <a:solidFill>
                <a:schemeClr val="tx1"/>
              </a:solidFill>
              <a:latin typeface="+mn-ea"/>
            </a:endParaRPr>
          </a:p>
          <a:p>
            <a:r>
              <a:rPr lang="en-US" altLang="ja-JP" sz="1200" dirty="0">
                <a:solidFill>
                  <a:schemeClr val="tx1"/>
                </a:solidFill>
                <a:latin typeface="+mn-ea"/>
              </a:rPr>
              <a:t>※3</a:t>
            </a:r>
            <a:r>
              <a:rPr lang="ja-JP" altLang="en-US" sz="1200" dirty="0">
                <a:solidFill>
                  <a:schemeClr val="tx1"/>
                </a:solidFill>
                <a:latin typeface="+mn-ea"/>
              </a:rPr>
              <a:t>．配管総延長が</a:t>
            </a:r>
            <a:r>
              <a:rPr lang="en-US" altLang="ja-JP" sz="1200" dirty="0">
                <a:solidFill>
                  <a:schemeClr val="tx1"/>
                </a:solidFill>
                <a:latin typeface="+mn-ea"/>
              </a:rPr>
              <a:t>30m</a:t>
            </a:r>
            <a:r>
              <a:rPr lang="ja-JP" altLang="en-US" sz="1200" dirty="0">
                <a:solidFill>
                  <a:schemeClr val="tx1"/>
                </a:solidFill>
                <a:latin typeface="+mn-ea"/>
              </a:rPr>
              <a:t>を超える場合や、室内ユニット接続容量</a:t>
            </a:r>
            <a:r>
              <a:rPr lang="en-US" altLang="ja-JP" sz="1200" dirty="0">
                <a:solidFill>
                  <a:schemeClr val="tx1"/>
                </a:solidFill>
                <a:latin typeface="+mn-ea"/>
              </a:rPr>
              <a:t>100</a:t>
            </a:r>
            <a:r>
              <a:rPr lang="ja-JP" altLang="en-US" sz="1200" dirty="0">
                <a:solidFill>
                  <a:schemeClr val="tx1"/>
                </a:solidFill>
                <a:latin typeface="+mn-ea"/>
              </a:rPr>
              <a:t>％超の場合は冷媒の追加充填が必要です。また配管長が</a:t>
            </a:r>
            <a:endParaRPr lang="en-US" altLang="ja-JP" sz="1200" dirty="0">
              <a:solidFill>
                <a:schemeClr val="tx1"/>
              </a:solidFill>
              <a:latin typeface="+mn-ea"/>
            </a:endParaRPr>
          </a:p>
          <a:p>
            <a:r>
              <a:rPr lang="ja-JP" altLang="en-US" sz="1200" dirty="0">
                <a:solidFill>
                  <a:schemeClr val="tx1"/>
                </a:solidFill>
                <a:latin typeface="+mn-ea"/>
              </a:rPr>
              <a:t>　　  短い場合は規定量となるまで冷媒を抜いてください。</a:t>
            </a:r>
            <a:endParaRPr kumimoji="1" lang="en-US" altLang="ja-JP" sz="1200" dirty="0">
              <a:solidFill>
                <a:schemeClr val="tx1"/>
              </a:solidFill>
              <a:latin typeface="+mn-ea"/>
            </a:endParaRPr>
          </a:p>
        </p:txBody>
      </p:sp>
      <p:sp>
        <p:nvSpPr>
          <p:cNvPr id="5" name="スライド番号プレースホルダー 4">
            <a:extLst>
              <a:ext uri="{FF2B5EF4-FFF2-40B4-BE49-F238E27FC236}">
                <a16:creationId xmlns:a16="http://schemas.microsoft.com/office/drawing/2014/main" id="{6E77E93E-597A-4C89-AF13-CC01C74ACE4D}"/>
              </a:ext>
            </a:extLst>
          </p:cNvPr>
          <p:cNvSpPr>
            <a:spLocks noGrp="1"/>
          </p:cNvSpPr>
          <p:nvPr>
            <p:ph type="sldNum" sz="quarter" idx="18"/>
          </p:nvPr>
        </p:nvSpPr>
        <p:spPr/>
        <p:txBody>
          <a:bodyPr/>
          <a:lstStyle/>
          <a:p>
            <a:fld id="{8E309D18-5CEC-4165-B971-DC4DA761F26D}" type="slidenum">
              <a:rPr lang="ja-JP" altLang="en-US" smtClean="0"/>
              <a:pPr/>
              <a:t>26</a:t>
            </a:fld>
            <a:endParaRPr lang="ja-JP" altLang="en-US"/>
          </a:p>
        </p:txBody>
      </p:sp>
    </p:spTree>
    <p:extLst>
      <p:ext uri="{BB962C8B-B14F-4D97-AF65-F5344CB8AC3E}">
        <p14:creationId xmlns:p14="http://schemas.microsoft.com/office/powerpoint/2010/main" val="32761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27</a:t>
            </a:fld>
            <a:endParaRPr lang="ja-JP" altLang="en-US"/>
          </a:p>
        </p:txBody>
      </p:sp>
      <p:pic>
        <p:nvPicPr>
          <p:cNvPr id="8" name="図 7">
            <a:extLst>
              <a:ext uri="{FF2B5EF4-FFF2-40B4-BE49-F238E27FC236}">
                <a16:creationId xmlns:a16="http://schemas.microsoft.com/office/drawing/2014/main" id="{5EC8F1F1-41AC-4EE5-8514-67A9B0B15B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431" t="4383" r="11662" b="28899"/>
          <a:stretch/>
        </p:blipFill>
        <p:spPr>
          <a:xfrm>
            <a:off x="667478" y="5882208"/>
            <a:ext cx="736170" cy="626396"/>
          </a:xfrm>
          <a:prstGeom prst="rect">
            <a:avLst/>
          </a:prstGeom>
        </p:spPr>
      </p:pic>
      <p:sp>
        <p:nvSpPr>
          <p:cNvPr id="9" name="テキスト ボックス 8">
            <a:extLst>
              <a:ext uri="{FF2B5EF4-FFF2-40B4-BE49-F238E27FC236}">
                <a16:creationId xmlns:a16="http://schemas.microsoft.com/office/drawing/2014/main" id="{4461771F-3B72-4794-AC34-A9C57C7FF08A}"/>
              </a:ext>
            </a:extLst>
          </p:cNvPr>
          <p:cNvSpPr txBox="1"/>
          <p:nvPr/>
        </p:nvSpPr>
        <p:spPr>
          <a:xfrm>
            <a:off x="1460356" y="6120460"/>
            <a:ext cx="3025313" cy="338554"/>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ja-JP" altLang="en-US" sz="1600" dirty="0">
                <a:solidFill>
                  <a:schemeClr val="tx1"/>
                </a:solidFill>
                <a:latin typeface="Meiryo UI" panose="020B0604030504040204" pitchFamily="50" charset="-128"/>
                <a:ea typeface="Meiryo UI" panose="020B0604030504040204" pitchFamily="50" charset="-128"/>
              </a:rPr>
              <a:t>は三菱電機で商標出願中です。</a:t>
            </a:r>
            <a:endParaRPr lang="en-US" altLang="ja-JP" sz="1600" dirty="0">
              <a:solidFill>
                <a:schemeClr val="tx1"/>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23" name="テキスト ボックス 22">
            <a:extLst>
              <a:ext uri="{FF2B5EF4-FFF2-40B4-BE49-F238E27FC236}">
                <a16:creationId xmlns:a16="http://schemas.microsoft.com/office/drawing/2014/main" id="{5D80FC54-C925-4822-B46C-51F418456380}"/>
              </a:ext>
            </a:extLst>
          </p:cNvPr>
          <p:cNvSpPr txBox="1"/>
          <p:nvPr/>
        </p:nvSpPr>
        <p:spPr>
          <a:xfrm>
            <a:off x="797285" y="2290227"/>
            <a:ext cx="7999874" cy="1138773"/>
          </a:xfrm>
          <a:prstGeom prst="rect">
            <a:avLst/>
          </a:prstGeom>
          <a:noFill/>
        </p:spPr>
        <p:txBody>
          <a:bodyPr wrap="square" rtlCol="0">
            <a:spAutoFit/>
          </a:bodyPr>
          <a:lstStyle/>
          <a:p>
            <a:pPr marL="268288"/>
            <a:r>
              <a:rPr lang="en-US" altLang="ja-JP" sz="2400" dirty="0">
                <a:latin typeface="Meiryo UI" panose="020B0604030504040204" pitchFamily="50" charset="-128"/>
                <a:ea typeface="Meiryo UI" panose="020B0604030504040204" pitchFamily="50" charset="-128"/>
              </a:rPr>
              <a:t>WEB</a:t>
            </a:r>
            <a:r>
              <a:rPr lang="ja-JP" altLang="en-US" sz="2400" dirty="0">
                <a:latin typeface="Meiryo UI" panose="020B0604030504040204" pitchFamily="50" charset="-128"/>
                <a:ea typeface="Meiryo UI" panose="020B0604030504040204" pitchFamily="50" charset="-128"/>
              </a:rPr>
              <a:t>サービス</a:t>
            </a:r>
            <a:endParaRPr lang="en-US" altLang="ja-JP" sz="2400" dirty="0">
              <a:latin typeface="Meiryo UI" panose="020B0604030504040204" pitchFamily="50" charset="-128"/>
              <a:ea typeface="Meiryo UI" panose="020B0604030504040204" pitchFamily="50" charset="-128"/>
            </a:endParaRPr>
          </a:p>
          <a:p>
            <a:pPr marL="268288"/>
            <a:r>
              <a:rPr lang="en-US" altLang="ja-JP" sz="4400" dirty="0">
                <a:latin typeface="Meiryo UI" panose="020B0604030504040204" pitchFamily="50" charset="-128"/>
                <a:ea typeface="Meiryo UI" panose="020B0604030504040204" pitchFamily="50" charset="-128"/>
              </a:rPr>
              <a:t>MEL</a:t>
            </a:r>
            <a:r>
              <a:rPr lang="ja-JP" altLang="en-US" sz="4400" dirty="0">
                <a:latin typeface="Meiryo UI" panose="020B0604030504040204" pitchFamily="50" charset="-128"/>
                <a:ea typeface="Meiryo UI" panose="020B0604030504040204" pitchFamily="50" charset="-128"/>
              </a:rPr>
              <a:t>く～る</a:t>
            </a:r>
            <a:r>
              <a:rPr lang="en-US" altLang="ja-JP" sz="4400" dirty="0">
                <a:latin typeface="Meiryo UI" panose="020B0604030504040204" pitchFamily="50" charset="-128"/>
                <a:ea typeface="Meiryo UI" panose="020B0604030504040204" pitchFamily="50" charset="-128"/>
              </a:rPr>
              <a:t>LINK </a:t>
            </a:r>
            <a:r>
              <a:rPr lang="en-US" altLang="ja-JP" sz="2800" b="1" dirty="0">
                <a:latin typeface="Meiryo UI" panose="020B0604030504040204" pitchFamily="50" charset="-128"/>
                <a:ea typeface="Meiryo UI" panose="020B0604030504040204" pitchFamily="50" charset="-128"/>
              </a:rPr>
              <a:t>Ver1.0 </a:t>
            </a:r>
            <a:r>
              <a:rPr lang="ja-JP" altLang="en-US" sz="4400" dirty="0">
                <a:latin typeface="Meiryo UI" panose="020B0604030504040204" pitchFamily="50" charset="-128"/>
                <a:ea typeface="Meiryo UI" panose="020B0604030504040204" pitchFamily="50" charset="-128"/>
              </a:rPr>
              <a:t>ご紹介</a:t>
            </a:r>
            <a:endParaRPr lang="ja-JP" altLang="ja-JP" sz="44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D68480A1-A50E-471E-BDC4-A424C4D3C1B9}"/>
              </a:ext>
            </a:extLst>
          </p:cNvPr>
          <p:cNvSpPr txBox="1"/>
          <p:nvPr/>
        </p:nvSpPr>
        <p:spPr>
          <a:xfrm>
            <a:off x="884780" y="1806296"/>
            <a:ext cx="2088232" cy="338554"/>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defRPr/>
            </a:pPr>
            <a:r>
              <a:rPr lang="en-US" altLang="ja-JP" sz="16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2022</a:t>
            </a:r>
            <a:r>
              <a:rPr lang="ja-JP" altLang="en-US" sz="16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年発売予定</a:t>
            </a:r>
            <a:endParaRPr lang="en-US" altLang="ja-JP" sz="16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EFC9A935-D9B3-48CB-A250-D859165F26BB}"/>
              </a:ext>
            </a:extLst>
          </p:cNvPr>
          <p:cNvSpPr txBox="1"/>
          <p:nvPr/>
        </p:nvSpPr>
        <p:spPr>
          <a:xfrm>
            <a:off x="7415555" y="6234135"/>
            <a:ext cx="1566326" cy="387670"/>
          </a:xfrm>
          <a:prstGeom prst="rect">
            <a:avLst/>
          </a:prstGeom>
          <a:noFill/>
        </p:spPr>
        <p:txBody>
          <a:bodyPr wrap="none" rtlCol="0">
            <a:spAutoFit/>
          </a:bodyPr>
          <a:lstStyle/>
          <a:p>
            <a:pPr algn="l">
              <a:lnSpc>
                <a:spcPct val="130000"/>
              </a:lnSpc>
            </a:pPr>
            <a:r>
              <a:rPr lang="ja-JP" altLang="en-US" sz="1600" dirty="0"/>
              <a:t>資料</a:t>
            </a:r>
            <a:r>
              <a:rPr kumimoji="1" lang="en-US" altLang="ja-JP" sz="1600" dirty="0"/>
              <a:t>Ver1.6</a:t>
            </a:r>
            <a:r>
              <a:rPr kumimoji="1" lang="ja-JP" altLang="en-US" sz="1600" dirty="0"/>
              <a:t>改訂</a:t>
            </a:r>
          </a:p>
        </p:txBody>
      </p:sp>
    </p:spTree>
    <p:extLst>
      <p:ext uri="{BB962C8B-B14F-4D97-AF65-F5344CB8AC3E}">
        <p14:creationId xmlns:p14="http://schemas.microsoft.com/office/powerpoint/2010/main" val="2829033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28</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grpSp>
        <p:nvGrpSpPr>
          <p:cNvPr id="8" name="グループ化 7">
            <a:extLst>
              <a:ext uri="{FF2B5EF4-FFF2-40B4-BE49-F238E27FC236}">
                <a16:creationId xmlns:a16="http://schemas.microsoft.com/office/drawing/2014/main" id="{CDB60D3E-6011-4708-8A5D-2EF780DF48F6}"/>
              </a:ext>
            </a:extLst>
          </p:cNvPr>
          <p:cNvGrpSpPr/>
          <p:nvPr/>
        </p:nvGrpSpPr>
        <p:grpSpPr>
          <a:xfrm>
            <a:off x="337831" y="3190722"/>
            <a:ext cx="7712105" cy="619182"/>
            <a:chOff x="3203848" y="2060848"/>
            <a:chExt cx="5256584" cy="730266"/>
          </a:xfrm>
        </p:grpSpPr>
        <p:sp>
          <p:nvSpPr>
            <p:cNvPr id="9" name="四角形: 対角を切り取る 8">
              <a:extLst>
                <a:ext uri="{FF2B5EF4-FFF2-40B4-BE49-F238E27FC236}">
                  <a16:creationId xmlns:a16="http://schemas.microsoft.com/office/drawing/2014/main" id="{56659BBC-D202-4414-A539-EC6B8BD1DA04}"/>
                </a:ext>
              </a:extLst>
            </p:cNvPr>
            <p:cNvSpPr/>
            <p:nvPr/>
          </p:nvSpPr>
          <p:spPr>
            <a:xfrm>
              <a:off x="3203848" y="2060848"/>
              <a:ext cx="5256584" cy="730266"/>
            </a:xfrm>
            <a:prstGeom prst="snip2DiagRect">
              <a:avLst>
                <a:gd name="adj1" fmla="val 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97E6A347-7E78-49A8-9509-5A231DC5A2CA}"/>
                </a:ext>
              </a:extLst>
            </p:cNvPr>
            <p:cNvSpPr txBox="1"/>
            <p:nvPr/>
          </p:nvSpPr>
          <p:spPr>
            <a:xfrm>
              <a:off x="3347864" y="2211026"/>
              <a:ext cx="4694190" cy="471891"/>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ja-JP" altLang="en-US" sz="2000" b="1" dirty="0">
                  <a:solidFill>
                    <a:schemeClr val="bg1"/>
                  </a:solidFill>
                  <a:latin typeface="Meiryo UI" panose="020B0604030504040204" pitchFamily="50" charset="-128"/>
                  <a:ea typeface="Meiryo UI" panose="020B0604030504040204" pitchFamily="50" charset="-128"/>
                </a:rPr>
                <a:t>遠隔から冷媒漏えい診断。　　</a:t>
              </a:r>
              <a:r>
                <a:rPr lang="en-US" altLang="ja-JP" sz="2000" b="1" dirty="0">
                  <a:solidFill>
                    <a:schemeClr val="bg1"/>
                  </a:solidFill>
                  <a:latin typeface="Meiryo UI" panose="020B0604030504040204" pitchFamily="50" charset="-128"/>
                  <a:ea typeface="Meiryo UI" panose="020B0604030504040204" pitchFamily="50" charset="-128"/>
                </a:rPr>
                <a:t>【JRA</a:t>
              </a:r>
              <a:r>
                <a:rPr lang="ja-JP" altLang="en-US" sz="2000" b="1" dirty="0">
                  <a:solidFill>
                    <a:schemeClr val="bg1"/>
                  </a:solidFill>
                  <a:latin typeface="Meiryo UI" panose="020B0604030504040204" pitchFamily="50" charset="-128"/>
                  <a:ea typeface="Meiryo UI" panose="020B0604030504040204" pitchFamily="50" charset="-128"/>
                </a:rPr>
                <a:t>　</a:t>
              </a:r>
              <a:r>
                <a:rPr lang="en-US" altLang="ja-JP" sz="2000" b="1" dirty="0">
                  <a:solidFill>
                    <a:schemeClr val="bg1"/>
                  </a:solidFill>
                  <a:latin typeface="Meiryo UI" panose="020B0604030504040204" pitchFamily="50" charset="-128"/>
                  <a:ea typeface="Meiryo UI" panose="020B0604030504040204" pitchFamily="50" charset="-128"/>
                </a:rPr>
                <a:t>GL-17</a:t>
              </a:r>
              <a:r>
                <a:rPr lang="ja-JP" altLang="en-US" sz="2000" b="1" dirty="0">
                  <a:solidFill>
                    <a:schemeClr val="bg1"/>
                  </a:solidFill>
                  <a:latin typeface="Meiryo UI" panose="020B0604030504040204" pitchFamily="50" charset="-128"/>
                  <a:ea typeface="Meiryo UI" panose="020B0604030504040204" pitchFamily="50" charset="-128"/>
                </a:rPr>
                <a:t>対応</a:t>
              </a:r>
              <a:r>
                <a:rPr lang="en-US" altLang="ja-JP" sz="2000" b="1" dirty="0">
                  <a:solidFill>
                    <a:schemeClr val="bg1"/>
                  </a:solidFill>
                  <a:latin typeface="Meiryo UI" panose="020B0604030504040204" pitchFamily="50" charset="-128"/>
                  <a:ea typeface="Meiryo UI" panose="020B0604030504040204" pitchFamily="50" charset="-128"/>
                </a:rPr>
                <a:t>】</a:t>
              </a:r>
              <a:endParaRPr kumimoji="1" lang="ja-JP" altLang="en-US" sz="2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11" name="テキスト ボックス 10">
            <a:extLst>
              <a:ext uri="{FF2B5EF4-FFF2-40B4-BE49-F238E27FC236}">
                <a16:creationId xmlns:a16="http://schemas.microsoft.com/office/drawing/2014/main" id="{B8E1951D-7308-4E12-98DA-6E6D3089A8DC}"/>
              </a:ext>
            </a:extLst>
          </p:cNvPr>
          <p:cNvSpPr txBox="1"/>
          <p:nvPr/>
        </p:nvSpPr>
        <p:spPr>
          <a:xfrm>
            <a:off x="198894" y="1306882"/>
            <a:ext cx="1440159" cy="461665"/>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kumimoji="1" lang="ja-JP" altLang="en-US"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特長</a:t>
            </a:r>
          </a:p>
        </p:txBody>
      </p:sp>
      <p:grpSp>
        <p:nvGrpSpPr>
          <p:cNvPr id="13" name="グループ化 12">
            <a:extLst>
              <a:ext uri="{FF2B5EF4-FFF2-40B4-BE49-F238E27FC236}">
                <a16:creationId xmlns:a16="http://schemas.microsoft.com/office/drawing/2014/main" id="{4D999907-B6AE-471B-A374-9AE597E350A6}"/>
              </a:ext>
            </a:extLst>
          </p:cNvPr>
          <p:cNvGrpSpPr/>
          <p:nvPr/>
        </p:nvGrpSpPr>
        <p:grpSpPr>
          <a:xfrm>
            <a:off x="337831" y="2124469"/>
            <a:ext cx="7712105" cy="577043"/>
            <a:chOff x="3203848" y="2904951"/>
            <a:chExt cx="5256584" cy="714248"/>
          </a:xfrm>
        </p:grpSpPr>
        <p:sp>
          <p:nvSpPr>
            <p:cNvPr id="14" name="四角形: 対角を切り取る 13">
              <a:extLst>
                <a:ext uri="{FF2B5EF4-FFF2-40B4-BE49-F238E27FC236}">
                  <a16:creationId xmlns:a16="http://schemas.microsoft.com/office/drawing/2014/main" id="{5D56644F-37A7-4C7D-8E6E-E515E724D150}"/>
                </a:ext>
              </a:extLst>
            </p:cNvPr>
            <p:cNvSpPr/>
            <p:nvPr/>
          </p:nvSpPr>
          <p:spPr>
            <a:xfrm>
              <a:off x="3203848" y="2904951"/>
              <a:ext cx="5256584" cy="707886"/>
            </a:xfrm>
            <a:prstGeom prst="snip2DiagRect">
              <a:avLst>
                <a:gd name="adj1" fmla="val 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5BC4CE6-40E8-4883-A855-5DBE18256465}"/>
                </a:ext>
              </a:extLst>
            </p:cNvPr>
            <p:cNvSpPr txBox="1"/>
            <p:nvPr/>
          </p:nvSpPr>
          <p:spPr>
            <a:xfrm>
              <a:off x="3453718" y="2911313"/>
              <a:ext cx="4824536" cy="707886"/>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ja-JP" altLang="en-US" sz="2000" b="1" dirty="0">
                  <a:solidFill>
                    <a:schemeClr val="bg1"/>
                  </a:solidFill>
                  <a:latin typeface="Meiryo UI" panose="020B0604030504040204" pitchFamily="50" charset="-128"/>
                  <a:ea typeface="Meiryo UI" panose="020B0604030504040204" pitchFamily="50" charset="-128"/>
                </a:rPr>
                <a:t>異常が起きたらメールで連絡。</a:t>
              </a:r>
              <a:r>
                <a:rPr lang="en-US" altLang="ja-JP" sz="2000" b="1" dirty="0">
                  <a:solidFill>
                    <a:schemeClr val="bg1"/>
                  </a:solidFill>
                  <a:latin typeface="Meiryo UI" panose="020B0604030504040204" pitchFamily="50" charset="-128"/>
                  <a:ea typeface="Meiryo UI" panose="020B0604030504040204" pitchFamily="50" charset="-128"/>
                </a:rPr>
                <a:t>WEB</a:t>
              </a:r>
              <a:r>
                <a:rPr lang="ja-JP" altLang="en-US" sz="2000" b="1" dirty="0">
                  <a:solidFill>
                    <a:schemeClr val="bg1"/>
                  </a:solidFill>
                  <a:latin typeface="Meiryo UI" panose="020B0604030504040204" pitchFamily="50" charset="-128"/>
                  <a:ea typeface="Meiryo UI" panose="020B0604030504040204" pitchFamily="50" charset="-128"/>
                </a:rPr>
                <a:t>ブラウザ上でも確認可能。</a:t>
              </a:r>
              <a:endParaRPr kumimoji="1" lang="ja-JP" altLang="en-US" sz="2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grpSp>
      <p:pic>
        <p:nvPicPr>
          <p:cNvPr id="16" name="図 15">
            <a:extLst>
              <a:ext uri="{FF2B5EF4-FFF2-40B4-BE49-F238E27FC236}">
                <a16:creationId xmlns:a16="http://schemas.microsoft.com/office/drawing/2014/main" id="{DB4C4968-09C5-4A02-9D6C-1D15119270AA}"/>
              </a:ext>
            </a:extLst>
          </p:cNvPr>
          <p:cNvPicPr>
            <a:picLocks noChangeAspect="1"/>
          </p:cNvPicPr>
          <p:nvPr/>
        </p:nvPicPr>
        <p:blipFill>
          <a:blip r:embed="rId4"/>
          <a:stretch>
            <a:fillRect/>
          </a:stretch>
        </p:blipFill>
        <p:spPr>
          <a:xfrm>
            <a:off x="5660420" y="5223818"/>
            <a:ext cx="2872320" cy="1656184"/>
          </a:xfrm>
          <a:prstGeom prst="rect">
            <a:avLst/>
          </a:prstGeom>
        </p:spPr>
      </p:pic>
      <p:sp>
        <p:nvSpPr>
          <p:cNvPr id="17" name="テキスト ボックス 16">
            <a:extLst>
              <a:ext uri="{FF2B5EF4-FFF2-40B4-BE49-F238E27FC236}">
                <a16:creationId xmlns:a16="http://schemas.microsoft.com/office/drawing/2014/main" id="{A5DC30A9-1BDD-4924-8E12-54DFA5C2BDB0}"/>
              </a:ext>
            </a:extLst>
          </p:cNvPr>
          <p:cNvSpPr txBox="1"/>
          <p:nvPr/>
        </p:nvSpPr>
        <p:spPr>
          <a:xfrm>
            <a:off x="7411525" y="5430374"/>
            <a:ext cx="888385" cy="461665"/>
          </a:xfrm>
          <a:prstGeom prst="rect">
            <a:avLst/>
          </a:prstGeom>
          <a:noFill/>
        </p:spPr>
        <p:txBody>
          <a:bodyPr wrap="none" rtlCol="0">
            <a:spAutoFit/>
          </a:bodyPr>
          <a:lstStyle/>
          <a:p>
            <a:r>
              <a:rPr lang="en-US" altLang="ja-JP" sz="1200" dirty="0">
                <a:solidFill>
                  <a:prstClr val="black"/>
                </a:solidFill>
                <a:latin typeface="Meiryo UI" panose="020B0604030504040204" pitchFamily="50" charset="-128"/>
                <a:ea typeface="Meiryo UI" panose="020B0604030504040204" pitchFamily="50" charset="-128"/>
              </a:rPr>
              <a:t>WEB</a:t>
            </a:r>
            <a:r>
              <a:rPr lang="ja-JP" altLang="en-US" sz="1200" dirty="0">
                <a:solidFill>
                  <a:prstClr val="black"/>
                </a:solidFill>
                <a:latin typeface="Meiryo UI" panose="020B0604030504040204" pitchFamily="50" charset="-128"/>
                <a:ea typeface="Meiryo UI" panose="020B0604030504040204" pitchFamily="50" charset="-128"/>
              </a:rPr>
              <a:t>ですぐ</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チェック！</a:t>
            </a:r>
            <a:endParaRPr lang="en-US" altLang="ja-JP" sz="1200" dirty="0">
              <a:solidFill>
                <a:prstClr val="black"/>
              </a:solidFill>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59556552-A184-4106-B5CA-39AE012F13E5}"/>
              </a:ext>
            </a:extLst>
          </p:cNvPr>
          <p:cNvPicPr>
            <a:picLocks noChangeAspect="1"/>
          </p:cNvPicPr>
          <p:nvPr/>
        </p:nvPicPr>
        <p:blipFill>
          <a:blip r:embed="rId5"/>
          <a:stretch>
            <a:fillRect/>
          </a:stretch>
        </p:blipFill>
        <p:spPr>
          <a:xfrm>
            <a:off x="668079" y="4945731"/>
            <a:ext cx="3848582" cy="1707032"/>
          </a:xfrm>
          <a:prstGeom prst="rect">
            <a:avLst/>
          </a:prstGeom>
        </p:spPr>
      </p:pic>
      <p:grpSp>
        <p:nvGrpSpPr>
          <p:cNvPr id="19" name="グループ化 18">
            <a:extLst>
              <a:ext uri="{FF2B5EF4-FFF2-40B4-BE49-F238E27FC236}">
                <a16:creationId xmlns:a16="http://schemas.microsoft.com/office/drawing/2014/main" id="{90B3E655-7420-44A3-A6D6-0C31359FC91E}"/>
              </a:ext>
            </a:extLst>
          </p:cNvPr>
          <p:cNvGrpSpPr/>
          <p:nvPr/>
        </p:nvGrpSpPr>
        <p:grpSpPr>
          <a:xfrm>
            <a:off x="2527697" y="5601967"/>
            <a:ext cx="1284063" cy="615191"/>
            <a:chOff x="2741502" y="5294408"/>
            <a:chExt cx="1284063" cy="615191"/>
          </a:xfrm>
        </p:grpSpPr>
        <p:pic>
          <p:nvPicPr>
            <p:cNvPr id="20" name="図 19">
              <a:extLst>
                <a:ext uri="{FF2B5EF4-FFF2-40B4-BE49-F238E27FC236}">
                  <a16:creationId xmlns:a16="http://schemas.microsoft.com/office/drawing/2014/main" id="{8B22004C-ABAB-49E9-9607-F24CE8726518}"/>
                </a:ext>
              </a:extLst>
            </p:cNvPr>
            <p:cNvPicPr>
              <a:picLocks noChangeAspect="1"/>
            </p:cNvPicPr>
            <p:nvPr/>
          </p:nvPicPr>
          <p:blipFill>
            <a:blip r:embed="rId6"/>
            <a:stretch>
              <a:fillRect/>
            </a:stretch>
          </p:blipFill>
          <p:spPr>
            <a:xfrm>
              <a:off x="2741502" y="5375453"/>
              <a:ext cx="780675" cy="534146"/>
            </a:xfrm>
            <a:prstGeom prst="rect">
              <a:avLst/>
            </a:prstGeom>
          </p:spPr>
        </p:pic>
        <p:pic>
          <p:nvPicPr>
            <p:cNvPr id="21" name="図 20">
              <a:extLst>
                <a:ext uri="{FF2B5EF4-FFF2-40B4-BE49-F238E27FC236}">
                  <a16:creationId xmlns:a16="http://schemas.microsoft.com/office/drawing/2014/main" id="{5D0AF9C9-B0BA-435B-9817-4A16DB7B00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4282012">
              <a:off x="3543808" y="5358755"/>
              <a:ext cx="546103" cy="417410"/>
            </a:xfrm>
            <a:prstGeom prst="rect">
              <a:avLst/>
            </a:prstGeom>
          </p:spPr>
        </p:pic>
      </p:grpSp>
      <p:pic>
        <p:nvPicPr>
          <p:cNvPr id="22" name="図 21">
            <a:extLst>
              <a:ext uri="{FF2B5EF4-FFF2-40B4-BE49-F238E27FC236}">
                <a16:creationId xmlns:a16="http://schemas.microsoft.com/office/drawing/2014/main" id="{9532CE2E-3C13-4994-B2EF-CD9335615C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6513494" y="5115056"/>
            <a:ext cx="728280" cy="461665"/>
          </a:xfrm>
          <a:prstGeom prst="rect">
            <a:avLst/>
          </a:prstGeom>
        </p:spPr>
      </p:pic>
      <p:pic>
        <p:nvPicPr>
          <p:cNvPr id="23" name="図 22">
            <a:extLst>
              <a:ext uri="{FF2B5EF4-FFF2-40B4-BE49-F238E27FC236}">
                <a16:creationId xmlns:a16="http://schemas.microsoft.com/office/drawing/2014/main" id="{3E356C37-D3B4-48BF-8B96-CCF07763E1D9}"/>
              </a:ext>
            </a:extLst>
          </p:cNvPr>
          <p:cNvPicPr>
            <a:picLocks noChangeAspect="1"/>
          </p:cNvPicPr>
          <p:nvPr/>
        </p:nvPicPr>
        <p:blipFill>
          <a:blip r:embed="rId8"/>
          <a:stretch>
            <a:fillRect/>
          </a:stretch>
        </p:blipFill>
        <p:spPr>
          <a:xfrm>
            <a:off x="7782656" y="1313021"/>
            <a:ext cx="1085224" cy="700996"/>
          </a:xfrm>
          <a:prstGeom prst="rect">
            <a:avLst/>
          </a:prstGeom>
        </p:spPr>
      </p:pic>
      <p:sp>
        <p:nvSpPr>
          <p:cNvPr id="24" name="テキスト ボックス 23">
            <a:extLst>
              <a:ext uri="{FF2B5EF4-FFF2-40B4-BE49-F238E27FC236}">
                <a16:creationId xmlns:a16="http://schemas.microsoft.com/office/drawing/2014/main" id="{F64DDF82-3A42-4F6F-BA97-D7C7449871AF}"/>
              </a:ext>
            </a:extLst>
          </p:cNvPr>
          <p:cNvSpPr txBox="1"/>
          <p:nvPr/>
        </p:nvSpPr>
        <p:spPr>
          <a:xfrm>
            <a:off x="397728" y="4010569"/>
            <a:ext cx="1189749" cy="261610"/>
          </a:xfrm>
          <a:prstGeom prst="rect">
            <a:avLst/>
          </a:prstGeom>
          <a:solidFill>
            <a:schemeClr val="accent5">
              <a:lumMod val="90000"/>
            </a:schemeClr>
          </a:solidFill>
        </p:spPr>
        <p:txBody>
          <a:bodyPr wrap="none" rtlCol="0">
            <a:spAutoFit/>
          </a:bodyPr>
          <a:lstStyle/>
          <a:p>
            <a:r>
              <a:rPr kumimoji="1" lang="en-US" altLang="ja-JP" sz="1100" b="1" u="sng" dirty="0">
                <a:latin typeface="Meiryo UI" panose="020B0604030504040204" pitchFamily="50" charset="-128"/>
                <a:ea typeface="Meiryo UI" panose="020B0604030504040204" pitchFamily="50" charset="-128"/>
              </a:rPr>
              <a:t>JRA</a:t>
            </a:r>
            <a:r>
              <a:rPr kumimoji="1" lang="ja-JP" altLang="en-US" sz="1100" b="1" u="sng" dirty="0">
                <a:latin typeface="Meiryo UI" panose="020B0604030504040204" pitchFamily="50" charset="-128"/>
                <a:ea typeface="Meiryo UI" panose="020B0604030504040204" pitchFamily="50" charset="-128"/>
              </a:rPr>
              <a:t> </a:t>
            </a:r>
            <a:r>
              <a:rPr kumimoji="1" lang="en-US" altLang="ja-JP" sz="1100" b="1" u="sng" dirty="0">
                <a:latin typeface="Meiryo UI" panose="020B0604030504040204" pitchFamily="50" charset="-128"/>
                <a:ea typeface="Meiryo UI" panose="020B0604030504040204" pitchFamily="50" charset="-128"/>
              </a:rPr>
              <a:t>GL-17</a:t>
            </a:r>
            <a:r>
              <a:rPr kumimoji="1" lang="ja-JP" altLang="en-US" sz="1100" b="1" u="sng" dirty="0">
                <a:latin typeface="Meiryo UI" panose="020B0604030504040204" pitchFamily="50" charset="-128"/>
                <a:ea typeface="Meiryo UI" panose="020B0604030504040204" pitchFamily="50" charset="-128"/>
              </a:rPr>
              <a:t>とは</a:t>
            </a:r>
            <a:endParaRPr kumimoji="1" lang="en-US" altLang="ja-JP" sz="1100" b="1" u="sng"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FDDDA54E-27A4-41A7-BB39-617461D965D6}"/>
              </a:ext>
            </a:extLst>
          </p:cNvPr>
          <p:cNvSpPr txBox="1"/>
          <p:nvPr/>
        </p:nvSpPr>
        <p:spPr>
          <a:xfrm>
            <a:off x="1558321" y="3969696"/>
            <a:ext cx="6694011"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日本冷凍空調工業会が作成している、業務用冷凍空調機器の常時監視によるフロン類の漏えい検知システムガイドライン」</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の略称。</a:t>
            </a:r>
            <a:r>
              <a:rPr lang="en-US" altLang="ja-JP" sz="1000" dirty="0">
                <a:latin typeface="Meiryo UI" panose="020B0604030504040204" pitchFamily="50" charset="-128"/>
                <a:ea typeface="Meiryo UI" panose="020B0604030504040204" pitchFamily="50" charset="-128"/>
              </a:rPr>
              <a:t>2021</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rPr>
              <a:t>24</a:t>
            </a:r>
            <a:r>
              <a:rPr lang="ja-JP" altLang="en-US" sz="1000" dirty="0">
                <a:latin typeface="Meiryo UI" panose="020B0604030504040204" pitchFamily="50" charset="-128"/>
                <a:ea typeface="Meiryo UI" panose="020B0604030504040204" pitchFamily="50" charset="-128"/>
              </a:rPr>
              <a:t>日発行。</a:t>
            </a:r>
            <a:endParaRPr kumimoji="1" lang="en-US" altLang="ja-JP" sz="1000" dirty="0">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0D59DE38-64DF-4145-B162-0EDE6FBB70E2}"/>
              </a:ext>
            </a:extLst>
          </p:cNvPr>
          <p:cNvSpPr/>
          <p:nvPr/>
        </p:nvSpPr>
        <p:spPr>
          <a:xfrm>
            <a:off x="313666" y="1865541"/>
            <a:ext cx="909897" cy="31055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200" dirty="0">
                <a:solidFill>
                  <a:schemeClr val="tx1"/>
                </a:solidFill>
                <a:latin typeface="Meiryo UI" panose="020B0604030504040204" pitchFamily="50" charset="-128"/>
                <a:ea typeface="Meiryo UI" panose="020B0604030504040204" pitchFamily="50" charset="-128"/>
              </a:rPr>
              <a:t>基本機能</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7" name="四角形: 角を丸くする 26">
            <a:extLst>
              <a:ext uri="{FF2B5EF4-FFF2-40B4-BE49-F238E27FC236}">
                <a16:creationId xmlns:a16="http://schemas.microsoft.com/office/drawing/2014/main" id="{214E2010-A7E1-46BD-B6EC-926196F4506A}"/>
              </a:ext>
            </a:extLst>
          </p:cNvPr>
          <p:cNvSpPr/>
          <p:nvPr/>
        </p:nvSpPr>
        <p:spPr>
          <a:xfrm>
            <a:off x="319884" y="2991880"/>
            <a:ext cx="909897" cy="310558"/>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200" dirty="0">
                <a:solidFill>
                  <a:schemeClr val="tx1"/>
                </a:solidFill>
                <a:latin typeface="Meiryo UI" panose="020B0604030504040204" pitchFamily="50" charset="-128"/>
                <a:ea typeface="Meiryo UI" panose="020B0604030504040204" pitchFamily="50" charset="-128"/>
              </a:rPr>
              <a:t>オプション</a:t>
            </a:r>
          </a:p>
        </p:txBody>
      </p:sp>
    </p:spTree>
    <p:extLst>
      <p:ext uri="{BB962C8B-B14F-4D97-AF65-F5344CB8AC3E}">
        <p14:creationId xmlns:p14="http://schemas.microsoft.com/office/powerpoint/2010/main" val="1968578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41D5CCCE-43D8-45A5-A6DA-D45EA251C76E}"/>
              </a:ext>
            </a:extLst>
          </p:cNvPr>
          <p:cNvPicPr>
            <a:picLocks noChangeAspect="1"/>
          </p:cNvPicPr>
          <p:nvPr/>
        </p:nvPicPr>
        <p:blipFill>
          <a:blip r:embed="rId3"/>
          <a:stretch>
            <a:fillRect/>
          </a:stretch>
        </p:blipFill>
        <p:spPr>
          <a:xfrm>
            <a:off x="2511156" y="2759592"/>
            <a:ext cx="6632844" cy="3983029"/>
          </a:xfrm>
          <a:prstGeom prst="rect">
            <a:avLst/>
          </a:prstGeom>
        </p:spPr>
      </p:pic>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29</a:t>
            </a:fld>
            <a:endParaRPr lang="ja-JP" altLang="en-US"/>
          </a:p>
        </p:txBody>
      </p:sp>
      <p:grpSp>
        <p:nvGrpSpPr>
          <p:cNvPr id="21" name="グループ化 20">
            <a:extLst>
              <a:ext uri="{FF2B5EF4-FFF2-40B4-BE49-F238E27FC236}">
                <a16:creationId xmlns:a16="http://schemas.microsoft.com/office/drawing/2014/main" id="{65DB104D-8A95-4E24-B5D3-AF9C3951DF00}"/>
              </a:ext>
            </a:extLst>
          </p:cNvPr>
          <p:cNvGrpSpPr/>
          <p:nvPr/>
        </p:nvGrpSpPr>
        <p:grpSpPr>
          <a:xfrm>
            <a:off x="210088" y="1273512"/>
            <a:ext cx="8585894" cy="551219"/>
            <a:chOff x="3203848" y="2904951"/>
            <a:chExt cx="5256584" cy="707886"/>
          </a:xfrm>
        </p:grpSpPr>
        <p:sp>
          <p:nvSpPr>
            <p:cNvPr id="22" name="四角形: 対角を切り取る 21">
              <a:extLst>
                <a:ext uri="{FF2B5EF4-FFF2-40B4-BE49-F238E27FC236}">
                  <a16:creationId xmlns:a16="http://schemas.microsoft.com/office/drawing/2014/main" id="{58645258-B03D-4417-AEC5-0CD4881857CE}"/>
                </a:ext>
              </a:extLst>
            </p:cNvPr>
            <p:cNvSpPr/>
            <p:nvPr/>
          </p:nvSpPr>
          <p:spPr>
            <a:xfrm>
              <a:off x="3203848" y="2904951"/>
              <a:ext cx="5256584" cy="707886"/>
            </a:xfrm>
            <a:prstGeom prst="snip2DiagRect">
              <a:avLst>
                <a:gd name="adj1" fmla="val 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5F9CFA1-5F1E-4B28-8F19-973D9AC65FC5}"/>
                </a:ext>
              </a:extLst>
            </p:cNvPr>
            <p:cNvSpPr txBox="1"/>
            <p:nvPr/>
          </p:nvSpPr>
          <p:spPr>
            <a:xfrm>
              <a:off x="3435114" y="3047532"/>
              <a:ext cx="4722580" cy="400110"/>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ja-JP" altLang="en-US" sz="2000" b="1" dirty="0">
                  <a:solidFill>
                    <a:schemeClr val="bg1"/>
                  </a:solidFill>
                  <a:latin typeface="Meiryo UI" panose="020B0604030504040204" pitchFamily="50" charset="-128"/>
                  <a:ea typeface="Meiryo UI" panose="020B0604030504040204" pitchFamily="50" charset="-128"/>
                </a:rPr>
                <a:t>異常が起きたらメールで連絡。</a:t>
              </a:r>
              <a:r>
                <a:rPr lang="en-US" altLang="ja-JP" sz="2000" b="1" dirty="0">
                  <a:solidFill>
                    <a:schemeClr val="bg1"/>
                  </a:solidFill>
                  <a:latin typeface="Meiryo UI" panose="020B0604030504040204" pitchFamily="50" charset="-128"/>
                  <a:ea typeface="Meiryo UI" panose="020B0604030504040204" pitchFamily="50" charset="-128"/>
                </a:rPr>
                <a:t>WEB</a:t>
              </a:r>
              <a:r>
                <a:rPr lang="ja-JP" altLang="en-US" sz="2000" b="1" dirty="0">
                  <a:solidFill>
                    <a:schemeClr val="bg1"/>
                  </a:solidFill>
                  <a:latin typeface="Meiryo UI" panose="020B0604030504040204" pitchFamily="50" charset="-128"/>
                  <a:ea typeface="Meiryo UI" panose="020B0604030504040204" pitchFamily="50" charset="-128"/>
                </a:rPr>
                <a:t>ブラウザ上でも確認可能。</a:t>
              </a:r>
              <a:endParaRPr kumimoji="1" lang="ja-JP" altLang="en-US" sz="2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24" name="タイトル 4">
            <a:extLst>
              <a:ext uri="{FF2B5EF4-FFF2-40B4-BE49-F238E27FC236}">
                <a16:creationId xmlns:a16="http://schemas.microsoft.com/office/drawing/2014/main" id="{3B4AC94F-84F3-45D2-9D07-5F29984F7808}"/>
              </a:ext>
            </a:extLst>
          </p:cNvPr>
          <p:cNvSpPr txBox="1">
            <a:spLocks/>
          </p:cNvSpPr>
          <p:nvPr/>
        </p:nvSpPr>
        <p:spPr>
          <a:xfrm>
            <a:off x="325528" y="1875019"/>
            <a:ext cx="8123173" cy="986598"/>
          </a:xfrm>
          <a:prstGeom prst="rect">
            <a:avLst/>
          </a:prstGeom>
        </p:spPr>
        <p:txBody>
          <a:bodyPr vert="horz" lIns="284400" tIns="72000" rIns="284400" bIns="72000" rtlCol="0" anchor="ctr">
            <a:noAutofit/>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sz="1600" dirty="0">
                <a:latin typeface="Meiryo UI" panose="020B0604030504040204" pitchFamily="50" charset="-128"/>
                <a:ea typeface="Meiryo UI" panose="020B0604030504040204" pitchFamily="50" charset="-128"/>
              </a:rPr>
              <a:t>異常が発生したら登録されたメールアドレス宛に異常発生メールが届きます。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画面上では、対象の建物から、異常履歴を閲覧することも可能。</a:t>
            </a:r>
          </a:p>
        </p:txBody>
      </p:sp>
      <p:pic>
        <p:nvPicPr>
          <p:cNvPr id="25" name="図 24">
            <a:extLst>
              <a:ext uri="{FF2B5EF4-FFF2-40B4-BE49-F238E27FC236}">
                <a16:creationId xmlns:a16="http://schemas.microsoft.com/office/drawing/2014/main" id="{8B7DBFB6-99D1-4486-B082-1E1D9E8C7661}"/>
              </a:ext>
            </a:extLst>
          </p:cNvPr>
          <p:cNvPicPr>
            <a:picLocks noChangeAspect="1"/>
          </p:cNvPicPr>
          <p:nvPr/>
        </p:nvPicPr>
        <p:blipFill>
          <a:blip r:embed="rId5"/>
          <a:stretch>
            <a:fillRect/>
          </a:stretch>
        </p:blipFill>
        <p:spPr>
          <a:xfrm>
            <a:off x="95820" y="2887020"/>
            <a:ext cx="2718435" cy="1589575"/>
          </a:xfrm>
          <a:prstGeom prst="rect">
            <a:avLst/>
          </a:prstGeom>
        </p:spPr>
      </p:pic>
      <p:sp>
        <p:nvSpPr>
          <p:cNvPr id="26" name="楕円 25">
            <a:extLst>
              <a:ext uri="{FF2B5EF4-FFF2-40B4-BE49-F238E27FC236}">
                <a16:creationId xmlns:a16="http://schemas.microsoft.com/office/drawing/2014/main" id="{80D678A9-40CE-48C4-AD18-C1F0DCF599A9}"/>
              </a:ext>
            </a:extLst>
          </p:cNvPr>
          <p:cNvSpPr/>
          <p:nvPr/>
        </p:nvSpPr>
        <p:spPr>
          <a:xfrm>
            <a:off x="1175656" y="3263422"/>
            <a:ext cx="650838" cy="951897"/>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cxnSp>
        <p:nvCxnSpPr>
          <p:cNvPr id="27" name="直線矢印コネクタ 26">
            <a:extLst>
              <a:ext uri="{FF2B5EF4-FFF2-40B4-BE49-F238E27FC236}">
                <a16:creationId xmlns:a16="http://schemas.microsoft.com/office/drawing/2014/main" id="{220A1B42-DC9F-4341-BF7B-47BD72BDD7B1}"/>
              </a:ext>
            </a:extLst>
          </p:cNvPr>
          <p:cNvCxnSpPr>
            <a:cxnSpLocks/>
            <a:stCxn id="26" idx="5"/>
          </p:cNvCxnSpPr>
          <p:nvPr/>
        </p:nvCxnSpPr>
        <p:spPr>
          <a:xfrm>
            <a:off x="1731181" y="4075917"/>
            <a:ext cx="1722024" cy="637279"/>
          </a:xfrm>
          <a:prstGeom prst="straightConnector1">
            <a:avLst/>
          </a:prstGeom>
          <a:ln w="889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927FEA45-29A0-4872-BA36-B16A257505DE}"/>
              </a:ext>
            </a:extLst>
          </p:cNvPr>
          <p:cNvSpPr/>
          <p:nvPr/>
        </p:nvSpPr>
        <p:spPr>
          <a:xfrm>
            <a:off x="7462268" y="1375289"/>
            <a:ext cx="909897" cy="31055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1200" dirty="0">
                <a:solidFill>
                  <a:schemeClr val="tx1"/>
                </a:solidFill>
                <a:latin typeface="Meiryo UI" panose="020B0604030504040204" pitchFamily="50" charset="-128"/>
                <a:ea typeface="Meiryo UI" panose="020B0604030504040204" pitchFamily="50" charset="-128"/>
              </a:rPr>
              <a:t>基本機能</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9" name="吹き出し: 四角形 28">
            <a:extLst>
              <a:ext uri="{FF2B5EF4-FFF2-40B4-BE49-F238E27FC236}">
                <a16:creationId xmlns:a16="http://schemas.microsoft.com/office/drawing/2014/main" id="{B3B17888-71EA-4D3E-B7DC-0B0696B25446}"/>
              </a:ext>
            </a:extLst>
          </p:cNvPr>
          <p:cNvSpPr/>
          <p:nvPr/>
        </p:nvSpPr>
        <p:spPr>
          <a:xfrm>
            <a:off x="316208" y="5065119"/>
            <a:ext cx="2829946" cy="1196506"/>
          </a:xfrm>
          <a:prstGeom prst="wedgeRectCallout">
            <a:avLst>
              <a:gd name="adj1" fmla="val 7025"/>
              <a:gd name="adj2" fmla="val -9358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0" name="テキスト ボックス 29">
            <a:extLst>
              <a:ext uri="{FF2B5EF4-FFF2-40B4-BE49-F238E27FC236}">
                <a16:creationId xmlns:a16="http://schemas.microsoft.com/office/drawing/2014/main" id="{07A99540-2736-4DCB-BCE9-419FCADFCC4F}"/>
              </a:ext>
            </a:extLst>
          </p:cNvPr>
          <p:cNvSpPr txBox="1"/>
          <p:nvPr/>
        </p:nvSpPr>
        <p:spPr>
          <a:xfrm>
            <a:off x="280777" y="5155541"/>
            <a:ext cx="3023599" cy="1015663"/>
          </a:xfrm>
          <a:prstGeom prst="rect">
            <a:avLst/>
          </a:prstGeom>
          <a:noFill/>
        </p:spPr>
        <p:txBody>
          <a:bodyPr wrap="squar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オプションで冷媒漏えい診断をご契約頂いた</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場合は、異常発生時の運転データも</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サンプルとして閲覧可能です。</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ただし参考データの為、取得できない場合が</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あります。</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58E942C8-49F7-41FB-96F5-639642CF4C4D}"/>
              </a:ext>
            </a:extLst>
          </p:cNvPr>
          <p:cNvSpPr txBox="1"/>
          <p:nvPr/>
        </p:nvSpPr>
        <p:spPr>
          <a:xfrm>
            <a:off x="189351" y="856672"/>
            <a:ext cx="1036601"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異常発報</a:t>
            </a:r>
          </a:p>
        </p:txBody>
      </p:sp>
    </p:spTree>
    <p:extLst>
      <p:ext uri="{BB962C8B-B14F-4D97-AF65-F5344CB8AC3E}">
        <p14:creationId xmlns:p14="http://schemas.microsoft.com/office/powerpoint/2010/main" val="6715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座る, 鍋, フロント, 猫 が含まれている画像&#10;&#10;自動的に生成された説明">
            <a:extLst>
              <a:ext uri="{FF2B5EF4-FFF2-40B4-BE49-F238E27FC236}">
                <a16:creationId xmlns:a16="http://schemas.microsoft.com/office/drawing/2014/main" id="{859D0E5E-7A5A-419F-9155-EEC096ED1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440" y="2367462"/>
            <a:ext cx="1805904" cy="3164861"/>
          </a:xfrm>
          <a:prstGeom prst="rect">
            <a:avLst/>
          </a:prstGeom>
        </p:spPr>
      </p:pic>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34" name="Text Box 4">
            <a:extLst>
              <a:ext uri="{FF2B5EF4-FFF2-40B4-BE49-F238E27FC236}">
                <a16:creationId xmlns:a16="http://schemas.microsoft.com/office/drawing/2014/main" id="{1297C041-E534-4F64-B3DB-8E2FAD951C33}"/>
              </a:ext>
            </a:extLst>
          </p:cNvPr>
          <p:cNvSpPr txBox="1">
            <a:spLocks noChangeArrowheads="1"/>
          </p:cNvSpPr>
          <p:nvPr/>
        </p:nvSpPr>
        <p:spPr bwMode="auto">
          <a:xfrm>
            <a:off x="229412" y="801167"/>
            <a:ext cx="8765298" cy="461665"/>
          </a:xfrm>
          <a:prstGeom prst="rect">
            <a:avLst/>
          </a:prstGeom>
          <a:solidFill>
            <a:srgbClr val="01B395"/>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省エネ性改善</a:t>
            </a:r>
          </a:p>
        </p:txBody>
      </p:sp>
      <p:sp>
        <p:nvSpPr>
          <p:cNvPr id="13" name="テキスト ボックス 12">
            <a:extLst>
              <a:ext uri="{FF2B5EF4-FFF2-40B4-BE49-F238E27FC236}">
                <a16:creationId xmlns:a16="http://schemas.microsoft.com/office/drawing/2014/main" id="{B212379B-BB08-47E0-B579-487DE842007A}"/>
              </a:ext>
            </a:extLst>
          </p:cNvPr>
          <p:cNvSpPr txBox="1"/>
          <p:nvPr/>
        </p:nvSpPr>
        <p:spPr>
          <a:xfrm>
            <a:off x="289494" y="1327352"/>
            <a:ext cx="6238993" cy="534570"/>
          </a:xfrm>
          <a:prstGeom prst="rect">
            <a:avLst/>
          </a:prstGeom>
          <a:noFill/>
        </p:spPr>
        <p:txBody>
          <a:bodyPr wrap="square" rtlCol="0">
            <a:spAutoFit/>
          </a:bodyPr>
          <a:lstStyle/>
          <a:p>
            <a:pPr>
              <a:lnSpc>
                <a:spcPct val="130000"/>
              </a:lnSpc>
            </a:pPr>
            <a:r>
              <a:rPr lang="ja-JP" altLang="en-US" sz="2400" b="1" dirty="0"/>
              <a:t>■ 新マルチポート圧縮機を搭載</a:t>
            </a:r>
            <a:endParaRPr lang="en-US" altLang="ja-JP" sz="2400" b="1" dirty="0"/>
          </a:p>
        </p:txBody>
      </p:sp>
      <p:grpSp>
        <p:nvGrpSpPr>
          <p:cNvPr id="10" name="グループ化 9">
            <a:extLst>
              <a:ext uri="{FF2B5EF4-FFF2-40B4-BE49-F238E27FC236}">
                <a16:creationId xmlns:a16="http://schemas.microsoft.com/office/drawing/2014/main" id="{2ABC5E0D-37E0-4E06-B604-0EF77CCDAFF2}"/>
              </a:ext>
            </a:extLst>
          </p:cNvPr>
          <p:cNvGrpSpPr/>
          <p:nvPr/>
        </p:nvGrpSpPr>
        <p:grpSpPr>
          <a:xfrm>
            <a:off x="200101" y="4167283"/>
            <a:ext cx="3650700" cy="797392"/>
            <a:chOff x="2515065" y="4764057"/>
            <a:chExt cx="3650700" cy="797392"/>
          </a:xfrm>
        </p:grpSpPr>
        <p:sp>
          <p:nvSpPr>
            <p:cNvPr id="28" name="二等辺三角形 27">
              <a:extLst>
                <a:ext uri="{FF2B5EF4-FFF2-40B4-BE49-F238E27FC236}">
                  <a16:creationId xmlns:a16="http://schemas.microsoft.com/office/drawing/2014/main" id="{D7CFAA91-2209-4FFC-A8F1-29456F3C69CB}"/>
                </a:ext>
              </a:extLst>
            </p:cNvPr>
            <p:cNvSpPr/>
            <p:nvPr/>
          </p:nvSpPr>
          <p:spPr>
            <a:xfrm rot="3097000">
              <a:off x="5592260" y="4374785"/>
              <a:ext cx="184233" cy="962777"/>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5" name="四角形: 角を丸くする 24">
              <a:extLst>
                <a:ext uri="{FF2B5EF4-FFF2-40B4-BE49-F238E27FC236}">
                  <a16:creationId xmlns:a16="http://schemas.microsoft.com/office/drawing/2014/main" id="{148ED565-76C6-4041-A5C9-D49BE5518FD2}"/>
                </a:ext>
              </a:extLst>
            </p:cNvPr>
            <p:cNvSpPr/>
            <p:nvPr/>
          </p:nvSpPr>
          <p:spPr>
            <a:xfrm>
              <a:off x="2515065" y="5059067"/>
              <a:ext cx="3001753" cy="476701"/>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2" name="正方形/長方形 21">
              <a:extLst>
                <a:ext uri="{FF2B5EF4-FFF2-40B4-BE49-F238E27FC236}">
                  <a16:creationId xmlns:a16="http://schemas.microsoft.com/office/drawing/2014/main" id="{672FBC41-040E-4204-97A4-D9DCBC1C716D}"/>
                </a:ext>
              </a:extLst>
            </p:cNvPr>
            <p:cNvSpPr/>
            <p:nvPr/>
          </p:nvSpPr>
          <p:spPr>
            <a:xfrm>
              <a:off x="2630071" y="5094989"/>
              <a:ext cx="2805032" cy="466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solidFill>
                  <a:latin typeface="+mn-ea"/>
                </a:rPr>
                <a:t>③モーター</a:t>
              </a:r>
              <a:endParaRPr lang="en-US" altLang="ja-JP" sz="1100" b="1" dirty="0">
                <a:solidFill>
                  <a:schemeClr val="tx1"/>
                </a:solidFill>
                <a:latin typeface="+mn-ea"/>
              </a:endParaRPr>
            </a:p>
            <a:p>
              <a:r>
                <a:rPr lang="ja-JP" altLang="en-US" sz="1100" dirty="0">
                  <a:solidFill>
                    <a:schemeClr val="tx1"/>
                  </a:solidFill>
                  <a:latin typeface="+mn-ea"/>
                </a:rPr>
                <a:t>　より高効率な高磁力磁石モーター採用。</a:t>
              </a:r>
              <a:endParaRPr lang="en-US" altLang="ja-JP" sz="1100" dirty="0">
                <a:solidFill>
                  <a:schemeClr val="tx1"/>
                </a:solidFill>
                <a:latin typeface="+mn-ea"/>
              </a:endParaRPr>
            </a:p>
          </p:txBody>
        </p:sp>
      </p:grpSp>
      <p:grpSp>
        <p:nvGrpSpPr>
          <p:cNvPr id="9" name="グループ化 8">
            <a:extLst>
              <a:ext uri="{FF2B5EF4-FFF2-40B4-BE49-F238E27FC236}">
                <a16:creationId xmlns:a16="http://schemas.microsoft.com/office/drawing/2014/main" id="{448D3CF0-D89F-4D9E-A663-6618705C727F}"/>
              </a:ext>
            </a:extLst>
          </p:cNvPr>
          <p:cNvGrpSpPr/>
          <p:nvPr/>
        </p:nvGrpSpPr>
        <p:grpSpPr>
          <a:xfrm>
            <a:off x="4288012" y="3078204"/>
            <a:ext cx="4676439" cy="1156819"/>
            <a:chOff x="1123696" y="3804656"/>
            <a:chExt cx="4676439" cy="1156819"/>
          </a:xfrm>
        </p:grpSpPr>
        <p:sp>
          <p:nvSpPr>
            <p:cNvPr id="27" name="二等辺三角形 26">
              <a:extLst>
                <a:ext uri="{FF2B5EF4-FFF2-40B4-BE49-F238E27FC236}">
                  <a16:creationId xmlns:a16="http://schemas.microsoft.com/office/drawing/2014/main" id="{3BB21882-EFB0-4112-87A6-3EC157716AC5}"/>
                </a:ext>
              </a:extLst>
            </p:cNvPr>
            <p:cNvSpPr/>
            <p:nvPr/>
          </p:nvSpPr>
          <p:spPr>
            <a:xfrm rot="18240703">
              <a:off x="1485050" y="3752558"/>
              <a:ext cx="259959" cy="98266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4" name="四角形: 角を丸くする 23">
              <a:extLst>
                <a:ext uri="{FF2B5EF4-FFF2-40B4-BE49-F238E27FC236}">
                  <a16:creationId xmlns:a16="http://schemas.microsoft.com/office/drawing/2014/main" id="{30341300-F28A-4F28-9AE6-11055B263781}"/>
                </a:ext>
              </a:extLst>
            </p:cNvPr>
            <p:cNvSpPr/>
            <p:nvPr/>
          </p:nvSpPr>
          <p:spPr>
            <a:xfrm>
              <a:off x="1922855" y="3804656"/>
              <a:ext cx="3877280" cy="1156819"/>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pic>
          <p:nvPicPr>
            <p:cNvPr id="7" name="図 6" descr="電子機器, スピーカー が含まれている画像&#10;&#10;自動的に生成された説明">
              <a:extLst>
                <a:ext uri="{FF2B5EF4-FFF2-40B4-BE49-F238E27FC236}">
                  <a16:creationId xmlns:a16="http://schemas.microsoft.com/office/drawing/2014/main" id="{E01D34F0-E1E5-4199-A12D-6AD77BF36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036" y="4050163"/>
              <a:ext cx="1591056" cy="880437"/>
            </a:xfrm>
            <a:prstGeom prst="rect">
              <a:avLst/>
            </a:prstGeom>
          </p:spPr>
        </p:pic>
        <p:sp>
          <p:nvSpPr>
            <p:cNvPr id="21" name="正方形/長方形 20">
              <a:extLst>
                <a:ext uri="{FF2B5EF4-FFF2-40B4-BE49-F238E27FC236}">
                  <a16:creationId xmlns:a16="http://schemas.microsoft.com/office/drawing/2014/main" id="{C16D58A9-A060-4770-BB1C-9C042C5D7E51}"/>
                </a:ext>
              </a:extLst>
            </p:cNvPr>
            <p:cNvSpPr/>
            <p:nvPr/>
          </p:nvSpPr>
          <p:spPr>
            <a:xfrm>
              <a:off x="3615729" y="4071551"/>
              <a:ext cx="2124460" cy="880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n-ea"/>
                </a:rPr>
                <a:t>圧縮機揺動スクロール中心</a:t>
              </a:r>
              <a:endParaRPr lang="en-US" altLang="ja-JP" sz="1100" dirty="0">
                <a:solidFill>
                  <a:schemeClr val="tx1"/>
                </a:solidFill>
                <a:latin typeface="+mn-ea"/>
              </a:endParaRPr>
            </a:p>
            <a:p>
              <a:r>
                <a:rPr lang="ja-JP" altLang="en-US" sz="1100" dirty="0">
                  <a:solidFill>
                    <a:schemeClr val="tx1"/>
                  </a:solidFill>
                  <a:latin typeface="+mn-ea"/>
                </a:rPr>
                <a:t>部分の渦巻形状を変更。</a:t>
              </a:r>
              <a:endParaRPr lang="en-US" altLang="ja-JP" sz="1100" dirty="0">
                <a:solidFill>
                  <a:schemeClr val="tx1"/>
                </a:solidFill>
                <a:latin typeface="+mn-ea"/>
              </a:endParaRPr>
            </a:p>
            <a:p>
              <a:r>
                <a:rPr lang="ja-JP" altLang="en-US" sz="1100" dirty="0">
                  <a:solidFill>
                    <a:schemeClr val="tx1"/>
                  </a:solidFill>
                  <a:latin typeface="+mn-ea"/>
                </a:rPr>
                <a:t>最高圧力吐出ポートの吐出の</a:t>
              </a:r>
              <a:endParaRPr lang="en-US" altLang="ja-JP" sz="1100" dirty="0">
                <a:solidFill>
                  <a:schemeClr val="tx1"/>
                </a:solidFill>
                <a:latin typeface="+mn-ea"/>
              </a:endParaRPr>
            </a:p>
            <a:p>
              <a:r>
                <a:rPr lang="ja-JP" altLang="en-US" sz="1100" dirty="0">
                  <a:solidFill>
                    <a:schemeClr val="tx1"/>
                  </a:solidFill>
                  <a:latin typeface="+mn-ea"/>
                </a:rPr>
                <a:t>無駄を削減することで</a:t>
              </a:r>
              <a:endParaRPr lang="en-US" altLang="ja-JP" sz="1100" dirty="0">
                <a:solidFill>
                  <a:schemeClr val="tx1"/>
                </a:solidFill>
                <a:latin typeface="+mn-ea"/>
              </a:endParaRPr>
            </a:p>
            <a:p>
              <a:r>
                <a:rPr lang="ja-JP" altLang="en-US" sz="1100" dirty="0">
                  <a:solidFill>
                    <a:schemeClr val="tx1"/>
                  </a:solidFill>
                  <a:latin typeface="+mn-ea"/>
                </a:rPr>
                <a:t>消費電力の削減に寄与。</a:t>
              </a:r>
              <a:endParaRPr lang="en-US" altLang="ja-JP" sz="1100" dirty="0">
                <a:solidFill>
                  <a:schemeClr val="tx1"/>
                </a:solidFill>
                <a:latin typeface="+mn-ea"/>
              </a:endParaRPr>
            </a:p>
          </p:txBody>
        </p:sp>
        <p:sp>
          <p:nvSpPr>
            <p:cNvPr id="23" name="正方形/長方形 22">
              <a:extLst>
                <a:ext uri="{FF2B5EF4-FFF2-40B4-BE49-F238E27FC236}">
                  <a16:creationId xmlns:a16="http://schemas.microsoft.com/office/drawing/2014/main" id="{C4F6D0FF-8567-4180-977E-5B0AD01DF101}"/>
                </a:ext>
              </a:extLst>
            </p:cNvPr>
            <p:cNvSpPr/>
            <p:nvPr/>
          </p:nvSpPr>
          <p:spPr>
            <a:xfrm>
              <a:off x="2113080" y="3852755"/>
              <a:ext cx="2926427" cy="242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solidFill>
                  <a:latin typeface="+mn-ea"/>
                </a:rPr>
                <a:t>②スクロール中心　渦巻形状最適化</a:t>
              </a:r>
              <a:endParaRPr lang="en-US" altLang="ja-JP" sz="1100" b="1" dirty="0">
                <a:solidFill>
                  <a:schemeClr val="tx1"/>
                </a:solidFill>
                <a:latin typeface="+mn-ea"/>
              </a:endParaRPr>
            </a:p>
          </p:txBody>
        </p:sp>
      </p:grpSp>
      <p:grpSp>
        <p:nvGrpSpPr>
          <p:cNvPr id="26" name="グループ化 25">
            <a:extLst>
              <a:ext uri="{FF2B5EF4-FFF2-40B4-BE49-F238E27FC236}">
                <a16:creationId xmlns:a16="http://schemas.microsoft.com/office/drawing/2014/main" id="{4D9A3403-A6D0-4389-AA33-BAD63A1A1FA1}"/>
              </a:ext>
            </a:extLst>
          </p:cNvPr>
          <p:cNvGrpSpPr/>
          <p:nvPr/>
        </p:nvGrpSpPr>
        <p:grpSpPr>
          <a:xfrm>
            <a:off x="293483" y="5571958"/>
            <a:ext cx="8701227" cy="1021401"/>
            <a:chOff x="293483" y="5994400"/>
            <a:chExt cx="8073095" cy="609653"/>
          </a:xfrm>
        </p:grpSpPr>
        <p:sp>
          <p:nvSpPr>
            <p:cNvPr id="29" name="正方形/長方形 28">
              <a:extLst>
                <a:ext uri="{FF2B5EF4-FFF2-40B4-BE49-F238E27FC236}">
                  <a16:creationId xmlns:a16="http://schemas.microsoft.com/office/drawing/2014/main" id="{18746687-2B20-4625-B369-CB33B2151B67}"/>
                </a:ext>
              </a:extLst>
            </p:cNvPr>
            <p:cNvSpPr/>
            <p:nvPr/>
          </p:nvSpPr>
          <p:spPr>
            <a:xfrm>
              <a:off x="358558" y="5994400"/>
              <a:ext cx="7945065" cy="60965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b="1" i="0" u="none" strike="noStrike" baseline="0" dirty="0">
                  <a:solidFill>
                    <a:schemeClr val="tx1"/>
                  </a:solidFill>
                  <a:latin typeface="+mn-ea"/>
                </a:rPr>
                <a:t>　全馬力で</a:t>
              </a:r>
              <a:r>
                <a:rPr lang="en-US" altLang="ja-JP" b="1" i="0" u="none" strike="noStrike" baseline="0" dirty="0">
                  <a:solidFill>
                    <a:schemeClr val="tx1"/>
                  </a:solidFill>
                  <a:latin typeface="+mn-ea"/>
                </a:rPr>
                <a:t>2015</a:t>
              </a:r>
              <a:r>
                <a:rPr lang="ja-JP" altLang="en-US" b="1" i="0" u="none" strike="noStrike" baseline="0" dirty="0">
                  <a:solidFill>
                    <a:schemeClr val="tx1"/>
                  </a:solidFill>
                  <a:latin typeface="+mn-ea"/>
                </a:rPr>
                <a:t>年省エネ基準値をクリアし、年間電気代の削減に貢献します。</a:t>
              </a:r>
              <a:endParaRPr lang="en-US" altLang="ja-JP" b="1" i="0" u="none" strike="noStrike" baseline="0" dirty="0">
                <a:solidFill>
                  <a:schemeClr val="tx1"/>
                </a:solidFill>
                <a:latin typeface="+mn-ea"/>
              </a:endParaRPr>
            </a:p>
            <a:p>
              <a:pPr algn="l"/>
              <a:r>
                <a:rPr lang="ja-JP" altLang="en-US" b="1" i="0" u="none" strike="noStrike" baseline="0" dirty="0">
                  <a:solidFill>
                    <a:schemeClr val="tx1"/>
                  </a:solidFill>
                  <a:latin typeface="+mn-ea"/>
                </a:rPr>
                <a:t>　高効率ＥＸ・高効率シリーズでは、マルチポート機構を有する新型</a:t>
              </a:r>
              <a:endParaRPr lang="en-US" altLang="ja-JP" b="1" i="0" u="none" strike="noStrike" baseline="0" dirty="0">
                <a:solidFill>
                  <a:schemeClr val="tx1"/>
                </a:solidFill>
                <a:latin typeface="+mn-ea"/>
              </a:endParaRPr>
            </a:p>
            <a:p>
              <a:pPr algn="l"/>
              <a:r>
                <a:rPr lang="ja-JP" altLang="en-US" b="1" i="0" u="none" strike="noStrike" baseline="0" dirty="0">
                  <a:solidFill>
                    <a:schemeClr val="tx1"/>
                  </a:solidFill>
                  <a:latin typeface="+mn-ea"/>
                </a:rPr>
                <a:t>　圧縮機の搭載等により高い</a:t>
              </a:r>
              <a:r>
                <a:rPr lang="en-US" altLang="ja-JP" b="1" i="0" u="none" strike="noStrike" baseline="0" dirty="0">
                  <a:solidFill>
                    <a:schemeClr val="tx1"/>
                  </a:solidFill>
                  <a:latin typeface="+mn-ea"/>
                </a:rPr>
                <a:t>APF</a:t>
              </a:r>
              <a:r>
                <a:rPr lang="ja-JP" altLang="en-US" b="1" i="0" u="none" strike="noStrike" baseline="0" dirty="0">
                  <a:solidFill>
                    <a:schemeClr val="tx1"/>
                  </a:solidFill>
                  <a:latin typeface="+mn-ea"/>
                </a:rPr>
                <a:t>を実現しています。</a:t>
              </a:r>
              <a:endParaRPr lang="en-US" altLang="ja-JP" b="1" i="0" u="none" strike="noStrike" baseline="0" dirty="0">
                <a:solidFill>
                  <a:schemeClr val="tx1"/>
                </a:solidFill>
                <a:latin typeface="+mn-ea"/>
              </a:endParaRPr>
            </a:p>
          </p:txBody>
        </p:sp>
        <p:sp>
          <p:nvSpPr>
            <p:cNvPr id="30" name="正方形/長方形 29">
              <a:extLst>
                <a:ext uri="{FF2B5EF4-FFF2-40B4-BE49-F238E27FC236}">
                  <a16:creationId xmlns:a16="http://schemas.microsoft.com/office/drawing/2014/main" id="{51D9A9CF-B462-4673-A478-F59E1F724D96}"/>
                </a:ext>
              </a:extLst>
            </p:cNvPr>
            <p:cNvSpPr/>
            <p:nvPr/>
          </p:nvSpPr>
          <p:spPr>
            <a:xfrm>
              <a:off x="293483" y="5994400"/>
              <a:ext cx="139495" cy="609653"/>
            </a:xfrm>
            <a:prstGeom prst="rect">
              <a:avLst/>
            </a:prstGeom>
            <a:solidFill>
              <a:srgbClr val="01B395"/>
            </a:solidFill>
            <a:ln>
              <a:solidFill>
                <a:srgbClr val="01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50E309B8-28DF-4874-AC57-9E242FEF45B7}"/>
                </a:ext>
              </a:extLst>
            </p:cNvPr>
            <p:cNvSpPr/>
            <p:nvPr/>
          </p:nvSpPr>
          <p:spPr>
            <a:xfrm>
              <a:off x="8234821" y="5994400"/>
              <a:ext cx="131757" cy="609653"/>
            </a:xfrm>
            <a:prstGeom prst="rect">
              <a:avLst/>
            </a:prstGeom>
            <a:solidFill>
              <a:srgbClr val="01B395"/>
            </a:solidFill>
            <a:ln>
              <a:solidFill>
                <a:srgbClr val="01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eiryo UI" panose="020B0604030504040204" pitchFamily="50" charset="-128"/>
                <a:ea typeface="Meiryo UI" panose="020B0604030504040204" pitchFamily="50" charset="-128"/>
              </a:endParaRPr>
            </a:p>
          </p:txBody>
        </p:sp>
      </p:grpSp>
      <p:grpSp>
        <p:nvGrpSpPr>
          <p:cNvPr id="32" name="グループ化 31">
            <a:extLst>
              <a:ext uri="{FF2B5EF4-FFF2-40B4-BE49-F238E27FC236}">
                <a16:creationId xmlns:a16="http://schemas.microsoft.com/office/drawing/2014/main" id="{07A8A2FA-1B54-4530-B489-04256FE9D3E3}"/>
              </a:ext>
            </a:extLst>
          </p:cNvPr>
          <p:cNvGrpSpPr/>
          <p:nvPr/>
        </p:nvGrpSpPr>
        <p:grpSpPr>
          <a:xfrm>
            <a:off x="7781301" y="801167"/>
            <a:ext cx="1277480" cy="1224205"/>
            <a:chOff x="7781301" y="801167"/>
            <a:chExt cx="1277480" cy="1224205"/>
          </a:xfrm>
        </p:grpSpPr>
        <p:pic>
          <p:nvPicPr>
            <p:cNvPr id="33" name="図 32" descr="ダイアグラム が含まれている画像&#10;&#10;自動的に生成された説明">
              <a:extLst>
                <a:ext uri="{FF2B5EF4-FFF2-40B4-BE49-F238E27FC236}">
                  <a16:creationId xmlns:a16="http://schemas.microsoft.com/office/drawing/2014/main" id="{FCA91C41-0C08-4758-9485-63AA5502D0D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82" b="96986" l="1013" r="96456">
                          <a14:foregroundMark x1="8658" y1="22184" x2="7149" y2="25103"/>
                          <a14:foregroundMark x1="7527" y1="51116" x2="13165" y2="56915"/>
                          <a14:foregroundMark x1="13165" y1="56915" x2="49114" y2="57624"/>
                          <a14:foregroundMark x1="49114" y1="57624" x2="66076" y2="45567"/>
                          <a14:foregroundMark x1="66076" y1="45567" x2="69620" y2="31738"/>
                          <a14:foregroundMark x1="69620" y1="31738" x2="61013" y2="18085"/>
                          <a14:foregroundMark x1="61013" y1="18085" x2="26668" y2="5312"/>
                          <a14:foregroundMark x1="19174" y1="5249" x2="18734" y2="5319"/>
                          <a14:foregroundMark x1="32911" y1="19504" x2="24557" y2="34043"/>
                          <a14:foregroundMark x1="24557" y1="34043" x2="34937" y2="53369"/>
                          <a14:foregroundMark x1="34937" y1="53369" x2="70127" y2="35461"/>
                          <a14:foregroundMark x1="70127" y1="35461" x2="53924" y2="21986"/>
                          <a14:foregroundMark x1="53924" y1="21986" x2="29620" y2="20922"/>
                          <a14:foregroundMark x1="16709" y1="53191" x2="14177" y2="64362"/>
                          <a14:foregroundMark x1="14177" y1="64362" x2="20506" y2="80496"/>
                          <a14:foregroundMark x1="20506" y1="80496" x2="56203" y2="85993"/>
                          <a14:foregroundMark x1="56203" y1="85993" x2="72911" y2="70213"/>
                          <a14:foregroundMark x1="72911" y1="70213" x2="68101" y2="53901"/>
                          <a14:foregroundMark x1="68101" y1="53901" x2="31899" y2="50887"/>
                          <a14:foregroundMark x1="31899" y1="50887" x2="15443" y2="53369"/>
                          <a14:foregroundMark x1="15443" y1="53369" x2="14684" y2="54078"/>
                          <a14:foregroundMark x1="81519" y1="20922" x2="94430" y2="23404"/>
                          <a14:foregroundMark x1="94430" y1="23404" x2="81519" y2="21454"/>
                          <a14:foregroundMark x1="81519" y1="21454" x2="81519" y2="21454"/>
                          <a14:foregroundMark x1="86835" y1="20745" x2="90380" y2="21809"/>
                          <a14:foregroundMark x1="50515" y1="4320" x2="76456" y2="4965"/>
                          <a14:foregroundMark x1="76456" y1="4965" x2="51180" y2="3574"/>
                          <a14:foregroundMark x1="73924" y1="3014" x2="78734" y2="4078"/>
                          <a14:foregroundMark x1="76456" y1="3723" x2="77468" y2="4787"/>
                          <a14:foregroundMark x1="78228" y1="3369" x2="77975" y2="4610"/>
                          <a14:foregroundMark x1="7006" y1="89362" x2="6835" y2="90071"/>
                          <a14:foregroundMark x1="7049" y1="89184" x2="7006" y2="89362"/>
                          <a14:foregroundMark x1="7349" y1="87943" x2="7049" y2="89184"/>
                          <a14:foregroundMark x1="7392" y1="87766" x2="7349" y2="87943"/>
                          <a14:foregroundMark x1="9620" y1="78546" x2="7392" y2="87766"/>
                          <a14:foregroundMark x1="9976" y1="91667" x2="19747" y2="96631"/>
                          <a14:foregroundMark x1="7882" y1="90603" x2="9976" y2="91667"/>
                          <a14:foregroundMark x1="6835" y1="90071" x2="7882" y2="90603"/>
                          <a14:foregroundMark x1="52572" y1="97892" x2="56709" y2="98050"/>
                          <a14:foregroundMark x1="48902" y1="97751" x2="50126" y2="97798"/>
                          <a14:foregroundMark x1="45825" y1="97633" x2="47924" y2="97713"/>
                          <a14:foregroundMark x1="42231" y1="97495" x2="43749" y2="97553"/>
                          <a14:foregroundMark x1="39454" y1="97388" x2="41253" y2="97457"/>
                          <a14:foregroundMark x1="19747" y1="96631" x2="38380" y2="97346"/>
                          <a14:foregroundMark x1="56709" y1="98050" x2="63038" y2="89539"/>
                          <a14:foregroundMark x1="63038" y1="89539" x2="26582" y2="79610"/>
                          <a14:foregroundMark x1="26582" y1="79610" x2="8354" y2="78369"/>
                          <a14:foregroundMark x1="59241" y1="90603" x2="85570" y2="89362"/>
                          <a14:foregroundMark x1="85570" y1="89362" x2="73165" y2="94504"/>
                          <a14:foregroundMark x1="73165" y1="94504" x2="56709" y2="93794"/>
                          <a14:foregroundMark x1="56709" y1="93794" x2="61013" y2="89362"/>
                          <a14:foregroundMark x1="28354" y1="94149" x2="46835" y2="92199"/>
                          <a14:foregroundMark x1="46835" y1="92199" x2="60759" y2="95922"/>
                          <a14:foregroundMark x1="60759" y1="95922" x2="28101" y2="95567"/>
                          <a14:foregroundMark x1="28101" y1="95567" x2="29114" y2="93794"/>
                          <a14:foregroundMark x1="83797" y1="4787" x2="83797" y2="4787"/>
                          <a14:foregroundMark x1="85063" y1="3723" x2="85063" y2="3723"/>
                          <a14:foregroundMark x1="82785" y1="3723" x2="83797" y2="3723"/>
                          <a14:foregroundMark x1="84304" y1="3723" x2="84304" y2="3723"/>
                          <a14:foregroundMark x1="84304" y1="3723" x2="85316" y2="3723"/>
                          <a14:foregroundMark x1="82025" y1="5851" x2="82025" y2="5851"/>
                          <a14:foregroundMark x1="78987" y1="8688" x2="78987" y2="8688"/>
                          <a14:foregroundMark x1="78987" y1="8865" x2="78987" y2="9397"/>
                          <a14:foregroundMark x1="94177" y1="22163" x2="88861" y2="70745"/>
                          <a14:foregroundMark x1="88861" y1="70745" x2="91392" y2="92199"/>
                          <a14:foregroundMark x1="91899" y1="24291" x2="89367" y2="46809"/>
                          <a14:foregroundMark x1="94430" y1="26773" x2="93418" y2="56206"/>
                          <a14:foregroundMark x1="93418" y1="56206" x2="93418" y2="56206"/>
                          <a14:foregroundMark x1="93418" y1="56383" x2="92152" y2="65071"/>
                          <a14:foregroundMark x1="5823" y1="93794" x2="5823" y2="93794"/>
                          <a14:foregroundMark x1="5063" y1="94504" x2="5063" y2="94504"/>
                          <a14:foregroundMark x1="5063" y1="94504" x2="5063" y2="94504"/>
                          <a14:foregroundMark x1="5570" y1="93972" x2="5570" y2="93972"/>
                          <a14:foregroundMark x1="5570" y1="93440" x2="5570" y2="93617"/>
                          <a14:foregroundMark x1="5570" y1="93085" x2="5570" y2="93440"/>
                          <a14:foregroundMark x1="5570" y1="96277" x2="5570" y2="96277"/>
                          <a14:foregroundMark x1="7595" y1="96631" x2="8861" y2="96631"/>
                          <a14:foregroundMark x1="9114" y1="96631" x2="9114" y2="96631"/>
                          <a14:foregroundMark x1="9620" y1="96631" x2="10886" y2="96631"/>
                          <a14:foregroundMark x1="11139" y1="96631" x2="11139" y2="96631"/>
                          <a14:foregroundMark x1="12405" y1="96809" x2="16709" y2="97340"/>
                          <a14:foregroundMark x1="92152" y1="64539" x2="91139" y2="76418"/>
                          <a14:foregroundMark x1="91139" y1="76418" x2="89620" y2="63475"/>
                          <a14:foregroundMark x1="89620" y1="63475" x2="93418" y2="64184"/>
                          <a14:foregroundMark x1="93165" y1="64539" x2="94684" y2="75177"/>
                          <a14:foregroundMark x1="94684" y1="75177" x2="91646" y2="86702"/>
                          <a14:foregroundMark x1="91646" y1="86702" x2="92911" y2="83865"/>
                          <a14:foregroundMark x1="93671" y1="54255" x2="94177" y2="65071"/>
                          <a14:foregroundMark x1="68608" y1="95213" x2="83544" y2="95213"/>
                          <a14:foregroundMark x1="83544" y1="95213" x2="66329" y2="94858"/>
                          <a14:foregroundMark x1="66329" y1="94858" x2="66076" y2="95390"/>
                          <a14:foregroundMark x1="94684" y1="79610" x2="92152" y2="89362"/>
                          <a14:foregroundMark x1="92152" y1="89362" x2="95190" y2="82801"/>
                          <a14:foregroundMark x1="93671" y1="83865" x2="93924" y2="91489"/>
                          <a14:foregroundMark x1="94430" y1="91135" x2="94937" y2="81915"/>
                          <a14:foregroundMark x1="94937" y1="81560" x2="94937" y2="81560"/>
                          <a14:foregroundMark x1="94937" y1="81028" x2="94937" y2="80319"/>
                          <a14:foregroundMark x1="94684" y1="79965" x2="94684" y2="79965"/>
                          <a14:foregroundMark x1="94684" y1="79610" x2="94684" y2="79610"/>
                          <a14:foregroundMark x1="94684" y1="77128" x2="94684" y2="76596"/>
                          <a14:foregroundMark x1="94684" y1="76241" x2="94684" y2="76241"/>
                          <a14:foregroundMark x1="94684" y1="76241" x2="94430" y2="77305"/>
                          <a14:foregroundMark x1="94430" y1="77305" x2="94177" y2="78191"/>
                          <a14:foregroundMark x1="94177" y1="78723" x2="94177" y2="80496"/>
                          <a14:foregroundMark x1="94177" y1="81028" x2="94177" y2="82447"/>
                          <a14:foregroundMark x1="94177" y1="83333" x2="94430" y2="94858"/>
                          <a14:foregroundMark x1="94430" y1="94858" x2="63797" y2="94858"/>
                          <a14:foregroundMark x1="95190" y1="20745" x2="93924" y2="27482"/>
                          <a14:foregroundMark x1="95190" y1="21809" x2="96456" y2="81206"/>
                          <a14:foregroundMark x1="51646" y1="3901" x2="42025" y2="4078"/>
                          <a14:foregroundMark x1="34864" y1="4301" x2="19241" y2="4787"/>
                          <a14:foregroundMark x1="42025" y1="4078" x2="37049" y2="4233"/>
                          <a14:foregroundMark x1="19241" y1="4787" x2="17215" y2="5319"/>
                          <a14:foregroundMark x1="51139" y1="3546" x2="51139" y2="3546"/>
                          <a14:foregroundMark x1="51139" y1="3191" x2="51139" y2="3191"/>
                          <a14:foregroundMark x1="50633" y1="2837" x2="50633" y2="2837"/>
                          <a14:foregroundMark x1="50127" y1="2837" x2="50127" y2="2837"/>
                          <a14:foregroundMark x1="50633" y1="2837" x2="50633" y2="2837"/>
                          <a14:foregroundMark x1="50886" y1="2837" x2="50886" y2="2837"/>
                          <a14:foregroundMark x1="50886" y1="2837" x2="50886" y2="2837"/>
                          <a14:foregroundMark x1="50886" y1="2837" x2="50886" y2="2837"/>
                          <a14:foregroundMark x1="50633" y1="2837" x2="50633" y2="2837"/>
                          <a14:foregroundMark x1="50127" y1="2837" x2="50127" y2="2837"/>
                          <a14:foregroundMark x1="50127" y1="3014" x2="50127" y2="3014"/>
                          <a14:foregroundMark x1="50886" y1="2837" x2="50886" y2="2837"/>
                          <a14:foregroundMark x1="50886" y1="2837" x2="50886" y2="2837"/>
                          <a14:foregroundMark x1="51139" y1="2660" x2="51139" y2="2660"/>
                          <a14:foregroundMark x1="52152" y1="2482" x2="52152" y2="2482"/>
                          <a14:backgroundMark x1="12152" y1="4078" x2="17119" y2="5238"/>
                          <a14:backgroundMark x1="13418" y1="4433" x2="9873" y2="17730"/>
                          <a14:backgroundMark x1="9873" y1="17730" x2="1519" y2="17908"/>
                          <a14:backgroundMark x1="16203" y1="19858" x2="1266" y2="19504"/>
                          <a14:backgroundMark x1="16747" y1="2671" x2="17265" y2="2675"/>
                          <a14:backgroundMark x1="2785" y1="21099" x2="3544" y2="73404"/>
                          <a14:backgroundMark x1="5570" y1="87766" x2="5570" y2="87766"/>
                          <a14:backgroundMark x1="6329" y1="87943" x2="6329" y2="87943"/>
                          <a14:backgroundMark x1="5063" y1="89184" x2="5063" y2="89184"/>
                          <a14:backgroundMark x1="5823" y1="89362" x2="5823" y2="89362"/>
                          <a14:backgroundMark x1="6329" y1="89184" x2="6329" y2="89184"/>
                          <a14:backgroundMark x1="5570" y1="90603" x2="5570" y2="90603"/>
                          <a14:backgroundMark x1="5570" y1="91667" x2="5570" y2="91667"/>
                          <a14:backgroundMark x1="5316" y1="93440" x2="5316" y2="93440"/>
                          <a14:backgroundMark x1="4810" y1="93794" x2="4810" y2="93794"/>
                          <a14:backgroundMark x1="4810" y1="94681" x2="4810" y2="94681"/>
                          <a14:backgroundMark x1="5063" y1="93440" x2="5063" y2="93440"/>
                          <a14:backgroundMark x1="36456" y1="98404" x2="36962" y2="98759"/>
                          <a14:backgroundMark x1="37468" y1="99113" x2="37468" y2="99113"/>
                          <a14:backgroundMark x1="39241" y1="99113" x2="39241" y2="99113"/>
                          <a14:backgroundMark x1="39747" y1="99113" x2="40759" y2="99113"/>
                          <a14:backgroundMark x1="41266" y1="99113" x2="41266" y2="99113"/>
                          <a14:backgroundMark x1="42025" y1="99113" x2="43797" y2="99468"/>
                          <a14:backgroundMark x1="44304" y1="99468" x2="44304" y2="99468"/>
                          <a14:backgroundMark x1="46076" y1="99468" x2="46076" y2="99468"/>
                          <a14:backgroundMark x1="46329" y1="99468" x2="47342" y2="99468"/>
                          <a14:backgroundMark x1="48101" y1="99468" x2="48101" y2="99468"/>
                          <a14:backgroundMark x1="48608" y1="99468" x2="51139" y2="99468"/>
                          <a14:backgroundMark x1="52152" y1="99468" x2="52152" y2="99468"/>
                          <a14:backgroundMark x1="53924" y1="99468" x2="53924" y2="99468"/>
                          <a14:backgroundMark x1="34937" y1="709" x2="34937" y2="709"/>
                          <a14:backgroundMark x1="29367" y1="2128" x2="29367" y2="2128"/>
                          <a14:backgroundMark x1="33418" y1="2128" x2="33418" y2="2128"/>
                          <a14:backgroundMark x1="36709" y1="2128" x2="38987" y2="1950"/>
                          <a14:backgroundMark x1="40759" y1="709" x2="40759" y2="709"/>
                        </a14:backgroundRemoval>
                      </a14:imgEffect>
                    </a14:imgLayer>
                  </a14:imgProps>
                </a:ext>
                <a:ext uri="{28A0092B-C50C-407E-A947-70E740481C1C}">
                  <a14:useLocalDpi xmlns:a14="http://schemas.microsoft.com/office/drawing/2010/main" val="0"/>
                </a:ext>
              </a:extLst>
            </a:blip>
            <a:srcRect l="3121" t="950" r="3345" b="1512"/>
            <a:stretch/>
          </p:blipFill>
          <p:spPr>
            <a:xfrm>
              <a:off x="8004786" y="801167"/>
              <a:ext cx="821754" cy="1224205"/>
            </a:xfrm>
            <a:prstGeom prst="rect">
              <a:avLst/>
            </a:prstGeom>
          </p:spPr>
        </p:pic>
        <p:sp>
          <p:nvSpPr>
            <p:cNvPr id="35" name="正方形/長方形 34">
              <a:extLst>
                <a:ext uri="{FF2B5EF4-FFF2-40B4-BE49-F238E27FC236}">
                  <a16:creationId xmlns:a16="http://schemas.microsoft.com/office/drawing/2014/main" id="{DCD33B75-E9D6-4466-91D2-D96826C1B5F1}"/>
                </a:ext>
              </a:extLst>
            </p:cNvPr>
            <p:cNvSpPr/>
            <p:nvPr/>
          </p:nvSpPr>
          <p:spPr>
            <a:xfrm>
              <a:off x="7781301" y="1476290"/>
              <a:ext cx="1277480" cy="364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lang="ja-JP" altLang="en-US" sz="1400" b="1" dirty="0">
                  <a:solidFill>
                    <a:schemeClr val="tx1"/>
                  </a:solidFill>
                  <a:latin typeface="+mn-ea"/>
                </a:rPr>
                <a:t>室外ユニット</a:t>
              </a:r>
              <a:endParaRPr lang="en-US" altLang="ja-JP" sz="1200" dirty="0">
                <a:solidFill>
                  <a:schemeClr val="tx1"/>
                </a:solidFill>
                <a:latin typeface="+mn-ea"/>
              </a:endParaRPr>
            </a:p>
          </p:txBody>
        </p:sp>
      </p:grpSp>
      <p:sp>
        <p:nvSpPr>
          <p:cNvPr id="6" name="スライド番号プレースホルダー 5">
            <a:extLst>
              <a:ext uri="{FF2B5EF4-FFF2-40B4-BE49-F238E27FC236}">
                <a16:creationId xmlns:a16="http://schemas.microsoft.com/office/drawing/2014/main" id="{BEC63FE7-526D-4671-8B76-929D430B471C}"/>
              </a:ext>
            </a:extLst>
          </p:cNvPr>
          <p:cNvSpPr>
            <a:spLocks noGrp="1"/>
          </p:cNvSpPr>
          <p:nvPr>
            <p:ph type="sldNum" sz="quarter" idx="18"/>
          </p:nvPr>
        </p:nvSpPr>
        <p:spPr/>
        <p:txBody>
          <a:bodyPr/>
          <a:lstStyle/>
          <a:p>
            <a:fld id="{8E309D18-5CEC-4165-B971-DC4DA761F26D}" type="slidenum">
              <a:rPr lang="ja-JP" altLang="en-US" smtClean="0"/>
              <a:pPr/>
              <a:t>3</a:t>
            </a:fld>
            <a:endParaRPr lang="ja-JP" altLang="en-US"/>
          </a:p>
        </p:txBody>
      </p:sp>
      <p:grpSp>
        <p:nvGrpSpPr>
          <p:cNvPr id="11" name="グループ化 10">
            <a:extLst>
              <a:ext uri="{FF2B5EF4-FFF2-40B4-BE49-F238E27FC236}">
                <a16:creationId xmlns:a16="http://schemas.microsoft.com/office/drawing/2014/main" id="{31E3FB5C-7376-407D-B599-85703D9FA391}"/>
              </a:ext>
            </a:extLst>
          </p:cNvPr>
          <p:cNvGrpSpPr/>
          <p:nvPr/>
        </p:nvGrpSpPr>
        <p:grpSpPr>
          <a:xfrm>
            <a:off x="200101" y="2145159"/>
            <a:ext cx="3480000" cy="2073726"/>
            <a:chOff x="141522" y="2128751"/>
            <a:chExt cx="3480000" cy="2073726"/>
          </a:xfrm>
        </p:grpSpPr>
        <p:grpSp>
          <p:nvGrpSpPr>
            <p:cNvPr id="8" name="グループ化 7">
              <a:extLst>
                <a:ext uri="{FF2B5EF4-FFF2-40B4-BE49-F238E27FC236}">
                  <a16:creationId xmlns:a16="http://schemas.microsoft.com/office/drawing/2014/main" id="{3C155D19-B295-462A-9E50-DFDB97408D45}"/>
                </a:ext>
              </a:extLst>
            </p:cNvPr>
            <p:cNvGrpSpPr/>
            <p:nvPr/>
          </p:nvGrpSpPr>
          <p:grpSpPr>
            <a:xfrm>
              <a:off x="141522" y="2128751"/>
              <a:ext cx="3480000" cy="2073726"/>
              <a:chOff x="2072410" y="1857576"/>
              <a:chExt cx="3480000" cy="2073726"/>
            </a:xfrm>
          </p:grpSpPr>
          <p:sp>
            <p:nvSpPr>
              <p:cNvPr id="17" name="二等辺三角形 16">
                <a:extLst>
                  <a:ext uri="{FF2B5EF4-FFF2-40B4-BE49-F238E27FC236}">
                    <a16:creationId xmlns:a16="http://schemas.microsoft.com/office/drawing/2014/main" id="{24142879-DBAA-4907-BB88-2F35B6248425}"/>
                  </a:ext>
                </a:extLst>
              </p:cNvPr>
              <p:cNvSpPr/>
              <p:nvPr/>
            </p:nvSpPr>
            <p:spPr>
              <a:xfrm rot="6076251">
                <a:off x="5062996" y="2417116"/>
                <a:ext cx="221324" cy="757504"/>
              </a:xfrm>
              <a:prstGeom prst="triangle">
                <a:avLst>
                  <a:gd name="adj" fmla="val 10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16" name="四角形: 角を丸くする 15">
                <a:extLst>
                  <a:ext uri="{FF2B5EF4-FFF2-40B4-BE49-F238E27FC236}">
                    <a16:creationId xmlns:a16="http://schemas.microsoft.com/office/drawing/2014/main" id="{98E0C8DB-021E-418B-9686-5C03A56A0590}"/>
                  </a:ext>
                </a:extLst>
              </p:cNvPr>
              <p:cNvSpPr/>
              <p:nvPr/>
            </p:nvSpPr>
            <p:spPr>
              <a:xfrm>
                <a:off x="2072410" y="1857576"/>
                <a:ext cx="2980015" cy="2073726"/>
              </a:xfrm>
              <a:prstGeom prst="roundRect">
                <a:avLst>
                  <a:gd name="adj" fmla="val 5579"/>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pic>
            <p:nvPicPr>
              <p:cNvPr id="5" name="図 4" descr="ロゴ&#10;&#10;自動的に生成された説明">
                <a:extLst>
                  <a:ext uri="{FF2B5EF4-FFF2-40B4-BE49-F238E27FC236}">
                    <a16:creationId xmlns:a16="http://schemas.microsoft.com/office/drawing/2014/main" id="{9A3E70B0-42F4-4BEC-A736-CA98DE3293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77" y="2305450"/>
                <a:ext cx="1400338" cy="1136469"/>
              </a:xfrm>
              <a:prstGeom prst="rect">
                <a:avLst/>
              </a:prstGeom>
            </p:spPr>
          </p:pic>
          <p:sp>
            <p:nvSpPr>
              <p:cNvPr id="18" name="正方形/長方形 17">
                <a:extLst>
                  <a:ext uri="{FF2B5EF4-FFF2-40B4-BE49-F238E27FC236}">
                    <a16:creationId xmlns:a16="http://schemas.microsoft.com/office/drawing/2014/main" id="{F5274F21-AB92-4EB3-BE64-30A26432F4A0}"/>
                  </a:ext>
                </a:extLst>
              </p:cNvPr>
              <p:cNvSpPr/>
              <p:nvPr/>
            </p:nvSpPr>
            <p:spPr>
              <a:xfrm>
                <a:off x="2220382" y="1913336"/>
                <a:ext cx="2646563" cy="301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solidFill>
                    <a:latin typeface="+mn-ea"/>
                  </a:rPr>
                  <a:t>①吐出ポートを</a:t>
                </a:r>
                <a:r>
                  <a:rPr lang="en-US" altLang="ja-JP" sz="1100" b="1" dirty="0">
                    <a:solidFill>
                      <a:schemeClr val="tx1"/>
                    </a:solidFill>
                    <a:latin typeface="+mn-ea"/>
                  </a:rPr>
                  <a:t>3</a:t>
                </a:r>
                <a:r>
                  <a:rPr lang="ja-JP" altLang="en-US" sz="1100" b="1" dirty="0">
                    <a:solidFill>
                      <a:schemeClr val="tx1"/>
                    </a:solidFill>
                    <a:latin typeface="+mn-ea"/>
                  </a:rPr>
                  <a:t>つ→</a:t>
                </a:r>
                <a:r>
                  <a:rPr lang="en-US" altLang="ja-JP" sz="1100" b="1" dirty="0">
                    <a:solidFill>
                      <a:schemeClr val="tx1"/>
                    </a:solidFill>
                    <a:latin typeface="+mn-ea"/>
                  </a:rPr>
                  <a:t>5</a:t>
                </a:r>
                <a:r>
                  <a:rPr lang="ja-JP" altLang="en-US" sz="1100" b="1" dirty="0">
                    <a:solidFill>
                      <a:schemeClr val="tx1"/>
                    </a:solidFill>
                    <a:latin typeface="+mn-ea"/>
                  </a:rPr>
                  <a:t>つに増加</a:t>
                </a:r>
                <a:endParaRPr lang="en-US" altLang="ja-JP" sz="1100" b="1" dirty="0">
                  <a:solidFill>
                    <a:schemeClr val="tx1"/>
                  </a:solidFill>
                  <a:latin typeface="+mn-ea"/>
                </a:endParaRPr>
              </a:p>
            </p:txBody>
          </p:sp>
          <p:sp>
            <p:nvSpPr>
              <p:cNvPr id="19" name="正方形/長方形 18">
                <a:extLst>
                  <a:ext uri="{FF2B5EF4-FFF2-40B4-BE49-F238E27FC236}">
                    <a16:creationId xmlns:a16="http://schemas.microsoft.com/office/drawing/2014/main" id="{84BB0A2E-7584-4BCD-BAE8-4E6946BC5A58}"/>
                  </a:ext>
                </a:extLst>
              </p:cNvPr>
              <p:cNvSpPr/>
              <p:nvPr/>
            </p:nvSpPr>
            <p:spPr>
              <a:xfrm>
                <a:off x="3616295" y="2525360"/>
                <a:ext cx="1549984" cy="940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n-ea"/>
                  </a:rPr>
                  <a:t>吐出ポートを３つから５つに増やし、</a:t>
                </a:r>
                <a:endParaRPr lang="en-US" altLang="ja-JP" sz="1100" dirty="0">
                  <a:solidFill>
                    <a:schemeClr val="tx1"/>
                  </a:solidFill>
                  <a:latin typeface="+mn-ea"/>
                </a:endParaRPr>
              </a:p>
              <a:p>
                <a:r>
                  <a:rPr lang="ja-JP" altLang="en-US" sz="1100" dirty="0">
                    <a:solidFill>
                      <a:schemeClr val="tx1"/>
                    </a:solidFill>
                    <a:latin typeface="+mn-ea"/>
                  </a:rPr>
                  <a:t>中間負荷時の無駄を最大限まで除去。</a:t>
                </a:r>
                <a:endParaRPr lang="en-US" altLang="ja-JP" sz="1100" dirty="0">
                  <a:solidFill>
                    <a:schemeClr val="tx1"/>
                  </a:solidFill>
                  <a:latin typeface="+mn-ea"/>
                </a:endParaRPr>
              </a:p>
            </p:txBody>
          </p:sp>
          <p:sp>
            <p:nvSpPr>
              <p:cNvPr id="3" name="四角形: 角を丸くする 2">
                <a:extLst>
                  <a:ext uri="{FF2B5EF4-FFF2-40B4-BE49-F238E27FC236}">
                    <a16:creationId xmlns:a16="http://schemas.microsoft.com/office/drawing/2014/main" id="{9394A8DB-010B-44BA-AE9F-D5C21A7B913E}"/>
                  </a:ext>
                </a:extLst>
              </p:cNvPr>
              <p:cNvSpPr/>
              <p:nvPr/>
            </p:nvSpPr>
            <p:spPr>
              <a:xfrm>
                <a:off x="3699137" y="2323162"/>
                <a:ext cx="862383" cy="218427"/>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000" b="1" dirty="0">
                    <a:solidFill>
                      <a:schemeClr val="bg1"/>
                    </a:solidFill>
                  </a:rPr>
                  <a:t>新機種なら</a:t>
                </a:r>
              </a:p>
            </p:txBody>
          </p:sp>
        </p:grpSp>
        <p:sp>
          <p:nvSpPr>
            <p:cNvPr id="36" name="正方形/長方形 35">
              <a:extLst>
                <a:ext uri="{FF2B5EF4-FFF2-40B4-BE49-F238E27FC236}">
                  <a16:creationId xmlns:a16="http://schemas.microsoft.com/office/drawing/2014/main" id="{3227AAB9-51F6-4080-8996-146899C3DD91}"/>
                </a:ext>
              </a:extLst>
            </p:cNvPr>
            <p:cNvSpPr/>
            <p:nvPr/>
          </p:nvSpPr>
          <p:spPr>
            <a:xfrm>
              <a:off x="553793" y="3702655"/>
              <a:ext cx="26815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n-ea"/>
                </a:rPr>
                <a:t>負荷に応じた圧力で無駄なく吐出し、</a:t>
              </a:r>
              <a:endParaRPr lang="en-US" altLang="ja-JP" sz="1100" dirty="0">
                <a:solidFill>
                  <a:schemeClr val="tx1"/>
                </a:solidFill>
                <a:latin typeface="+mn-ea"/>
              </a:endParaRPr>
            </a:p>
            <a:p>
              <a:r>
                <a:rPr lang="ja-JP" altLang="en-US" sz="1100" dirty="0">
                  <a:solidFill>
                    <a:schemeClr val="tx1"/>
                  </a:solidFill>
                  <a:latin typeface="+mn-ea"/>
                </a:rPr>
                <a:t>更なる</a:t>
              </a:r>
              <a:r>
                <a:rPr lang="en-US" altLang="ja-JP" sz="1100" dirty="0">
                  <a:solidFill>
                    <a:schemeClr val="tx1"/>
                  </a:solidFill>
                  <a:latin typeface="+mn-ea"/>
                </a:rPr>
                <a:t>APF</a:t>
              </a:r>
              <a:r>
                <a:rPr lang="ja-JP" altLang="en-US" sz="1100" dirty="0">
                  <a:solidFill>
                    <a:schemeClr val="tx1"/>
                  </a:solidFill>
                  <a:latin typeface="+mn-ea"/>
                </a:rPr>
                <a:t>の向上に寄与。</a:t>
              </a:r>
              <a:endParaRPr lang="en-US" altLang="ja-JP" sz="1100" dirty="0">
                <a:solidFill>
                  <a:schemeClr val="tx1"/>
                </a:solidFill>
                <a:latin typeface="+mn-ea"/>
              </a:endParaRPr>
            </a:p>
          </p:txBody>
        </p:sp>
      </p:grpSp>
    </p:spTree>
    <p:extLst>
      <p:ext uri="{BB962C8B-B14F-4D97-AF65-F5344CB8AC3E}">
        <p14:creationId xmlns:p14="http://schemas.microsoft.com/office/powerpoint/2010/main" val="244323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FD14401-081B-4DBA-A938-6C41AE0FF638}"/>
              </a:ext>
            </a:extLst>
          </p:cNvPr>
          <p:cNvGrpSpPr/>
          <p:nvPr/>
        </p:nvGrpSpPr>
        <p:grpSpPr>
          <a:xfrm>
            <a:off x="643699" y="1233080"/>
            <a:ext cx="6884087" cy="4642757"/>
            <a:chOff x="1129956" y="1007883"/>
            <a:chExt cx="6884087" cy="4642757"/>
          </a:xfrm>
        </p:grpSpPr>
        <p:pic>
          <p:nvPicPr>
            <p:cNvPr id="11" name="図 10">
              <a:extLst>
                <a:ext uri="{FF2B5EF4-FFF2-40B4-BE49-F238E27FC236}">
                  <a16:creationId xmlns:a16="http://schemas.microsoft.com/office/drawing/2014/main" id="{528E571A-E7B6-4531-AC81-A6CFF3B55D52}"/>
                </a:ext>
              </a:extLst>
            </p:cNvPr>
            <p:cNvPicPr>
              <a:picLocks noChangeAspect="1"/>
            </p:cNvPicPr>
            <p:nvPr/>
          </p:nvPicPr>
          <p:blipFill rotWithShape="1">
            <a:blip r:embed="rId3" cstate="screen">
              <a:clrChange>
                <a:clrFrom>
                  <a:srgbClr val="F5BDB9"/>
                </a:clrFrom>
                <a:clrTo>
                  <a:srgbClr val="F5BDB9">
                    <a:alpha val="0"/>
                  </a:srgbClr>
                </a:clrTo>
              </a:clrChange>
              <a:extLst>
                <a:ext uri="{28A0092B-C50C-407E-A947-70E740481C1C}">
                  <a14:useLocalDpi xmlns:a14="http://schemas.microsoft.com/office/drawing/2010/main"/>
                </a:ext>
              </a:extLst>
            </a:blip>
            <a:srcRect l="10690"/>
            <a:stretch/>
          </p:blipFill>
          <p:spPr>
            <a:xfrm>
              <a:off x="1129956" y="1007883"/>
              <a:ext cx="6884087" cy="4642757"/>
            </a:xfrm>
            <a:custGeom>
              <a:avLst/>
              <a:gdLst>
                <a:gd name="connsiteX0" fmla="*/ 491531 w 6884087"/>
                <a:gd name="connsiteY0" fmla="*/ 4231998 h 4642757"/>
                <a:gd name="connsiteX1" fmla="*/ 368970 w 6884087"/>
                <a:gd name="connsiteY1" fmla="*/ 4348090 h 4642757"/>
                <a:gd name="connsiteX2" fmla="*/ 491531 w 6884087"/>
                <a:gd name="connsiteY2" fmla="*/ 4464182 h 4642757"/>
                <a:gd name="connsiteX3" fmla="*/ 614092 w 6884087"/>
                <a:gd name="connsiteY3" fmla="*/ 4348090 h 4642757"/>
                <a:gd name="connsiteX4" fmla="*/ 491531 w 6884087"/>
                <a:gd name="connsiteY4" fmla="*/ 4231998 h 4642757"/>
                <a:gd name="connsiteX5" fmla="*/ 874409 w 6884087"/>
                <a:gd name="connsiteY5" fmla="*/ 4229678 h 4642757"/>
                <a:gd name="connsiteX6" fmla="*/ 751848 w 6884087"/>
                <a:gd name="connsiteY6" fmla="*/ 4345770 h 4642757"/>
                <a:gd name="connsiteX7" fmla="*/ 874409 w 6884087"/>
                <a:gd name="connsiteY7" fmla="*/ 4461862 h 4642757"/>
                <a:gd name="connsiteX8" fmla="*/ 996970 w 6884087"/>
                <a:gd name="connsiteY8" fmla="*/ 4345770 h 4642757"/>
                <a:gd name="connsiteX9" fmla="*/ 874409 w 6884087"/>
                <a:gd name="connsiteY9" fmla="*/ 4229678 h 4642757"/>
                <a:gd name="connsiteX10" fmla="*/ 497911 w 6884087"/>
                <a:gd name="connsiteY10" fmla="*/ 3880838 h 4642757"/>
                <a:gd name="connsiteX11" fmla="*/ 403774 w 6884087"/>
                <a:gd name="connsiteY11" fmla="*/ 3975529 h 4642757"/>
                <a:gd name="connsiteX12" fmla="*/ 497911 w 6884087"/>
                <a:gd name="connsiteY12" fmla="*/ 4070220 h 4642757"/>
                <a:gd name="connsiteX13" fmla="*/ 592048 w 6884087"/>
                <a:gd name="connsiteY13" fmla="*/ 3975529 h 4642757"/>
                <a:gd name="connsiteX14" fmla="*/ 497911 w 6884087"/>
                <a:gd name="connsiteY14" fmla="*/ 3880838 h 4642757"/>
                <a:gd name="connsiteX15" fmla="*/ 2030176 w 6884087"/>
                <a:gd name="connsiteY15" fmla="*/ 3861489 h 4642757"/>
                <a:gd name="connsiteX16" fmla="*/ 1922234 w 6884087"/>
                <a:gd name="connsiteY16" fmla="*/ 3965855 h 4642757"/>
                <a:gd name="connsiteX17" fmla="*/ 2030176 w 6884087"/>
                <a:gd name="connsiteY17" fmla="*/ 4070221 h 4642757"/>
                <a:gd name="connsiteX18" fmla="*/ 2138117 w 6884087"/>
                <a:gd name="connsiteY18" fmla="*/ 3965855 h 4642757"/>
                <a:gd name="connsiteX19" fmla="*/ 2030176 w 6884087"/>
                <a:gd name="connsiteY19" fmla="*/ 3861489 h 4642757"/>
                <a:gd name="connsiteX20" fmla="*/ 1646974 w 6884087"/>
                <a:gd name="connsiteY20" fmla="*/ 3861489 h 4642757"/>
                <a:gd name="connsiteX21" fmla="*/ 1539032 w 6884087"/>
                <a:gd name="connsiteY21" fmla="*/ 3965855 h 4642757"/>
                <a:gd name="connsiteX22" fmla="*/ 1646974 w 6884087"/>
                <a:gd name="connsiteY22" fmla="*/ 4070221 h 4642757"/>
                <a:gd name="connsiteX23" fmla="*/ 1754916 w 6884087"/>
                <a:gd name="connsiteY23" fmla="*/ 3965855 h 4642757"/>
                <a:gd name="connsiteX24" fmla="*/ 1646974 w 6884087"/>
                <a:gd name="connsiteY24" fmla="*/ 3861489 h 4642757"/>
                <a:gd name="connsiteX25" fmla="*/ 2405015 w 6884087"/>
                <a:gd name="connsiteY25" fmla="*/ 3853243 h 4642757"/>
                <a:gd name="connsiteX26" fmla="*/ 2282454 w 6884087"/>
                <a:gd name="connsiteY26" fmla="*/ 3969335 h 4642757"/>
                <a:gd name="connsiteX27" fmla="*/ 2405015 w 6884087"/>
                <a:gd name="connsiteY27" fmla="*/ 4085427 h 4642757"/>
                <a:gd name="connsiteX28" fmla="*/ 2527576 w 6884087"/>
                <a:gd name="connsiteY28" fmla="*/ 3969335 h 4642757"/>
                <a:gd name="connsiteX29" fmla="*/ 2405015 w 6884087"/>
                <a:gd name="connsiteY29" fmla="*/ 3853243 h 4642757"/>
                <a:gd name="connsiteX30" fmla="*/ 2787336 w 6884087"/>
                <a:gd name="connsiteY30" fmla="*/ 3852420 h 4642757"/>
                <a:gd name="connsiteX31" fmla="*/ 2664774 w 6884087"/>
                <a:gd name="connsiteY31" fmla="*/ 3968512 h 4642757"/>
                <a:gd name="connsiteX32" fmla="*/ 2787336 w 6884087"/>
                <a:gd name="connsiteY32" fmla="*/ 4084604 h 4642757"/>
                <a:gd name="connsiteX33" fmla="*/ 2909898 w 6884087"/>
                <a:gd name="connsiteY33" fmla="*/ 3968512 h 4642757"/>
                <a:gd name="connsiteX34" fmla="*/ 2787336 w 6884087"/>
                <a:gd name="connsiteY34" fmla="*/ 3852420 h 4642757"/>
                <a:gd name="connsiteX35" fmla="*/ 1258043 w 6884087"/>
                <a:gd name="connsiteY35" fmla="*/ 3852304 h 4642757"/>
                <a:gd name="connsiteX36" fmla="*/ 1135482 w 6884087"/>
                <a:gd name="connsiteY36" fmla="*/ 3968396 h 4642757"/>
                <a:gd name="connsiteX37" fmla="*/ 1258043 w 6884087"/>
                <a:gd name="connsiteY37" fmla="*/ 4084488 h 4642757"/>
                <a:gd name="connsiteX38" fmla="*/ 1380604 w 6884087"/>
                <a:gd name="connsiteY38" fmla="*/ 3968396 h 4642757"/>
                <a:gd name="connsiteX39" fmla="*/ 1258043 w 6884087"/>
                <a:gd name="connsiteY39" fmla="*/ 3852304 h 4642757"/>
                <a:gd name="connsiteX40" fmla="*/ 873313 w 6884087"/>
                <a:gd name="connsiteY40" fmla="*/ 3851780 h 4642757"/>
                <a:gd name="connsiteX41" fmla="*/ 750752 w 6884087"/>
                <a:gd name="connsiteY41" fmla="*/ 3967872 h 4642757"/>
                <a:gd name="connsiteX42" fmla="*/ 873313 w 6884087"/>
                <a:gd name="connsiteY42" fmla="*/ 4083964 h 4642757"/>
                <a:gd name="connsiteX43" fmla="*/ 995874 w 6884087"/>
                <a:gd name="connsiteY43" fmla="*/ 3967872 h 4642757"/>
                <a:gd name="connsiteX44" fmla="*/ 873313 w 6884087"/>
                <a:gd name="connsiteY44" fmla="*/ 3851780 h 4642757"/>
                <a:gd name="connsiteX45" fmla="*/ 2774937 w 6884087"/>
                <a:gd name="connsiteY45" fmla="*/ 3500355 h 4642757"/>
                <a:gd name="connsiteX46" fmla="*/ 2680799 w 6884087"/>
                <a:gd name="connsiteY46" fmla="*/ 3595046 h 4642757"/>
                <a:gd name="connsiteX47" fmla="*/ 2774937 w 6884087"/>
                <a:gd name="connsiteY47" fmla="*/ 3689737 h 4642757"/>
                <a:gd name="connsiteX48" fmla="*/ 2869074 w 6884087"/>
                <a:gd name="connsiteY48" fmla="*/ 3595046 h 4642757"/>
                <a:gd name="connsiteX49" fmla="*/ 2774937 w 6884087"/>
                <a:gd name="connsiteY49" fmla="*/ 3500355 h 4642757"/>
                <a:gd name="connsiteX50" fmla="*/ 2405399 w 6884087"/>
                <a:gd name="connsiteY50" fmla="*/ 3476953 h 4642757"/>
                <a:gd name="connsiteX51" fmla="*/ 2282838 w 6884087"/>
                <a:gd name="connsiteY51" fmla="*/ 3593045 h 4642757"/>
                <a:gd name="connsiteX52" fmla="*/ 2405399 w 6884087"/>
                <a:gd name="connsiteY52" fmla="*/ 3709137 h 4642757"/>
                <a:gd name="connsiteX53" fmla="*/ 2527959 w 6884087"/>
                <a:gd name="connsiteY53" fmla="*/ 3593045 h 4642757"/>
                <a:gd name="connsiteX54" fmla="*/ 2405399 w 6884087"/>
                <a:gd name="connsiteY54" fmla="*/ 3476953 h 4642757"/>
                <a:gd name="connsiteX55" fmla="*/ 874516 w 6884087"/>
                <a:gd name="connsiteY55" fmla="*/ 3476837 h 4642757"/>
                <a:gd name="connsiteX56" fmla="*/ 751955 w 6884087"/>
                <a:gd name="connsiteY56" fmla="*/ 3592929 h 4642757"/>
                <a:gd name="connsiteX57" fmla="*/ 874516 w 6884087"/>
                <a:gd name="connsiteY57" fmla="*/ 3709021 h 4642757"/>
                <a:gd name="connsiteX58" fmla="*/ 997077 w 6884087"/>
                <a:gd name="connsiteY58" fmla="*/ 3592929 h 4642757"/>
                <a:gd name="connsiteX59" fmla="*/ 874516 w 6884087"/>
                <a:gd name="connsiteY59" fmla="*/ 3476837 h 4642757"/>
                <a:gd name="connsiteX60" fmla="*/ 1638763 w 6884087"/>
                <a:gd name="connsiteY60" fmla="*/ 3476803 h 4642757"/>
                <a:gd name="connsiteX61" fmla="*/ 1516202 w 6884087"/>
                <a:gd name="connsiteY61" fmla="*/ 3592895 h 4642757"/>
                <a:gd name="connsiteX62" fmla="*/ 1638763 w 6884087"/>
                <a:gd name="connsiteY62" fmla="*/ 3708987 h 4642757"/>
                <a:gd name="connsiteX63" fmla="*/ 1761324 w 6884087"/>
                <a:gd name="connsiteY63" fmla="*/ 3592895 h 4642757"/>
                <a:gd name="connsiteX64" fmla="*/ 1638763 w 6884087"/>
                <a:gd name="connsiteY64" fmla="*/ 3476803 h 4642757"/>
                <a:gd name="connsiteX65" fmla="*/ 489786 w 6884087"/>
                <a:gd name="connsiteY65" fmla="*/ 3476313 h 4642757"/>
                <a:gd name="connsiteX66" fmla="*/ 367225 w 6884087"/>
                <a:gd name="connsiteY66" fmla="*/ 3592405 h 4642757"/>
                <a:gd name="connsiteX67" fmla="*/ 489786 w 6884087"/>
                <a:gd name="connsiteY67" fmla="*/ 3708497 h 4642757"/>
                <a:gd name="connsiteX68" fmla="*/ 612347 w 6884087"/>
                <a:gd name="connsiteY68" fmla="*/ 3592405 h 4642757"/>
                <a:gd name="connsiteX69" fmla="*/ 489786 w 6884087"/>
                <a:gd name="connsiteY69" fmla="*/ 3476313 h 4642757"/>
                <a:gd name="connsiteX70" fmla="*/ 1255885 w 6884087"/>
                <a:gd name="connsiteY70" fmla="*/ 3475948 h 4642757"/>
                <a:gd name="connsiteX71" fmla="*/ 1133324 w 6884087"/>
                <a:gd name="connsiteY71" fmla="*/ 3592040 h 4642757"/>
                <a:gd name="connsiteX72" fmla="*/ 1255885 w 6884087"/>
                <a:gd name="connsiteY72" fmla="*/ 3708132 h 4642757"/>
                <a:gd name="connsiteX73" fmla="*/ 1378445 w 6884087"/>
                <a:gd name="connsiteY73" fmla="*/ 3592040 h 4642757"/>
                <a:gd name="connsiteX74" fmla="*/ 1255885 w 6884087"/>
                <a:gd name="connsiteY74" fmla="*/ 3475948 h 4642757"/>
                <a:gd name="connsiteX75" fmla="*/ 2023077 w 6884087"/>
                <a:gd name="connsiteY75" fmla="*/ 3474601 h 4642757"/>
                <a:gd name="connsiteX76" fmla="*/ 1900516 w 6884087"/>
                <a:gd name="connsiteY76" fmla="*/ 3590693 h 4642757"/>
                <a:gd name="connsiteX77" fmla="*/ 2023077 w 6884087"/>
                <a:gd name="connsiteY77" fmla="*/ 3706785 h 4642757"/>
                <a:gd name="connsiteX78" fmla="*/ 2145637 w 6884087"/>
                <a:gd name="connsiteY78" fmla="*/ 3590693 h 4642757"/>
                <a:gd name="connsiteX79" fmla="*/ 2023077 w 6884087"/>
                <a:gd name="connsiteY79" fmla="*/ 3474601 h 4642757"/>
                <a:gd name="connsiteX80" fmla="*/ 496423 w 6884087"/>
                <a:gd name="connsiteY80" fmla="*/ 3128807 h 4642757"/>
                <a:gd name="connsiteX81" fmla="*/ 402286 w 6884087"/>
                <a:gd name="connsiteY81" fmla="*/ 3223498 h 4642757"/>
                <a:gd name="connsiteX82" fmla="*/ 496423 w 6884087"/>
                <a:gd name="connsiteY82" fmla="*/ 3318189 h 4642757"/>
                <a:gd name="connsiteX83" fmla="*/ 590560 w 6884087"/>
                <a:gd name="connsiteY83" fmla="*/ 3223498 h 4642757"/>
                <a:gd name="connsiteX84" fmla="*/ 496423 w 6884087"/>
                <a:gd name="connsiteY84" fmla="*/ 3128807 h 4642757"/>
                <a:gd name="connsiteX85" fmla="*/ 1639026 w 6884087"/>
                <a:gd name="connsiteY85" fmla="*/ 3100813 h 4642757"/>
                <a:gd name="connsiteX86" fmla="*/ 1516465 w 6884087"/>
                <a:gd name="connsiteY86" fmla="*/ 3216905 h 4642757"/>
                <a:gd name="connsiteX87" fmla="*/ 1639026 w 6884087"/>
                <a:gd name="connsiteY87" fmla="*/ 3332997 h 4642757"/>
                <a:gd name="connsiteX88" fmla="*/ 1761587 w 6884087"/>
                <a:gd name="connsiteY88" fmla="*/ 3216905 h 4642757"/>
                <a:gd name="connsiteX89" fmla="*/ 1639026 w 6884087"/>
                <a:gd name="connsiteY89" fmla="*/ 3100813 h 4642757"/>
                <a:gd name="connsiteX90" fmla="*/ 2790128 w 6884087"/>
                <a:gd name="connsiteY90" fmla="*/ 3100231 h 4642757"/>
                <a:gd name="connsiteX91" fmla="*/ 2667567 w 6884087"/>
                <a:gd name="connsiteY91" fmla="*/ 3216323 h 4642757"/>
                <a:gd name="connsiteX92" fmla="*/ 2790128 w 6884087"/>
                <a:gd name="connsiteY92" fmla="*/ 3332415 h 4642757"/>
                <a:gd name="connsiteX93" fmla="*/ 2912689 w 6884087"/>
                <a:gd name="connsiteY93" fmla="*/ 3216323 h 4642757"/>
                <a:gd name="connsiteX94" fmla="*/ 2790128 w 6884087"/>
                <a:gd name="connsiteY94" fmla="*/ 3100231 h 4642757"/>
                <a:gd name="connsiteX95" fmla="*/ 1256070 w 6884087"/>
                <a:gd name="connsiteY95" fmla="*/ 3100115 h 4642757"/>
                <a:gd name="connsiteX96" fmla="*/ 1133509 w 6884087"/>
                <a:gd name="connsiteY96" fmla="*/ 3216207 h 4642757"/>
                <a:gd name="connsiteX97" fmla="*/ 1256070 w 6884087"/>
                <a:gd name="connsiteY97" fmla="*/ 3332299 h 4642757"/>
                <a:gd name="connsiteX98" fmla="*/ 1378631 w 6884087"/>
                <a:gd name="connsiteY98" fmla="*/ 3216207 h 4642757"/>
                <a:gd name="connsiteX99" fmla="*/ 1256070 w 6884087"/>
                <a:gd name="connsiteY99" fmla="*/ 3100115 h 4642757"/>
                <a:gd name="connsiteX100" fmla="*/ 2023492 w 6884087"/>
                <a:gd name="connsiteY100" fmla="*/ 3100081 h 4642757"/>
                <a:gd name="connsiteX101" fmla="*/ 1900931 w 6884087"/>
                <a:gd name="connsiteY101" fmla="*/ 3216173 h 4642757"/>
                <a:gd name="connsiteX102" fmla="*/ 2023492 w 6884087"/>
                <a:gd name="connsiteY102" fmla="*/ 3332265 h 4642757"/>
                <a:gd name="connsiteX103" fmla="*/ 2146053 w 6884087"/>
                <a:gd name="connsiteY103" fmla="*/ 3216173 h 4642757"/>
                <a:gd name="connsiteX104" fmla="*/ 2023492 w 6884087"/>
                <a:gd name="connsiteY104" fmla="*/ 3100081 h 4642757"/>
                <a:gd name="connsiteX105" fmla="*/ 876104 w 6884087"/>
                <a:gd name="connsiteY105" fmla="*/ 3099591 h 4642757"/>
                <a:gd name="connsiteX106" fmla="*/ 753543 w 6884087"/>
                <a:gd name="connsiteY106" fmla="*/ 3215683 h 4642757"/>
                <a:gd name="connsiteX107" fmla="*/ 876104 w 6884087"/>
                <a:gd name="connsiteY107" fmla="*/ 3331775 h 4642757"/>
                <a:gd name="connsiteX108" fmla="*/ 998665 w 6884087"/>
                <a:gd name="connsiteY108" fmla="*/ 3215683 h 4642757"/>
                <a:gd name="connsiteX109" fmla="*/ 876104 w 6884087"/>
                <a:gd name="connsiteY109" fmla="*/ 3099591 h 4642757"/>
                <a:gd name="connsiteX110" fmla="*/ 2406217 w 6884087"/>
                <a:gd name="connsiteY110" fmla="*/ 3099466 h 4642757"/>
                <a:gd name="connsiteX111" fmla="*/ 2283656 w 6884087"/>
                <a:gd name="connsiteY111" fmla="*/ 3215558 h 4642757"/>
                <a:gd name="connsiteX112" fmla="*/ 2406217 w 6884087"/>
                <a:gd name="connsiteY112" fmla="*/ 3331650 h 4642757"/>
                <a:gd name="connsiteX113" fmla="*/ 2528779 w 6884087"/>
                <a:gd name="connsiteY113" fmla="*/ 3215558 h 4642757"/>
                <a:gd name="connsiteX114" fmla="*/ 2406217 w 6884087"/>
                <a:gd name="connsiteY114" fmla="*/ 3099466 h 4642757"/>
                <a:gd name="connsiteX115" fmla="*/ 1260672 w 6884087"/>
                <a:gd name="connsiteY115" fmla="*/ 2753547 h 4642757"/>
                <a:gd name="connsiteX116" fmla="*/ 1166535 w 6884087"/>
                <a:gd name="connsiteY116" fmla="*/ 2848238 h 4642757"/>
                <a:gd name="connsiteX117" fmla="*/ 1260672 w 6884087"/>
                <a:gd name="connsiteY117" fmla="*/ 2942929 h 4642757"/>
                <a:gd name="connsiteX118" fmla="*/ 1354809 w 6884087"/>
                <a:gd name="connsiteY118" fmla="*/ 2848238 h 4642757"/>
                <a:gd name="connsiteX119" fmla="*/ 1260672 w 6884087"/>
                <a:gd name="connsiteY119" fmla="*/ 2753547 h 4642757"/>
                <a:gd name="connsiteX120" fmla="*/ 2776157 w 6884087"/>
                <a:gd name="connsiteY120" fmla="*/ 2746367 h 4642757"/>
                <a:gd name="connsiteX121" fmla="*/ 2682020 w 6884087"/>
                <a:gd name="connsiteY121" fmla="*/ 2841058 h 4642757"/>
                <a:gd name="connsiteX122" fmla="*/ 2776157 w 6884087"/>
                <a:gd name="connsiteY122" fmla="*/ 2935749 h 4642757"/>
                <a:gd name="connsiteX123" fmla="*/ 2870294 w 6884087"/>
                <a:gd name="connsiteY123" fmla="*/ 2841058 h 4642757"/>
                <a:gd name="connsiteX124" fmla="*/ 2776157 w 6884087"/>
                <a:gd name="connsiteY124" fmla="*/ 2746367 h 4642757"/>
                <a:gd name="connsiteX125" fmla="*/ 1637674 w 6884087"/>
                <a:gd name="connsiteY125" fmla="*/ 2723165 h 4642757"/>
                <a:gd name="connsiteX126" fmla="*/ 1515113 w 6884087"/>
                <a:gd name="connsiteY126" fmla="*/ 2839257 h 4642757"/>
                <a:gd name="connsiteX127" fmla="*/ 1637674 w 6884087"/>
                <a:gd name="connsiteY127" fmla="*/ 2955349 h 4642757"/>
                <a:gd name="connsiteX128" fmla="*/ 1760235 w 6884087"/>
                <a:gd name="connsiteY128" fmla="*/ 2839257 h 4642757"/>
                <a:gd name="connsiteX129" fmla="*/ 1637674 w 6884087"/>
                <a:gd name="connsiteY129" fmla="*/ 2723165 h 4642757"/>
                <a:gd name="connsiteX130" fmla="*/ 2406055 w 6884087"/>
                <a:gd name="connsiteY130" fmla="*/ 2723017 h 4642757"/>
                <a:gd name="connsiteX131" fmla="*/ 2283493 w 6884087"/>
                <a:gd name="connsiteY131" fmla="*/ 2839109 h 4642757"/>
                <a:gd name="connsiteX132" fmla="*/ 2406055 w 6884087"/>
                <a:gd name="connsiteY132" fmla="*/ 2955201 h 4642757"/>
                <a:gd name="connsiteX133" fmla="*/ 2528616 w 6884087"/>
                <a:gd name="connsiteY133" fmla="*/ 2839109 h 4642757"/>
                <a:gd name="connsiteX134" fmla="*/ 2406055 w 6884087"/>
                <a:gd name="connsiteY134" fmla="*/ 2723017 h 4642757"/>
                <a:gd name="connsiteX135" fmla="*/ 2021879 w 6884087"/>
                <a:gd name="connsiteY135" fmla="*/ 2723017 h 4642757"/>
                <a:gd name="connsiteX136" fmla="*/ 1899318 w 6884087"/>
                <a:gd name="connsiteY136" fmla="*/ 2839109 h 4642757"/>
                <a:gd name="connsiteX137" fmla="*/ 2021879 w 6884087"/>
                <a:gd name="connsiteY137" fmla="*/ 2955201 h 4642757"/>
                <a:gd name="connsiteX138" fmla="*/ 2144439 w 6884087"/>
                <a:gd name="connsiteY138" fmla="*/ 2839109 h 4642757"/>
                <a:gd name="connsiteX139" fmla="*/ 2021879 w 6884087"/>
                <a:gd name="connsiteY139" fmla="*/ 2723017 h 4642757"/>
                <a:gd name="connsiteX140" fmla="*/ 0 w 6884087"/>
                <a:gd name="connsiteY140" fmla="*/ 0 h 4642757"/>
                <a:gd name="connsiteX141" fmla="*/ 6884087 w 6884087"/>
                <a:gd name="connsiteY141" fmla="*/ 0 h 4642757"/>
                <a:gd name="connsiteX142" fmla="*/ 6884087 w 6884087"/>
                <a:gd name="connsiteY142" fmla="*/ 4642757 h 4642757"/>
                <a:gd name="connsiteX143" fmla="*/ 0 w 6884087"/>
                <a:gd name="connsiteY143" fmla="*/ 4642757 h 464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4087" h="4642757">
                  <a:moveTo>
                    <a:pt x="491531" y="4231998"/>
                  </a:moveTo>
                  <a:cubicBezTo>
                    <a:pt x="423842" y="4231998"/>
                    <a:pt x="368970" y="4283974"/>
                    <a:pt x="368970" y="4348090"/>
                  </a:cubicBezTo>
                  <a:cubicBezTo>
                    <a:pt x="368970" y="4412206"/>
                    <a:pt x="423842" y="4464182"/>
                    <a:pt x="491531" y="4464182"/>
                  </a:cubicBezTo>
                  <a:cubicBezTo>
                    <a:pt x="559220" y="4464182"/>
                    <a:pt x="614092" y="4412206"/>
                    <a:pt x="614092" y="4348090"/>
                  </a:cubicBezTo>
                  <a:cubicBezTo>
                    <a:pt x="614092" y="4283974"/>
                    <a:pt x="559220" y="4231998"/>
                    <a:pt x="491531" y="4231998"/>
                  </a:cubicBezTo>
                  <a:close/>
                  <a:moveTo>
                    <a:pt x="874409" y="4229678"/>
                  </a:moveTo>
                  <a:cubicBezTo>
                    <a:pt x="806720" y="4229678"/>
                    <a:pt x="751848" y="4281654"/>
                    <a:pt x="751848" y="4345770"/>
                  </a:cubicBezTo>
                  <a:cubicBezTo>
                    <a:pt x="751848" y="4409886"/>
                    <a:pt x="806720" y="4461862"/>
                    <a:pt x="874409" y="4461862"/>
                  </a:cubicBezTo>
                  <a:cubicBezTo>
                    <a:pt x="942098" y="4461862"/>
                    <a:pt x="996970" y="4409886"/>
                    <a:pt x="996970" y="4345770"/>
                  </a:cubicBezTo>
                  <a:cubicBezTo>
                    <a:pt x="996970" y="4281654"/>
                    <a:pt x="942098" y="4229678"/>
                    <a:pt x="874409" y="4229678"/>
                  </a:cubicBezTo>
                  <a:close/>
                  <a:moveTo>
                    <a:pt x="497911" y="3880838"/>
                  </a:moveTo>
                  <a:cubicBezTo>
                    <a:pt x="445921" y="3880838"/>
                    <a:pt x="403774" y="3923233"/>
                    <a:pt x="403774" y="3975529"/>
                  </a:cubicBezTo>
                  <a:cubicBezTo>
                    <a:pt x="403774" y="4027825"/>
                    <a:pt x="445921" y="4070220"/>
                    <a:pt x="497911" y="4070220"/>
                  </a:cubicBezTo>
                  <a:cubicBezTo>
                    <a:pt x="549901" y="4070220"/>
                    <a:pt x="592048" y="4027825"/>
                    <a:pt x="592048" y="3975529"/>
                  </a:cubicBezTo>
                  <a:cubicBezTo>
                    <a:pt x="592048" y="3923233"/>
                    <a:pt x="549901" y="3880838"/>
                    <a:pt x="497911" y="3880838"/>
                  </a:cubicBezTo>
                  <a:close/>
                  <a:moveTo>
                    <a:pt x="2030176" y="3861489"/>
                  </a:moveTo>
                  <a:cubicBezTo>
                    <a:pt x="1970561" y="3861489"/>
                    <a:pt x="1922234" y="3908215"/>
                    <a:pt x="1922234" y="3965855"/>
                  </a:cubicBezTo>
                  <a:cubicBezTo>
                    <a:pt x="1922234" y="4023495"/>
                    <a:pt x="1970561" y="4070221"/>
                    <a:pt x="2030176" y="4070221"/>
                  </a:cubicBezTo>
                  <a:cubicBezTo>
                    <a:pt x="2089791" y="4070221"/>
                    <a:pt x="2138117" y="4023495"/>
                    <a:pt x="2138117" y="3965855"/>
                  </a:cubicBezTo>
                  <a:cubicBezTo>
                    <a:pt x="2138117" y="3908215"/>
                    <a:pt x="2089791" y="3861489"/>
                    <a:pt x="2030176" y="3861489"/>
                  </a:cubicBezTo>
                  <a:close/>
                  <a:moveTo>
                    <a:pt x="1646974" y="3861489"/>
                  </a:moveTo>
                  <a:cubicBezTo>
                    <a:pt x="1587359" y="3861489"/>
                    <a:pt x="1539032" y="3908215"/>
                    <a:pt x="1539032" y="3965855"/>
                  </a:cubicBezTo>
                  <a:cubicBezTo>
                    <a:pt x="1539032" y="4023495"/>
                    <a:pt x="1587359" y="4070221"/>
                    <a:pt x="1646974" y="4070221"/>
                  </a:cubicBezTo>
                  <a:cubicBezTo>
                    <a:pt x="1706589" y="4070221"/>
                    <a:pt x="1754916" y="4023495"/>
                    <a:pt x="1754916" y="3965855"/>
                  </a:cubicBezTo>
                  <a:cubicBezTo>
                    <a:pt x="1754916" y="3908215"/>
                    <a:pt x="1706589" y="3861489"/>
                    <a:pt x="1646974" y="3861489"/>
                  </a:cubicBezTo>
                  <a:close/>
                  <a:moveTo>
                    <a:pt x="2405015" y="3853243"/>
                  </a:moveTo>
                  <a:cubicBezTo>
                    <a:pt x="2337326" y="3853243"/>
                    <a:pt x="2282454" y="3905219"/>
                    <a:pt x="2282454" y="3969335"/>
                  </a:cubicBezTo>
                  <a:cubicBezTo>
                    <a:pt x="2282454" y="4033451"/>
                    <a:pt x="2337326" y="4085427"/>
                    <a:pt x="2405015" y="4085427"/>
                  </a:cubicBezTo>
                  <a:cubicBezTo>
                    <a:pt x="2472705" y="4085427"/>
                    <a:pt x="2527576" y="4033451"/>
                    <a:pt x="2527576" y="3969335"/>
                  </a:cubicBezTo>
                  <a:cubicBezTo>
                    <a:pt x="2527576" y="3905219"/>
                    <a:pt x="2472705" y="3853243"/>
                    <a:pt x="2405015" y="3853243"/>
                  </a:cubicBezTo>
                  <a:close/>
                  <a:moveTo>
                    <a:pt x="2787336" y="3852420"/>
                  </a:moveTo>
                  <a:cubicBezTo>
                    <a:pt x="2719647" y="3852420"/>
                    <a:pt x="2664774" y="3904396"/>
                    <a:pt x="2664774" y="3968512"/>
                  </a:cubicBezTo>
                  <a:cubicBezTo>
                    <a:pt x="2664774" y="4032628"/>
                    <a:pt x="2719647" y="4084604"/>
                    <a:pt x="2787336" y="4084604"/>
                  </a:cubicBezTo>
                  <a:cubicBezTo>
                    <a:pt x="2855026" y="4084604"/>
                    <a:pt x="2909898" y="4032628"/>
                    <a:pt x="2909898" y="3968512"/>
                  </a:cubicBezTo>
                  <a:cubicBezTo>
                    <a:pt x="2909898" y="3904396"/>
                    <a:pt x="2855026" y="3852420"/>
                    <a:pt x="2787336" y="3852420"/>
                  </a:cubicBezTo>
                  <a:close/>
                  <a:moveTo>
                    <a:pt x="1258043" y="3852304"/>
                  </a:moveTo>
                  <a:cubicBezTo>
                    <a:pt x="1190354" y="3852304"/>
                    <a:pt x="1135482" y="3904280"/>
                    <a:pt x="1135482" y="3968396"/>
                  </a:cubicBezTo>
                  <a:cubicBezTo>
                    <a:pt x="1135482" y="4032512"/>
                    <a:pt x="1190354" y="4084488"/>
                    <a:pt x="1258043" y="4084488"/>
                  </a:cubicBezTo>
                  <a:cubicBezTo>
                    <a:pt x="1325732" y="4084488"/>
                    <a:pt x="1380604" y="4032512"/>
                    <a:pt x="1380604" y="3968396"/>
                  </a:cubicBezTo>
                  <a:cubicBezTo>
                    <a:pt x="1380604" y="3904280"/>
                    <a:pt x="1325732" y="3852304"/>
                    <a:pt x="1258043" y="3852304"/>
                  </a:cubicBezTo>
                  <a:close/>
                  <a:moveTo>
                    <a:pt x="873313" y="3851780"/>
                  </a:moveTo>
                  <a:cubicBezTo>
                    <a:pt x="805624" y="3851780"/>
                    <a:pt x="750752" y="3903756"/>
                    <a:pt x="750752" y="3967872"/>
                  </a:cubicBezTo>
                  <a:cubicBezTo>
                    <a:pt x="750752" y="4031988"/>
                    <a:pt x="805624" y="4083964"/>
                    <a:pt x="873313" y="4083964"/>
                  </a:cubicBezTo>
                  <a:cubicBezTo>
                    <a:pt x="941002" y="4083964"/>
                    <a:pt x="995874" y="4031988"/>
                    <a:pt x="995874" y="3967872"/>
                  </a:cubicBezTo>
                  <a:cubicBezTo>
                    <a:pt x="995874" y="3903756"/>
                    <a:pt x="941002" y="3851780"/>
                    <a:pt x="873313" y="3851780"/>
                  </a:cubicBezTo>
                  <a:close/>
                  <a:moveTo>
                    <a:pt x="2774937" y="3500355"/>
                  </a:moveTo>
                  <a:cubicBezTo>
                    <a:pt x="2722946" y="3500355"/>
                    <a:pt x="2680799" y="3542750"/>
                    <a:pt x="2680799" y="3595046"/>
                  </a:cubicBezTo>
                  <a:cubicBezTo>
                    <a:pt x="2680799" y="3647342"/>
                    <a:pt x="2722946" y="3689737"/>
                    <a:pt x="2774937" y="3689737"/>
                  </a:cubicBezTo>
                  <a:cubicBezTo>
                    <a:pt x="2826927" y="3689737"/>
                    <a:pt x="2869074" y="3647342"/>
                    <a:pt x="2869074" y="3595046"/>
                  </a:cubicBezTo>
                  <a:cubicBezTo>
                    <a:pt x="2869074" y="3542750"/>
                    <a:pt x="2826927" y="3500355"/>
                    <a:pt x="2774937" y="3500355"/>
                  </a:cubicBezTo>
                  <a:close/>
                  <a:moveTo>
                    <a:pt x="2405399" y="3476953"/>
                  </a:moveTo>
                  <a:cubicBezTo>
                    <a:pt x="2337710" y="3476953"/>
                    <a:pt x="2282838" y="3528929"/>
                    <a:pt x="2282838" y="3593045"/>
                  </a:cubicBezTo>
                  <a:cubicBezTo>
                    <a:pt x="2282838" y="3657161"/>
                    <a:pt x="2337710" y="3709137"/>
                    <a:pt x="2405399" y="3709137"/>
                  </a:cubicBezTo>
                  <a:cubicBezTo>
                    <a:pt x="2473088" y="3709137"/>
                    <a:pt x="2527959" y="3657161"/>
                    <a:pt x="2527959" y="3593045"/>
                  </a:cubicBezTo>
                  <a:cubicBezTo>
                    <a:pt x="2527959" y="3528929"/>
                    <a:pt x="2473088" y="3476953"/>
                    <a:pt x="2405399" y="3476953"/>
                  </a:cubicBezTo>
                  <a:close/>
                  <a:moveTo>
                    <a:pt x="874516" y="3476837"/>
                  </a:moveTo>
                  <a:cubicBezTo>
                    <a:pt x="806827" y="3476837"/>
                    <a:pt x="751955" y="3528813"/>
                    <a:pt x="751955" y="3592929"/>
                  </a:cubicBezTo>
                  <a:cubicBezTo>
                    <a:pt x="751955" y="3657045"/>
                    <a:pt x="806827" y="3709021"/>
                    <a:pt x="874516" y="3709021"/>
                  </a:cubicBezTo>
                  <a:cubicBezTo>
                    <a:pt x="942205" y="3709021"/>
                    <a:pt x="997077" y="3657045"/>
                    <a:pt x="997077" y="3592929"/>
                  </a:cubicBezTo>
                  <a:cubicBezTo>
                    <a:pt x="997077" y="3528813"/>
                    <a:pt x="942205" y="3476837"/>
                    <a:pt x="874516" y="3476837"/>
                  </a:cubicBezTo>
                  <a:close/>
                  <a:moveTo>
                    <a:pt x="1638763" y="3476803"/>
                  </a:moveTo>
                  <a:cubicBezTo>
                    <a:pt x="1571074" y="3476803"/>
                    <a:pt x="1516202" y="3528779"/>
                    <a:pt x="1516202" y="3592895"/>
                  </a:cubicBezTo>
                  <a:cubicBezTo>
                    <a:pt x="1516202" y="3657011"/>
                    <a:pt x="1571074" y="3708987"/>
                    <a:pt x="1638763" y="3708987"/>
                  </a:cubicBezTo>
                  <a:cubicBezTo>
                    <a:pt x="1706452" y="3708987"/>
                    <a:pt x="1761324" y="3657011"/>
                    <a:pt x="1761324" y="3592895"/>
                  </a:cubicBezTo>
                  <a:cubicBezTo>
                    <a:pt x="1761324" y="3528779"/>
                    <a:pt x="1706452" y="3476803"/>
                    <a:pt x="1638763" y="3476803"/>
                  </a:cubicBezTo>
                  <a:close/>
                  <a:moveTo>
                    <a:pt x="489786" y="3476313"/>
                  </a:moveTo>
                  <a:cubicBezTo>
                    <a:pt x="422097" y="3476313"/>
                    <a:pt x="367225" y="3528289"/>
                    <a:pt x="367225" y="3592405"/>
                  </a:cubicBezTo>
                  <a:cubicBezTo>
                    <a:pt x="367225" y="3656521"/>
                    <a:pt x="422097" y="3708497"/>
                    <a:pt x="489786" y="3708497"/>
                  </a:cubicBezTo>
                  <a:cubicBezTo>
                    <a:pt x="557475" y="3708497"/>
                    <a:pt x="612347" y="3656521"/>
                    <a:pt x="612347" y="3592405"/>
                  </a:cubicBezTo>
                  <a:cubicBezTo>
                    <a:pt x="612347" y="3528289"/>
                    <a:pt x="557475" y="3476313"/>
                    <a:pt x="489786" y="3476313"/>
                  </a:cubicBezTo>
                  <a:close/>
                  <a:moveTo>
                    <a:pt x="1255885" y="3475948"/>
                  </a:moveTo>
                  <a:cubicBezTo>
                    <a:pt x="1188195" y="3475948"/>
                    <a:pt x="1133324" y="3527924"/>
                    <a:pt x="1133324" y="3592040"/>
                  </a:cubicBezTo>
                  <a:cubicBezTo>
                    <a:pt x="1133324" y="3656156"/>
                    <a:pt x="1188195" y="3708132"/>
                    <a:pt x="1255885" y="3708132"/>
                  </a:cubicBezTo>
                  <a:cubicBezTo>
                    <a:pt x="1323573" y="3708132"/>
                    <a:pt x="1378445" y="3656156"/>
                    <a:pt x="1378445" y="3592040"/>
                  </a:cubicBezTo>
                  <a:cubicBezTo>
                    <a:pt x="1378445" y="3527924"/>
                    <a:pt x="1323573" y="3475948"/>
                    <a:pt x="1255885" y="3475948"/>
                  </a:cubicBezTo>
                  <a:close/>
                  <a:moveTo>
                    <a:pt x="2023077" y="3474601"/>
                  </a:moveTo>
                  <a:cubicBezTo>
                    <a:pt x="1955387" y="3474601"/>
                    <a:pt x="1900516" y="3526577"/>
                    <a:pt x="1900516" y="3590693"/>
                  </a:cubicBezTo>
                  <a:cubicBezTo>
                    <a:pt x="1900516" y="3654809"/>
                    <a:pt x="1955387" y="3706785"/>
                    <a:pt x="2023077" y="3706785"/>
                  </a:cubicBezTo>
                  <a:cubicBezTo>
                    <a:pt x="2090766" y="3706785"/>
                    <a:pt x="2145637" y="3654809"/>
                    <a:pt x="2145637" y="3590693"/>
                  </a:cubicBezTo>
                  <a:cubicBezTo>
                    <a:pt x="2145637" y="3526577"/>
                    <a:pt x="2090766" y="3474601"/>
                    <a:pt x="2023077" y="3474601"/>
                  </a:cubicBezTo>
                  <a:close/>
                  <a:moveTo>
                    <a:pt x="496423" y="3128807"/>
                  </a:moveTo>
                  <a:cubicBezTo>
                    <a:pt x="444433" y="3128807"/>
                    <a:pt x="402286" y="3171202"/>
                    <a:pt x="402286" y="3223498"/>
                  </a:cubicBezTo>
                  <a:cubicBezTo>
                    <a:pt x="402286" y="3275794"/>
                    <a:pt x="444433" y="3318189"/>
                    <a:pt x="496423" y="3318189"/>
                  </a:cubicBezTo>
                  <a:cubicBezTo>
                    <a:pt x="548413" y="3318189"/>
                    <a:pt x="590560" y="3275794"/>
                    <a:pt x="590560" y="3223498"/>
                  </a:cubicBezTo>
                  <a:cubicBezTo>
                    <a:pt x="590560" y="3171202"/>
                    <a:pt x="548413" y="3128807"/>
                    <a:pt x="496423" y="3128807"/>
                  </a:cubicBezTo>
                  <a:close/>
                  <a:moveTo>
                    <a:pt x="1639026" y="3100813"/>
                  </a:moveTo>
                  <a:cubicBezTo>
                    <a:pt x="1571337" y="3100813"/>
                    <a:pt x="1516465" y="3152789"/>
                    <a:pt x="1516465" y="3216905"/>
                  </a:cubicBezTo>
                  <a:cubicBezTo>
                    <a:pt x="1516465" y="3281021"/>
                    <a:pt x="1571337" y="3332997"/>
                    <a:pt x="1639026" y="3332997"/>
                  </a:cubicBezTo>
                  <a:cubicBezTo>
                    <a:pt x="1706715" y="3332997"/>
                    <a:pt x="1761587" y="3281021"/>
                    <a:pt x="1761587" y="3216905"/>
                  </a:cubicBezTo>
                  <a:cubicBezTo>
                    <a:pt x="1761587" y="3152789"/>
                    <a:pt x="1706715" y="3100813"/>
                    <a:pt x="1639026" y="3100813"/>
                  </a:cubicBezTo>
                  <a:close/>
                  <a:moveTo>
                    <a:pt x="2790128" y="3100231"/>
                  </a:moveTo>
                  <a:cubicBezTo>
                    <a:pt x="2722439" y="3100231"/>
                    <a:pt x="2667567" y="3152207"/>
                    <a:pt x="2667567" y="3216323"/>
                  </a:cubicBezTo>
                  <a:cubicBezTo>
                    <a:pt x="2667567" y="3280439"/>
                    <a:pt x="2722439" y="3332415"/>
                    <a:pt x="2790128" y="3332415"/>
                  </a:cubicBezTo>
                  <a:cubicBezTo>
                    <a:pt x="2857817" y="3332415"/>
                    <a:pt x="2912689" y="3280439"/>
                    <a:pt x="2912689" y="3216323"/>
                  </a:cubicBezTo>
                  <a:cubicBezTo>
                    <a:pt x="2912689" y="3152207"/>
                    <a:pt x="2857817" y="3100231"/>
                    <a:pt x="2790128" y="3100231"/>
                  </a:cubicBezTo>
                  <a:close/>
                  <a:moveTo>
                    <a:pt x="1256070" y="3100115"/>
                  </a:moveTo>
                  <a:cubicBezTo>
                    <a:pt x="1188381" y="3100115"/>
                    <a:pt x="1133509" y="3152091"/>
                    <a:pt x="1133509" y="3216207"/>
                  </a:cubicBezTo>
                  <a:cubicBezTo>
                    <a:pt x="1133509" y="3280323"/>
                    <a:pt x="1188381" y="3332299"/>
                    <a:pt x="1256070" y="3332299"/>
                  </a:cubicBezTo>
                  <a:cubicBezTo>
                    <a:pt x="1323759" y="3332299"/>
                    <a:pt x="1378631" y="3280323"/>
                    <a:pt x="1378631" y="3216207"/>
                  </a:cubicBezTo>
                  <a:cubicBezTo>
                    <a:pt x="1378631" y="3152091"/>
                    <a:pt x="1323759" y="3100115"/>
                    <a:pt x="1256070" y="3100115"/>
                  </a:cubicBezTo>
                  <a:close/>
                  <a:moveTo>
                    <a:pt x="2023492" y="3100081"/>
                  </a:moveTo>
                  <a:cubicBezTo>
                    <a:pt x="1955803" y="3100081"/>
                    <a:pt x="1900931" y="3152057"/>
                    <a:pt x="1900931" y="3216173"/>
                  </a:cubicBezTo>
                  <a:cubicBezTo>
                    <a:pt x="1900931" y="3280289"/>
                    <a:pt x="1955803" y="3332265"/>
                    <a:pt x="2023492" y="3332265"/>
                  </a:cubicBezTo>
                  <a:cubicBezTo>
                    <a:pt x="2091181" y="3332265"/>
                    <a:pt x="2146053" y="3280289"/>
                    <a:pt x="2146053" y="3216173"/>
                  </a:cubicBezTo>
                  <a:cubicBezTo>
                    <a:pt x="2146053" y="3152057"/>
                    <a:pt x="2091181" y="3100081"/>
                    <a:pt x="2023492" y="3100081"/>
                  </a:cubicBezTo>
                  <a:close/>
                  <a:moveTo>
                    <a:pt x="876104" y="3099591"/>
                  </a:moveTo>
                  <a:cubicBezTo>
                    <a:pt x="808415" y="3099591"/>
                    <a:pt x="753543" y="3151567"/>
                    <a:pt x="753543" y="3215683"/>
                  </a:cubicBezTo>
                  <a:cubicBezTo>
                    <a:pt x="753543" y="3279799"/>
                    <a:pt x="808415" y="3331775"/>
                    <a:pt x="876104" y="3331775"/>
                  </a:cubicBezTo>
                  <a:cubicBezTo>
                    <a:pt x="943793" y="3331775"/>
                    <a:pt x="998665" y="3279799"/>
                    <a:pt x="998665" y="3215683"/>
                  </a:cubicBezTo>
                  <a:cubicBezTo>
                    <a:pt x="998665" y="3151567"/>
                    <a:pt x="943793" y="3099591"/>
                    <a:pt x="876104" y="3099591"/>
                  </a:cubicBezTo>
                  <a:close/>
                  <a:moveTo>
                    <a:pt x="2406217" y="3099466"/>
                  </a:moveTo>
                  <a:cubicBezTo>
                    <a:pt x="2338528" y="3099466"/>
                    <a:pt x="2283656" y="3151442"/>
                    <a:pt x="2283656" y="3215558"/>
                  </a:cubicBezTo>
                  <a:cubicBezTo>
                    <a:pt x="2283656" y="3279674"/>
                    <a:pt x="2338528" y="3331650"/>
                    <a:pt x="2406217" y="3331650"/>
                  </a:cubicBezTo>
                  <a:cubicBezTo>
                    <a:pt x="2473907" y="3331650"/>
                    <a:pt x="2528779" y="3279674"/>
                    <a:pt x="2528779" y="3215558"/>
                  </a:cubicBezTo>
                  <a:cubicBezTo>
                    <a:pt x="2528779" y="3151442"/>
                    <a:pt x="2473907" y="3099466"/>
                    <a:pt x="2406217" y="3099466"/>
                  </a:cubicBezTo>
                  <a:close/>
                  <a:moveTo>
                    <a:pt x="1260672" y="2753547"/>
                  </a:moveTo>
                  <a:cubicBezTo>
                    <a:pt x="1208682" y="2753547"/>
                    <a:pt x="1166535" y="2795942"/>
                    <a:pt x="1166535" y="2848238"/>
                  </a:cubicBezTo>
                  <a:cubicBezTo>
                    <a:pt x="1166535" y="2900534"/>
                    <a:pt x="1208682" y="2942929"/>
                    <a:pt x="1260672" y="2942929"/>
                  </a:cubicBezTo>
                  <a:cubicBezTo>
                    <a:pt x="1312662" y="2942929"/>
                    <a:pt x="1354809" y="2900534"/>
                    <a:pt x="1354809" y="2848238"/>
                  </a:cubicBezTo>
                  <a:cubicBezTo>
                    <a:pt x="1354809" y="2795942"/>
                    <a:pt x="1312662" y="2753547"/>
                    <a:pt x="1260672" y="2753547"/>
                  </a:cubicBezTo>
                  <a:close/>
                  <a:moveTo>
                    <a:pt x="2776157" y="2746367"/>
                  </a:moveTo>
                  <a:cubicBezTo>
                    <a:pt x="2724167" y="2746367"/>
                    <a:pt x="2682020" y="2788762"/>
                    <a:pt x="2682020" y="2841058"/>
                  </a:cubicBezTo>
                  <a:cubicBezTo>
                    <a:pt x="2682020" y="2893354"/>
                    <a:pt x="2724167" y="2935749"/>
                    <a:pt x="2776157" y="2935749"/>
                  </a:cubicBezTo>
                  <a:cubicBezTo>
                    <a:pt x="2828147" y="2935749"/>
                    <a:pt x="2870294" y="2893354"/>
                    <a:pt x="2870294" y="2841058"/>
                  </a:cubicBezTo>
                  <a:cubicBezTo>
                    <a:pt x="2870294" y="2788762"/>
                    <a:pt x="2828147" y="2746367"/>
                    <a:pt x="2776157" y="2746367"/>
                  </a:cubicBezTo>
                  <a:close/>
                  <a:moveTo>
                    <a:pt x="1637674" y="2723165"/>
                  </a:moveTo>
                  <a:cubicBezTo>
                    <a:pt x="1569985" y="2723165"/>
                    <a:pt x="1515113" y="2775141"/>
                    <a:pt x="1515113" y="2839257"/>
                  </a:cubicBezTo>
                  <a:cubicBezTo>
                    <a:pt x="1515113" y="2903373"/>
                    <a:pt x="1569985" y="2955349"/>
                    <a:pt x="1637674" y="2955349"/>
                  </a:cubicBezTo>
                  <a:cubicBezTo>
                    <a:pt x="1705363" y="2955349"/>
                    <a:pt x="1760235" y="2903373"/>
                    <a:pt x="1760235" y="2839257"/>
                  </a:cubicBezTo>
                  <a:cubicBezTo>
                    <a:pt x="1760235" y="2775141"/>
                    <a:pt x="1705363" y="2723165"/>
                    <a:pt x="1637674" y="2723165"/>
                  </a:cubicBezTo>
                  <a:close/>
                  <a:moveTo>
                    <a:pt x="2406055" y="2723017"/>
                  </a:moveTo>
                  <a:cubicBezTo>
                    <a:pt x="2338367" y="2723017"/>
                    <a:pt x="2283493" y="2774993"/>
                    <a:pt x="2283493" y="2839109"/>
                  </a:cubicBezTo>
                  <a:cubicBezTo>
                    <a:pt x="2283493" y="2903225"/>
                    <a:pt x="2338367" y="2955201"/>
                    <a:pt x="2406055" y="2955201"/>
                  </a:cubicBezTo>
                  <a:cubicBezTo>
                    <a:pt x="2473744" y="2955201"/>
                    <a:pt x="2528616" y="2903225"/>
                    <a:pt x="2528616" y="2839109"/>
                  </a:cubicBezTo>
                  <a:cubicBezTo>
                    <a:pt x="2528616" y="2774993"/>
                    <a:pt x="2473744" y="2723017"/>
                    <a:pt x="2406055" y="2723017"/>
                  </a:cubicBezTo>
                  <a:close/>
                  <a:moveTo>
                    <a:pt x="2021879" y="2723017"/>
                  </a:moveTo>
                  <a:cubicBezTo>
                    <a:pt x="1954190" y="2723017"/>
                    <a:pt x="1899318" y="2774993"/>
                    <a:pt x="1899318" y="2839109"/>
                  </a:cubicBezTo>
                  <a:cubicBezTo>
                    <a:pt x="1899318" y="2903225"/>
                    <a:pt x="1954190" y="2955201"/>
                    <a:pt x="2021879" y="2955201"/>
                  </a:cubicBezTo>
                  <a:cubicBezTo>
                    <a:pt x="2089568" y="2955201"/>
                    <a:pt x="2144439" y="2903225"/>
                    <a:pt x="2144439" y="2839109"/>
                  </a:cubicBezTo>
                  <a:cubicBezTo>
                    <a:pt x="2144439" y="2774993"/>
                    <a:pt x="2089568" y="2723017"/>
                    <a:pt x="2021879" y="2723017"/>
                  </a:cubicBezTo>
                  <a:close/>
                  <a:moveTo>
                    <a:pt x="0" y="0"/>
                  </a:moveTo>
                  <a:lnTo>
                    <a:pt x="6884087" y="0"/>
                  </a:lnTo>
                  <a:lnTo>
                    <a:pt x="6884087" y="4642757"/>
                  </a:lnTo>
                  <a:lnTo>
                    <a:pt x="0" y="4642757"/>
                  </a:lnTo>
                  <a:close/>
                </a:path>
              </a:pathLst>
            </a:custGeom>
          </p:spPr>
        </p:pic>
        <p:sp>
          <p:nvSpPr>
            <p:cNvPr id="13" name="楕円 12">
              <a:extLst>
                <a:ext uri="{FF2B5EF4-FFF2-40B4-BE49-F238E27FC236}">
                  <a16:creationId xmlns:a16="http://schemas.microsoft.com/office/drawing/2014/main" id="{61B99152-4BCE-4115-B4BB-6860DD258797}"/>
                </a:ext>
              </a:extLst>
            </p:cNvPr>
            <p:cNvSpPr/>
            <p:nvPr/>
          </p:nvSpPr>
          <p:spPr>
            <a:xfrm>
              <a:off x="2699396" y="3740798"/>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14" name="テキスト ボックス 13">
              <a:extLst>
                <a:ext uri="{FF2B5EF4-FFF2-40B4-BE49-F238E27FC236}">
                  <a16:creationId xmlns:a16="http://schemas.microsoft.com/office/drawing/2014/main" id="{FD5660EE-7844-4653-BAB2-1131FDD57FAA}"/>
                </a:ext>
              </a:extLst>
            </p:cNvPr>
            <p:cNvSpPr txBox="1"/>
            <p:nvPr/>
          </p:nvSpPr>
          <p:spPr>
            <a:xfrm>
              <a:off x="2667692" y="3684159"/>
              <a:ext cx="352338" cy="276614"/>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a:t>
              </a:r>
              <a:endParaRPr kumimoji="1" lang="ja-JP" altLang="en-US" sz="1000" b="1" dirty="0">
                <a:solidFill>
                  <a:srgbClr val="969393"/>
                </a:solidFill>
              </a:endParaRPr>
            </a:p>
          </p:txBody>
        </p:sp>
        <p:sp>
          <p:nvSpPr>
            <p:cNvPr id="15" name="楕円 14">
              <a:extLst>
                <a:ext uri="{FF2B5EF4-FFF2-40B4-BE49-F238E27FC236}">
                  <a16:creationId xmlns:a16="http://schemas.microsoft.com/office/drawing/2014/main" id="{20414E6B-F9E1-4021-AE99-AC9A88E0A1BC}"/>
                </a:ext>
              </a:extLst>
            </p:cNvPr>
            <p:cNvSpPr/>
            <p:nvPr/>
          </p:nvSpPr>
          <p:spPr>
            <a:xfrm>
              <a:off x="1936129" y="5247311"/>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16" name="楕円 15">
              <a:extLst>
                <a:ext uri="{FF2B5EF4-FFF2-40B4-BE49-F238E27FC236}">
                  <a16:creationId xmlns:a16="http://schemas.microsoft.com/office/drawing/2014/main" id="{F7422756-7153-46D1-B792-26818C373B62}"/>
                </a:ext>
              </a:extLst>
            </p:cNvPr>
            <p:cNvSpPr/>
            <p:nvPr/>
          </p:nvSpPr>
          <p:spPr>
            <a:xfrm>
              <a:off x="1554980" y="4867726"/>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17" name="楕円 16">
              <a:extLst>
                <a:ext uri="{FF2B5EF4-FFF2-40B4-BE49-F238E27FC236}">
                  <a16:creationId xmlns:a16="http://schemas.microsoft.com/office/drawing/2014/main" id="{5BE3674A-AAB1-49AB-95AA-2FF5CACA01D7}"/>
                </a:ext>
              </a:extLst>
            </p:cNvPr>
            <p:cNvSpPr/>
            <p:nvPr/>
          </p:nvSpPr>
          <p:spPr>
            <a:xfrm>
              <a:off x="1558869" y="4117610"/>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18" name="楕円 17">
              <a:extLst>
                <a:ext uri="{FF2B5EF4-FFF2-40B4-BE49-F238E27FC236}">
                  <a16:creationId xmlns:a16="http://schemas.microsoft.com/office/drawing/2014/main" id="{DBFA1567-8B46-4867-A1E9-C89F2B0685B6}"/>
                </a:ext>
              </a:extLst>
            </p:cNvPr>
            <p:cNvSpPr/>
            <p:nvPr/>
          </p:nvSpPr>
          <p:spPr>
            <a:xfrm>
              <a:off x="3848324" y="4495078"/>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19" name="楕円 18">
              <a:extLst>
                <a:ext uri="{FF2B5EF4-FFF2-40B4-BE49-F238E27FC236}">
                  <a16:creationId xmlns:a16="http://schemas.microsoft.com/office/drawing/2014/main" id="{C4004D22-748D-4C20-8E29-1DD30DB36353}"/>
                </a:ext>
              </a:extLst>
            </p:cNvPr>
            <p:cNvSpPr/>
            <p:nvPr/>
          </p:nvSpPr>
          <p:spPr>
            <a:xfrm>
              <a:off x="3841854" y="3735727"/>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0" name="楕円 19">
              <a:extLst>
                <a:ext uri="{FF2B5EF4-FFF2-40B4-BE49-F238E27FC236}">
                  <a16:creationId xmlns:a16="http://schemas.microsoft.com/office/drawing/2014/main" id="{8F4DC8E7-9D39-45DD-B792-6CF7AB7B6B4D}"/>
                </a:ext>
              </a:extLst>
            </p:cNvPr>
            <p:cNvSpPr/>
            <p:nvPr/>
          </p:nvSpPr>
          <p:spPr>
            <a:xfrm>
              <a:off x="2698895" y="4870902"/>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1" name="楕円 20">
              <a:extLst>
                <a:ext uri="{FF2B5EF4-FFF2-40B4-BE49-F238E27FC236}">
                  <a16:creationId xmlns:a16="http://schemas.microsoft.com/office/drawing/2014/main" id="{0E3C7605-3DEF-4BAA-A3EE-EA8D31909302}"/>
                </a:ext>
              </a:extLst>
            </p:cNvPr>
            <p:cNvSpPr/>
            <p:nvPr/>
          </p:nvSpPr>
          <p:spPr>
            <a:xfrm>
              <a:off x="3093921" y="4868403"/>
              <a:ext cx="188274" cy="189382"/>
            </a:xfrm>
            <a:prstGeom prst="ellipse">
              <a:avLst/>
            </a:prstGeom>
            <a:solidFill>
              <a:srgbClr val="F6BABB">
                <a:alpha val="5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2" name="テキスト ボックス 21">
              <a:extLst>
                <a:ext uri="{FF2B5EF4-FFF2-40B4-BE49-F238E27FC236}">
                  <a16:creationId xmlns:a16="http://schemas.microsoft.com/office/drawing/2014/main" id="{905FDADF-9E1B-45D1-A465-0467CCE7A465}"/>
                </a:ext>
              </a:extLst>
            </p:cNvPr>
            <p:cNvSpPr txBox="1"/>
            <p:nvPr/>
          </p:nvSpPr>
          <p:spPr>
            <a:xfrm>
              <a:off x="1862093" y="5196788"/>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28</a:t>
              </a:r>
            </a:p>
          </p:txBody>
        </p:sp>
        <p:sp>
          <p:nvSpPr>
            <p:cNvPr id="23" name="楕円 22">
              <a:extLst>
                <a:ext uri="{FF2B5EF4-FFF2-40B4-BE49-F238E27FC236}">
                  <a16:creationId xmlns:a16="http://schemas.microsoft.com/office/drawing/2014/main" id="{35259027-EF57-4948-B662-140BCA3825B9}"/>
                </a:ext>
              </a:extLst>
            </p:cNvPr>
            <p:cNvSpPr/>
            <p:nvPr/>
          </p:nvSpPr>
          <p:spPr>
            <a:xfrm>
              <a:off x="3083601" y="3740650"/>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4" name="楕円 23">
              <a:extLst>
                <a:ext uri="{FF2B5EF4-FFF2-40B4-BE49-F238E27FC236}">
                  <a16:creationId xmlns:a16="http://schemas.microsoft.com/office/drawing/2014/main" id="{07F8549C-9376-4627-A0F2-2F60EFF840C1}"/>
                </a:ext>
              </a:extLst>
            </p:cNvPr>
            <p:cNvSpPr/>
            <p:nvPr/>
          </p:nvSpPr>
          <p:spPr>
            <a:xfrm>
              <a:off x="3467777" y="3740650"/>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5" name="楕円 24">
              <a:extLst>
                <a:ext uri="{FF2B5EF4-FFF2-40B4-BE49-F238E27FC236}">
                  <a16:creationId xmlns:a16="http://schemas.microsoft.com/office/drawing/2014/main" id="{C6C1F5D1-86BA-4DE2-A1FB-3B0EF099949B}"/>
                </a:ext>
              </a:extLst>
            </p:cNvPr>
            <p:cNvSpPr/>
            <p:nvPr/>
          </p:nvSpPr>
          <p:spPr>
            <a:xfrm>
              <a:off x="1937825" y="4117224"/>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6" name="楕円 25">
              <a:extLst>
                <a:ext uri="{FF2B5EF4-FFF2-40B4-BE49-F238E27FC236}">
                  <a16:creationId xmlns:a16="http://schemas.microsoft.com/office/drawing/2014/main" id="{6BB26208-B684-4B9B-B864-ADFF66A046A1}"/>
                </a:ext>
              </a:extLst>
            </p:cNvPr>
            <p:cNvSpPr/>
            <p:nvPr/>
          </p:nvSpPr>
          <p:spPr>
            <a:xfrm>
              <a:off x="3085213" y="4117714"/>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7" name="楕円 26">
              <a:extLst>
                <a:ext uri="{FF2B5EF4-FFF2-40B4-BE49-F238E27FC236}">
                  <a16:creationId xmlns:a16="http://schemas.microsoft.com/office/drawing/2014/main" id="{8A90AAC5-AF54-48F5-A5B2-6FDADA5B93D0}"/>
                </a:ext>
              </a:extLst>
            </p:cNvPr>
            <p:cNvSpPr/>
            <p:nvPr/>
          </p:nvSpPr>
          <p:spPr>
            <a:xfrm>
              <a:off x="3467939" y="4117099"/>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8" name="楕円 27">
              <a:extLst>
                <a:ext uri="{FF2B5EF4-FFF2-40B4-BE49-F238E27FC236}">
                  <a16:creationId xmlns:a16="http://schemas.microsoft.com/office/drawing/2014/main" id="{D56ECB39-53A6-4251-A3F9-F9871982D55A}"/>
                </a:ext>
              </a:extLst>
            </p:cNvPr>
            <p:cNvSpPr/>
            <p:nvPr/>
          </p:nvSpPr>
          <p:spPr>
            <a:xfrm>
              <a:off x="3851849" y="4117864"/>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9" name="楕円 28">
              <a:extLst>
                <a:ext uri="{FF2B5EF4-FFF2-40B4-BE49-F238E27FC236}">
                  <a16:creationId xmlns:a16="http://schemas.microsoft.com/office/drawing/2014/main" id="{37A86545-8CBD-4127-91C2-078F72DDF340}"/>
                </a:ext>
              </a:extLst>
            </p:cNvPr>
            <p:cNvSpPr/>
            <p:nvPr/>
          </p:nvSpPr>
          <p:spPr>
            <a:xfrm>
              <a:off x="1551507" y="4493946"/>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0" name="楕円 29">
              <a:extLst>
                <a:ext uri="{FF2B5EF4-FFF2-40B4-BE49-F238E27FC236}">
                  <a16:creationId xmlns:a16="http://schemas.microsoft.com/office/drawing/2014/main" id="{6E689AA2-0DE7-44B9-88DB-16976555AD59}"/>
                </a:ext>
              </a:extLst>
            </p:cNvPr>
            <p:cNvSpPr/>
            <p:nvPr/>
          </p:nvSpPr>
          <p:spPr>
            <a:xfrm>
              <a:off x="1936237" y="4494470"/>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1" name="楕円 30">
              <a:extLst>
                <a:ext uri="{FF2B5EF4-FFF2-40B4-BE49-F238E27FC236}">
                  <a16:creationId xmlns:a16="http://schemas.microsoft.com/office/drawing/2014/main" id="{160730CD-AB18-4445-A734-3CCF8EB13239}"/>
                </a:ext>
              </a:extLst>
            </p:cNvPr>
            <p:cNvSpPr/>
            <p:nvPr/>
          </p:nvSpPr>
          <p:spPr>
            <a:xfrm>
              <a:off x="3467119" y="4494586"/>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2" name="楕円 31">
              <a:extLst>
                <a:ext uri="{FF2B5EF4-FFF2-40B4-BE49-F238E27FC236}">
                  <a16:creationId xmlns:a16="http://schemas.microsoft.com/office/drawing/2014/main" id="{BBA98D86-5240-4237-BE5B-F7CB197840E6}"/>
                </a:ext>
              </a:extLst>
            </p:cNvPr>
            <p:cNvSpPr/>
            <p:nvPr/>
          </p:nvSpPr>
          <p:spPr>
            <a:xfrm>
              <a:off x="1935033" y="4869413"/>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3" name="楕円 32">
              <a:extLst>
                <a:ext uri="{FF2B5EF4-FFF2-40B4-BE49-F238E27FC236}">
                  <a16:creationId xmlns:a16="http://schemas.microsoft.com/office/drawing/2014/main" id="{C3EFECB6-0DA4-43AA-81FB-D63A99E29EE1}"/>
                </a:ext>
              </a:extLst>
            </p:cNvPr>
            <p:cNvSpPr/>
            <p:nvPr/>
          </p:nvSpPr>
          <p:spPr>
            <a:xfrm>
              <a:off x="1553251" y="5249631"/>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4" name="楕円 33">
              <a:extLst>
                <a:ext uri="{FF2B5EF4-FFF2-40B4-BE49-F238E27FC236}">
                  <a16:creationId xmlns:a16="http://schemas.microsoft.com/office/drawing/2014/main" id="{0560FB6D-1B69-4245-8811-F9F597A0DE85}"/>
                </a:ext>
              </a:extLst>
            </p:cNvPr>
            <p:cNvSpPr/>
            <p:nvPr/>
          </p:nvSpPr>
          <p:spPr>
            <a:xfrm>
              <a:off x="3466735" y="4870876"/>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cxnSp>
          <p:nvCxnSpPr>
            <p:cNvPr id="35" name="直線矢印コネクタ 34">
              <a:extLst>
                <a:ext uri="{FF2B5EF4-FFF2-40B4-BE49-F238E27FC236}">
                  <a16:creationId xmlns:a16="http://schemas.microsoft.com/office/drawing/2014/main" id="{760BD9BB-EEA7-4416-8D2D-4441A172189A}"/>
                </a:ext>
              </a:extLst>
            </p:cNvPr>
            <p:cNvCxnSpPr>
              <a:cxnSpLocks/>
            </p:cNvCxnSpPr>
            <p:nvPr/>
          </p:nvCxnSpPr>
          <p:spPr>
            <a:xfrm>
              <a:off x="2272758" y="3626442"/>
              <a:ext cx="2011425" cy="1772438"/>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03927001-8B07-4A61-B5E2-4349FBB9003A}"/>
                </a:ext>
              </a:extLst>
            </p:cNvPr>
            <p:cNvSpPr txBox="1"/>
            <p:nvPr/>
          </p:nvSpPr>
          <p:spPr>
            <a:xfrm>
              <a:off x="3052789" y="3688922"/>
              <a:ext cx="352338" cy="276614"/>
            </a:xfrm>
            <a:prstGeom prst="rect">
              <a:avLst/>
            </a:prstGeom>
            <a:noFill/>
            <a:ln>
              <a:noFill/>
            </a:ln>
          </p:spPr>
          <p:txBody>
            <a:bodyPr wrap="square" rtlCol="0">
              <a:spAutoFit/>
            </a:bodyPr>
            <a:lstStyle/>
            <a:p>
              <a:pPr algn="l">
                <a:lnSpc>
                  <a:spcPct val="130000"/>
                </a:lnSpc>
              </a:pPr>
              <a:r>
                <a:rPr kumimoji="1" lang="en-US" altLang="ja-JP" sz="1000" b="1" dirty="0">
                  <a:solidFill>
                    <a:srgbClr val="969393"/>
                  </a:solidFill>
                </a:rPr>
                <a:t>3</a:t>
              </a:r>
              <a:endParaRPr kumimoji="1" lang="ja-JP" altLang="en-US" sz="1000" b="1" dirty="0">
                <a:solidFill>
                  <a:srgbClr val="969393"/>
                </a:solidFill>
              </a:endParaRPr>
            </a:p>
          </p:txBody>
        </p:sp>
        <p:sp>
          <p:nvSpPr>
            <p:cNvPr id="37" name="テキスト ボックス 36">
              <a:extLst>
                <a:ext uri="{FF2B5EF4-FFF2-40B4-BE49-F238E27FC236}">
                  <a16:creationId xmlns:a16="http://schemas.microsoft.com/office/drawing/2014/main" id="{BF018488-B2B2-4326-88E5-1B7FDE33AD45}"/>
                </a:ext>
              </a:extLst>
            </p:cNvPr>
            <p:cNvSpPr txBox="1"/>
            <p:nvPr/>
          </p:nvSpPr>
          <p:spPr>
            <a:xfrm>
              <a:off x="3431189" y="3687576"/>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4</a:t>
              </a:r>
            </a:p>
          </p:txBody>
        </p:sp>
        <p:sp>
          <p:nvSpPr>
            <p:cNvPr id="38" name="テキスト ボックス 37">
              <a:extLst>
                <a:ext uri="{FF2B5EF4-FFF2-40B4-BE49-F238E27FC236}">
                  <a16:creationId xmlns:a16="http://schemas.microsoft.com/office/drawing/2014/main" id="{00222A0E-CDA4-4024-96FF-CD85FE2BD1F4}"/>
                </a:ext>
              </a:extLst>
            </p:cNvPr>
            <p:cNvSpPr txBox="1"/>
            <p:nvPr/>
          </p:nvSpPr>
          <p:spPr>
            <a:xfrm>
              <a:off x="1900770" y="4067583"/>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7</a:t>
              </a:r>
            </a:p>
          </p:txBody>
        </p:sp>
        <p:sp>
          <p:nvSpPr>
            <p:cNvPr id="39" name="テキスト ボックス 38">
              <a:extLst>
                <a:ext uri="{FF2B5EF4-FFF2-40B4-BE49-F238E27FC236}">
                  <a16:creationId xmlns:a16="http://schemas.microsoft.com/office/drawing/2014/main" id="{77772DB0-5882-4883-97A9-995C996BE6E1}"/>
                </a:ext>
              </a:extLst>
            </p:cNvPr>
            <p:cNvSpPr txBox="1"/>
            <p:nvPr/>
          </p:nvSpPr>
          <p:spPr>
            <a:xfrm>
              <a:off x="2282284" y="4067208"/>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8</a:t>
              </a:r>
            </a:p>
          </p:txBody>
        </p:sp>
        <p:sp>
          <p:nvSpPr>
            <p:cNvPr id="40" name="テキスト ボックス 39">
              <a:extLst>
                <a:ext uri="{FF2B5EF4-FFF2-40B4-BE49-F238E27FC236}">
                  <a16:creationId xmlns:a16="http://schemas.microsoft.com/office/drawing/2014/main" id="{03A640B6-F866-4EC1-B13E-1FA70E2D4390}"/>
                </a:ext>
              </a:extLst>
            </p:cNvPr>
            <p:cNvSpPr txBox="1"/>
            <p:nvPr/>
          </p:nvSpPr>
          <p:spPr>
            <a:xfrm>
              <a:off x="3009381" y="4069532"/>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10</a:t>
              </a:r>
            </a:p>
          </p:txBody>
        </p:sp>
        <p:sp>
          <p:nvSpPr>
            <p:cNvPr id="41" name="テキスト ボックス 40">
              <a:extLst>
                <a:ext uri="{FF2B5EF4-FFF2-40B4-BE49-F238E27FC236}">
                  <a16:creationId xmlns:a16="http://schemas.microsoft.com/office/drawing/2014/main" id="{572790E8-5AEB-47C0-8F4C-6C305D3F6DA0}"/>
                </a:ext>
              </a:extLst>
            </p:cNvPr>
            <p:cNvSpPr txBox="1"/>
            <p:nvPr/>
          </p:nvSpPr>
          <p:spPr>
            <a:xfrm>
              <a:off x="3388692" y="4063051"/>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11</a:t>
              </a:r>
            </a:p>
          </p:txBody>
        </p:sp>
        <p:sp>
          <p:nvSpPr>
            <p:cNvPr id="42" name="テキスト ボックス 41">
              <a:extLst>
                <a:ext uri="{FF2B5EF4-FFF2-40B4-BE49-F238E27FC236}">
                  <a16:creationId xmlns:a16="http://schemas.microsoft.com/office/drawing/2014/main" id="{44650D70-2748-466C-89BC-9090A7707F5A}"/>
                </a:ext>
              </a:extLst>
            </p:cNvPr>
            <p:cNvSpPr txBox="1"/>
            <p:nvPr/>
          </p:nvSpPr>
          <p:spPr>
            <a:xfrm>
              <a:off x="3769163" y="4069706"/>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12</a:t>
              </a:r>
            </a:p>
          </p:txBody>
        </p:sp>
        <p:sp>
          <p:nvSpPr>
            <p:cNvPr id="43" name="テキスト ボックス 42">
              <a:extLst>
                <a:ext uri="{FF2B5EF4-FFF2-40B4-BE49-F238E27FC236}">
                  <a16:creationId xmlns:a16="http://schemas.microsoft.com/office/drawing/2014/main" id="{F1C1C270-2A95-4F42-9B5F-B27E391E19D3}"/>
                </a:ext>
              </a:extLst>
            </p:cNvPr>
            <p:cNvSpPr txBox="1"/>
            <p:nvPr/>
          </p:nvSpPr>
          <p:spPr>
            <a:xfrm>
              <a:off x="1480431" y="4444092"/>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13</a:t>
              </a:r>
            </a:p>
          </p:txBody>
        </p:sp>
        <p:sp>
          <p:nvSpPr>
            <p:cNvPr id="44" name="テキスト ボックス 43">
              <a:extLst>
                <a:ext uri="{FF2B5EF4-FFF2-40B4-BE49-F238E27FC236}">
                  <a16:creationId xmlns:a16="http://schemas.microsoft.com/office/drawing/2014/main" id="{90947F87-E104-496C-86AE-B1C22C0E3886}"/>
                </a:ext>
              </a:extLst>
            </p:cNvPr>
            <p:cNvSpPr txBox="1"/>
            <p:nvPr/>
          </p:nvSpPr>
          <p:spPr>
            <a:xfrm>
              <a:off x="1861410" y="4437202"/>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14</a:t>
              </a:r>
            </a:p>
          </p:txBody>
        </p:sp>
        <p:sp>
          <p:nvSpPr>
            <p:cNvPr id="45" name="テキスト ボックス 44">
              <a:extLst>
                <a:ext uri="{FF2B5EF4-FFF2-40B4-BE49-F238E27FC236}">
                  <a16:creationId xmlns:a16="http://schemas.microsoft.com/office/drawing/2014/main" id="{C163C132-DDA8-4512-BE11-0E70BFD07FBC}"/>
                </a:ext>
              </a:extLst>
            </p:cNvPr>
            <p:cNvSpPr txBox="1"/>
            <p:nvPr/>
          </p:nvSpPr>
          <p:spPr>
            <a:xfrm>
              <a:off x="2242389" y="4442626"/>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15</a:t>
              </a:r>
            </a:p>
          </p:txBody>
        </p:sp>
        <p:sp>
          <p:nvSpPr>
            <p:cNvPr id="46" name="テキスト ボックス 45">
              <a:extLst>
                <a:ext uri="{FF2B5EF4-FFF2-40B4-BE49-F238E27FC236}">
                  <a16:creationId xmlns:a16="http://schemas.microsoft.com/office/drawing/2014/main" id="{CCB4B8B1-7C76-4E09-9CED-100F626DB7DB}"/>
                </a:ext>
              </a:extLst>
            </p:cNvPr>
            <p:cNvSpPr txBox="1"/>
            <p:nvPr/>
          </p:nvSpPr>
          <p:spPr>
            <a:xfrm>
              <a:off x="2623368" y="4442066"/>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16</a:t>
              </a:r>
            </a:p>
          </p:txBody>
        </p:sp>
        <p:sp>
          <p:nvSpPr>
            <p:cNvPr id="47" name="テキスト ボックス 46">
              <a:extLst>
                <a:ext uri="{FF2B5EF4-FFF2-40B4-BE49-F238E27FC236}">
                  <a16:creationId xmlns:a16="http://schemas.microsoft.com/office/drawing/2014/main" id="{9ACEFD2B-78FF-4D6B-AFB9-9E91579559F8}"/>
                </a:ext>
              </a:extLst>
            </p:cNvPr>
            <p:cNvSpPr txBox="1"/>
            <p:nvPr/>
          </p:nvSpPr>
          <p:spPr>
            <a:xfrm>
              <a:off x="3390488" y="4444092"/>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18</a:t>
              </a:r>
            </a:p>
          </p:txBody>
        </p:sp>
        <p:sp>
          <p:nvSpPr>
            <p:cNvPr id="48" name="テキスト ボックス 47">
              <a:extLst>
                <a:ext uri="{FF2B5EF4-FFF2-40B4-BE49-F238E27FC236}">
                  <a16:creationId xmlns:a16="http://schemas.microsoft.com/office/drawing/2014/main" id="{CFB1DD84-B0A8-4B83-819D-0DE1ADA25266}"/>
                </a:ext>
              </a:extLst>
            </p:cNvPr>
            <p:cNvSpPr txBox="1"/>
            <p:nvPr/>
          </p:nvSpPr>
          <p:spPr>
            <a:xfrm>
              <a:off x="1861410" y="4821758"/>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21</a:t>
              </a:r>
            </a:p>
          </p:txBody>
        </p:sp>
        <p:sp>
          <p:nvSpPr>
            <p:cNvPr id="49" name="テキスト ボックス 48">
              <a:extLst>
                <a:ext uri="{FF2B5EF4-FFF2-40B4-BE49-F238E27FC236}">
                  <a16:creationId xmlns:a16="http://schemas.microsoft.com/office/drawing/2014/main" id="{F236F3F7-7B6F-498F-9BFE-48B7B739B431}"/>
                </a:ext>
              </a:extLst>
            </p:cNvPr>
            <p:cNvSpPr txBox="1"/>
            <p:nvPr/>
          </p:nvSpPr>
          <p:spPr>
            <a:xfrm>
              <a:off x="2245836" y="4817808"/>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22</a:t>
              </a:r>
            </a:p>
          </p:txBody>
        </p:sp>
        <p:sp>
          <p:nvSpPr>
            <p:cNvPr id="50" name="テキスト ボックス 49">
              <a:extLst>
                <a:ext uri="{FF2B5EF4-FFF2-40B4-BE49-F238E27FC236}">
                  <a16:creationId xmlns:a16="http://schemas.microsoft.com/office/drawing/2014/main" id="{539AAAA8-7032-44F4-82A7-8EFA0CE76E40}"/>
                </a:ext>
              </a:extLst>
            </p:cNvPr>
            <p:cNvSpPr txBox="1"/>
            <p:nvPr/>
          </p:nvSpPr>
          <p:spPr>
            <a:xfrm>
              <a:off x="3392871" y="4819396"/>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25</a:t>
              </a:r>
            </a:p>
          </p:txBody>
        </p:sp>
        <p:sp>
          <p:nvSpPr>
            <p:cNvPr id="51" name="テキスト ボックス 50">
              <a:extLst>
                <a:ext uri="{FF2B5EF4-FFF2-40B4-BE49-F238E27FC236}">
                  <a16:creationId xmlns:a16="http://schemas.microsoft.com/office/drawing/2014/main" id="{C5ABECCC-04D9-4FC0-B75C-045E4FAEE54F}"/>
                </a:ext>
              </a:extLst>
            </p:cNvPr>
            <p:cNvSpPr txBox="1"/>
            <p:nvPr/>
          </p:nvSpPr>
          <p:spPr>
            <a:xfrm>
              <a:off x="1480006" y="5195633"/>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27</a:t>
              </a:r>
            </a:p>
          </p:txBody>
        </p:sp>
        <p:sp>
          <p:nvSpPr>
            <p:cNvPr id="52" name="正方形/長方形 51">
              <a:extLst>
                <a:ext uri="{FF2B5EF4-FFF2-40B4-BE49-F238E27FC236}">
                  <a16:creationId xmlns:a16="http://schemas.microsoft.com/office/drawing/2014/main" id="{03A0AABF-2639-4FD4-A7B3-B7323CC28C46}"/>
                </a:ext>
              </a:extLst>
            </p:cNvPr>
            <p:cNvSpPr/>
            <p:nvPr/>
          </p:nvSpPr>
          <p:spPr>
            <a:xfrm rot="18650829">
              <a:off x="2832336" y="4030747"/>
              <a:ext cx="45719" cy="21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3" name="正方形/長方形 52">
              <a:extLst>
                <a:ext uri="{FF2B5EF4-FFF2-40B4-BE49-F238E27FC236}">
                  <a16:creationId xmlns:a16="http://schemas.microsoft.com/office/drawing/2014/main" id="{04F94F8D-CF3B-4B47-89A3-367E9B3C4D20}"/>
                </a:ext>
              </a:extLst>
            </p:cNvPr>
            <p:cNvSpPr/>
            <p:nvPr/>
          </p:nvSpPr>
          <p:spPr>
            <a:xfrm rot="18650829">
              <a:off x="3849038" y="4955064"/>
              <a:ext cx="45719" cy="16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4" name="正方形/長方形 53">
              <a:extLst>
                <a:ext uri="{FF2B5EF4-FFF2-40B4-BE49-F238E27FC236}">
                  <a16:creationId xmlns:a16="http://schemas.microsoft.com/office/drawing/2014/main" id="{5B0F4EF5-D43E-4127-BD1C-E92706B92DBB}"/>
                </a:ext>
              </a:extLst>
            </p:cNvPr>
            <p:cNvSpPr/>
            <p:nvPr/>
          </p:nvSpPr>
          <p:spPr>
            <a:xfrm rot="18650829">
              <a:off x="3221635" y="4390053"/>
              <a:ext cx="45719" cy="21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5" name="楕円 54">
              <a:extLst>
                <a:ext uri="{FF2B5EF4-FFF2-40B4-BE49-F238E27FC236}">
                  <a16:creationId xmlns:a16="http://schemas.microsoft.com/office/drawing/2014/main" id="{D8075396-CCE0-4020-A506-0BDC8B397F36}"/>
                </a:ext>
              </a:extLst>
            </p:cNvPr>
            <p:cNvSpPr/>
            <p:nvPr/>
          </p:nvSpPr>
          <p:spPr>
            <a:xfrm>
              <a:off x="2700747" y="4118446"/>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6" name="楕円 55">
              <a:extLst>
                <a:ext uri="{FF2B5EF4-FFF2-40B4-BE49-F238E27FC236}">
                  <a16:creationId xmlns:a16="http://schemas.microsoft.com/office/drawing/2014/main" id="{22738337-7010-41B0-9F3B-02C9AB428E85}"/>
                </a:ext>
              </a:extLst>
            </p:cNvPr>
            <p:cNvSpPr/>
            <p:nvPr/>
          </p:nvSpPr>
          <p:spPr>
            <a:xfrm>
              <a:off x="3084797" y="4492234"/>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7" name="楕円 56">
              <a:extLst>
                <a:ext uri="{FF2B5EF4-FFF2-40B4-BE49-F238E27FC236}">
                  <a16:creationId xmlns:a16="http://schemas.microsoft.com/office/drawing/2014/main" id="{C0F71ADC-3A77-4B00-808E-C4AF01EB3DC4}"/>
                </a:ext>
              </a:extLst>
            </p:cNvPr>
            <p:cNvSpPr/>
            <p:nvPr/>
          </p:nvSpPr>
          <p:spPr>
            <a:xfrm>
              <a:off x="3849057" y="4870053"/>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8" name="テキスト ボックス 57">
              <a:extLst>
                <a:ext uri="{FF2B5EF4-FFF2-40B4-BE49-F238E27FC236}">
                  <a16:creationId xmlns:a16="http://schemas.microsoft.com/office/drawing/2014/main" id="{9FC736D1-435F-4284-A349-52201CD75032}"/>
                </a:ext>
              </a:extLst>
            </p:cNvPr>
            <p:cNvSpPr txBox="1"/>
            <p:nvPr/>
          </p:nvSpPr>
          <p:spPr>
            <a:xfrm>
              <a:off x="2668449" y="4068003"/>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9</a:t>
              </a:r>
            </a:p>
          </p:txBody>
        </p:sp>
        <p:sp>
          <p:nvSpPr>
            <p:cNvPr id="59" name="テキスト ボックス 58">
              <a:extLst>
                <a:ext uri="{FF2B5EF4-FFF2-40B4-BE49-F238E27FC236}">
                  <a16:creationId xmlns:a16="http://schemas.microsoft.com/office/drawing/2014/main" id="{EB0D005B-F3A5-47AF-96F4-4A63E012DCC1}"/>
                </a:ext>
              </a:extLst>
            </p:cNvPr>
            <p:cNvSpPr txBox="1"/>
            <p:nvPr/>
          </p:nvSpPr>
          <p:spPr>
            <a:xfrm>
              <a:off x="3012095" y="4442065"/>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17</a:t>
              </a:r>
            </a:p>
          </p:txBody>
        </p:sp>
        <p:sp>
          <p:nvSpPr>
            <p:cNvPr id="60" name="テキスト ボックス 59">
              <a:extLst>
                <a:ext uri="{FF2B5EF4-FFF2-40B4-BE49-F238E27FC236}">
                  <a16:creationId xmlns:a16="http://schemas.microsoft.com/office/drawing/2014/main" id="{F5CB5808-1343-4254-B004-4C12B4E0F491}"/>
                </a:ext>
              </a:extLst>
            </p:cNvPr>
            <p:cNvSpPr txBox="1"/>
            <p:nvPr/>
          </p:nvSpPr>
          <p:spPr>
            <a:xfrm>
              <a:off x="3778109" y="4819395"/>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26</a:t>
              </a:r>
            </a:p>
          </p:txBody>
        </p:sp>
        <p:sp>
          <p:nvSpPr>
            <p:cNvPr id="61" name="テキスト ボックス 60">
              <a:extLst>
                <a:ext uri="{FF2B5EF4-FFF2-40B4-BE49-F238E27FC236}">
                  <a16:creationId xmlns:a16="http://schemas.microsoft.com/office/drawing/2014/main" id="{2DF6B372-96A9-4669-9956-584D36AB3477}"/>
                </a:ext>
              </a:extLst>
            </p:cNvPr>
            <p:cNvSpPr txBox="1"/>
            <p:nvPr/>
          </p:nvSpPr>
          <p:spPr>
            <a:xfrm>
              <a:off x="1483580" y="4819394"/>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20</a:t>
              </a:r>
            </a:p>
          </p:txBody>
        </p:sp>
        <p:sp>
          <p:nvSpPr>
            <p:cNvPr id="62" name="テキスト ボックス 61">
              <a:extLst>
                <a:ext uri="{FF2B5EF4-FFF2-40B4-BE49-F238E27FC236}">
                  <a16:creationId xmlns:a16="http://schemas.microsoft.com/office/drawing/2014/main" id="{EBB3550E-91A5-4B3A-939A-EBE8B1CCFFC3}"/>
                </a:ext>
              </a:extLst>
            </p:cNvPr>
            <p:cNvSpPr txBox="1"/>
            <p:nvPr/>
          </p:nvSpPr>
          <p:spPr>
            <a:xfrm>
              <a:off x="2628422" y="4819395"/>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23</a:t>
              </a:r>
            </a:p>
          </p:txBody>
        </p:sp>
        <p:sp>
          <p:nvSpPr>
            <p:cNvPr id="63" name="テキスト ボックス 62">
              <a:extLst>
                <a:ext uri="{FF2B5EF4-FFF2-40B4-BE49-F238E27FC236}">
                  <a16:creationId xmlns:a16="http://schemas.microsoft.com/office/drawing/2014/main" id="{2CC9ECCD-DAB8-4B80-9655-47B876605239}"/>
                </a:ext>
              </a:extLst>
            </p:cNvPr>
            <p:cNvSpPr txBox="1"/>
            <p:nvPr/>
          </p:nvSpPr>
          <p:spPr>
            <a:xfrm>
              <a:off x="3020032" y="4817483"/>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24</a:t>
              </a:r>
            </a:p>
          </p:txBody>
        </p:sp>
        <p:sp>
          <p:nvSpPr>
            <p:cNvPr id="64" name="テキスト ボックス 63">
              <a:extLst>
                <a:ext uri="{FF2B5EF4-FFF2-40B4-BE49-F238E27FC236}">
                  <a16:creationId xmlns:a16="http://schemas.microsoft.com/office/drawing/2014/main" id="{6673E10E-3370-4C9A-97AA-8FD3EB8E791B}"/>
                </a:ext>
              </a:extLst>
            </p:cNvPr>
            <p:cNvSpPr txBox="1"/>
            <p:nvPr/>
          </p:nvSpPr>
          <p:spPr>
            <a:xfrm>
              <a:off x="3773871" y="4440939"/>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19</a:t>
              </a:r>
            </a:p>
          </p:txBody>
        </p:sp>
        <p:sp>
          <p:nvSpPr>
            <p:cNvPr id="65" name="テキスト ボックス 64">
              <a:extLst>
                <a:ext uri="{FF2B5EF4-FFF2-40B4-BE49-F238E27FC236}">
                  <a16:creationId xmlns:a16="http://schemas.microsoft.com/office/drawing/2014/main" id="{9290AF08-57BC-4CD7-BAAD-BABCC4A888A8}"/>
                </a:ext>
              </a:extLst>
            </p:cNvPr>
            <p:cNvSpPr txBox="1"/>
            <p:nvPr/>
          </p:nvSpPr>
          <p:spPr>
            <a:xfrm>
              <a:off x="3806245" y="3682912"/>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5</a:t>
              </a:r>
            </a:p>
          </p:txBody>
        </p:sp>
        <p:sp>
          <p:nvSpPr>
            <p:cNvPr id="66" name="テキスト ボックス 65">
              <a:extLst>
                <a:ext uri="{FF2B5EF4-FFF2-40B4-BE49-F238E27FC236}">
                  <a16:creationId xmlns:a16="http://schemas.microsoft.com/office/drawing/2014/main" id="{E4EEDA35-A580-4AB8-96A1-F12639E7CD1D}"/>
                </a:ext>
              </a:extLst>
            </p:cNvPr>
            <p:cNvSpPr txBox="1"/>
            <p:nvPr/>
          </p:nvSpPr>
          <p:spPr>
            <a:xfrm>
              <a:off x="1520229" y="4067109"/>
              <a:ext cx="352338" cy="271421"/>
            </a:xfrm>
            <a:prstGeom prst="rect">
              <a:avLst/>
            </a:prstGeom>
            <a:noFill/>
            <a:ln>
              <a:noFill/>
            </a:ln>
          </p:spPr>
          <p:txBody>
            <a:bodyPr wrap="square" rtlCol="0">
              <a:spAutoFit/>
            </a:bodyPr>
            <a:lstStyle/>
            <a:p>
              <a:pPr algn="l">
                <a:lnSpc>
                  <a:spcPct val="130000"/>
                </a:lnSpc>
              </a:pPr>
              <a:r>
                <a:rPr lang="en-US" altLang="ja-JP" sz="1000" b="1" dirty="0">
                  <a:solidFill>
                    <a:srgbClr val="969393"/>
                  </a:solidFill>
                </a:rPr>
                <a:t>6</a:t>
              </a:r>
            </a:p>
          </p:txBody>
        </p:sp>
        <p:sp>
          <p:nvSpPr>
            <p:cNvPr id="67" name="正方形/長方形 66">
              <a:extLst>
                <a:ext uri="{FF2B5EF4-FFF2-40B4-BE49-F238E27FC236}">
                  <a16:creationId xmlns:a16="http://schemas.microsoft.com/office/drawing/2014/main" id="{0590DFF1-DDC6-4FF3-89A6-801916C19B4E}"/>
                </a:ext>
              </a:extLst>
            </p:cNvPr>
            <p:cNvSpPr/>
            <p:nvPr/>
          </p:nvSpPr>
          <p:spPr>
            <a:xfrm rot="18880595">
              <a:off x="2436114" y="3693598"/>
              <a:ext cx="74232" cy="17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68" name="楕円 67">
              <a:extLst>
                <a:ext uri="{FF2B5EF4-FFF2-40B4-BE49-F238E27FC236}">
                  <a16:creationId xmlns:a16="http://schemas.microsoft.com/office/drawing/2014/main" id="{EEA1D60B-D56C-4569-B176-4FFB040B0EBE}"/>
                </a:ext>
              </a:extLst>
            </p:cNvPr>
            <p:cNvSpPr/>
            <p:nvPr/>
          </p:nvSpPr>
          <p:spPr>
            <a:xfrm>
              <a:off x="2310132" y="3734489"/>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69" name="テキスト ボックス 68">
              <a:extLst>
                <a:ext uri="{FF2B5EF4-FFF2-40B4-BE49-F238E27FC236}">
                  <a16:creationId xmlns:a16="http://schemas.microsoft.com/office/drawing/2014/main" id="{E08F27B3-FD21-4A7E-A20F-0FD2993D047B}"/>
                </a:ext>
              </a:extLst>
            </p:cNvPr>
            <p:cNvSpPr txBox="1"/>
            <p:nvPr/>
          </p:nvSpPr>
          <p:spPr>
            <a:xfrm>
              <a:off x="2275075" y="3678213"/>
              <a:ext cx="352338" cy="276614"/>
            </a:xfrm>
            <a:prstGeom prst="rect">
              <a:avLst/>
            </a:prstGeom>
            <a:noFill/>
            <a:ln>
              <a:noFill/>
            </a:ln>
          </p:spPr>
          <p:txBody>
            <a:bodyPr wrap="square" rtlCol="0">
              <a:spAutoFit/>
            </a:bodyPr>
            <a:lstStyle/>
            <a:p>
              <a:pPr algn="l">
                <a:lnSpc>
                  <a:spcPct val="130000"/>
                </a:lnSpc>
              </a:pPr>
              <a:r>
                <a:rPr kumimoji="1" lang="en-US" altLang="ja-JP" sz="1000" b="1" dirty="0">
                  <a:solidFill>
                    <a:srgbClr val="969393"/>
                  </a:solidFill>
                </a:rPr>
                <a:t>1</a:t>
              </a:r>
              <a:endParaRPr kumimoji="1" lang="ja-JP" altLang="en-US" sz="1000" b="1" dirty="0">
                <a:solidFill>
                  <a:srgbClr val="969393"/>
                </a:solidFill>
              </a:endParaRPr>
            </a:p>
          </p:txBody>
        </p:sp>
        <p:sp>
          <p:nvSpPr>
            <p:cNvPr id="70" name="正方形/長方形 69">
              <a:extLst>
                <a:ext uri="{FF2B5EF4-FFF2-40B4-BE49-F238E27FC236}">
                  <a16:creationId xmlns:a16="http://schemas.microsoft.com/office/drawing/2014/main" id="{E635C242-721E-4B3F-9DB3-BD16CC08983F}"/>
                </a:ext>
              </a:extLst>
            </p:cNvPr>
            <p:cNvSpPr/>
            <p:nvPr/>
          </p:nvSpPr>
          <p:spPr>
            <a:xfrm rot="3281773">
              <a:off x="3347583" y="4662918"/>
              <a:ext cx="221285" cy="106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pic>
        <p:nvPicPr>
          <p:cNvPr id="82" name="図 81">
            <a:extLst>
              <a:ext uri="{FF2B5EF4-FFF2-40B4-BE49-F238E27FC236}">
                <a16:creationId xmlns:a16="http://schemas.microsoft.com/office/drawing/2014/main" id="{02131237-381E-4571-9046-CA85876B2602}"/>
              </a:ext>
            </a:extLst>
          </p:cNvPr>
          <p:cNvPicPr>
            <a:picLocks noChangeAspect="1"/>
          </p:cNvPicPr>
          <p:nvPr/>
        </p:nvPicPr>
        <p:blipFill>
          <a:blip r:embed="rId4"/>
          <a:stretch>
            <a:fillRect/>
          </a:stretch>
        </p:blipFill>
        <p:spPr>
          <a:xfrm>
            <a:off x="112798" y="2620305"/>
            <a:ext cx="2718435" cy="1589575"/>
          </a:xfrm>
          <a:prstGeom prst="rect">
            <a:avLst/>
          </a:prstGeom>
        </p:spPr>
      </p:pic>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30</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E8270683-B237-4046-A889-3E70CE22C2F7}"/>
              </a:ext>
            </a:extLst>
          </p:cNvPr>
          <p:cNvSpPr txBox="1"/>
          <p:nvPr/>
        </p:nvSpPr>
        <p:spPr>
          <a:xfrm>
            <a:off x="189351" y="856672"/>
            <a:ext cx="1600120"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冷媒漏えい診断</a:t>
            </a:r>
          </a:p>
        </p:txBody>
      </p:sp>
      <p:sp>
        <p:nvSpPr>
          <p:cNvPr id="9" name="テキスト ボックス 8">
            <a:extLst>
              <a:ext uri="{FF2B5EF4-FFF2-40B4-BE49-F238E27FC236}">
                <a16:creationId xmlns:a16="http://schemas.microsoft.com/office/drawing/2014/main" id="{614D862D-B173-4CDE-AB8A-AF2BCA2686CF}"/>
              </a:ext>
            </a:extLst>
          </p:cNvPr>
          <p:cNvSpPr txBox="1"/>
          <p:nvPr/>
        </p:nvSpPr>
        <p:spPr>
          <a:xfrm>
            <a:off x="1904177" y="856671"/>
            <a:ext cx="1537600" cy="324000"/>
          </a:xfrm>
          <a:prstGeom prst="rect">
            <a:avLst/>
          </a:prstGeom>
          <a:solidFill>
            <a:schemeClr val="accent5">
              <a:lumMod val="90000"/>
            </a:schemeClr>
          </a:solidFill>
          <a:ln>
            <a:solidFill>
              <a:schemeClr val="bg1"/>
            </a:solidFill>
          </a:ln>
        </p:spPr>
        <p:txBody>
          <a:bodyPr wrap="none" rtlCol="0">
            <a:spAutoFit/>
          </a:bodyPr>
          <a:lstStyle/>
          <a:p>
            <a:r>
              <a:rPr kumimoji="1" lang="en-US" altLang="ja-JP" sz="1400" b="1" u="sng" dirty="0">
                <a:latin typeface="Meiryo UI" panose="020B0604030504040204" pitchFamily="50" charset="-128"/>
                <a:ea typeface="Meiryo UI" panose="020B0604030504040204" pitchFamily="50" charset="-128"/>
              </a:rPr>
              <a:t>JRA</a:t>
            </a:r>
            <a:r>
              <a:rPr kumimoji="1" lang="ja-JP" altLang="en-US" sz="1400" b="1" u="sng" dirty="0">
                <a:latin typeface="Meiryo UI" panose="020B0604030504040204" pitchFamily="50" charset="-128"/>
                <a:ea typeface="Meiryo UI" panose="020B0604030504040204" pitchFamily="50" charset="-128"/>
              </a:rPr>
              <a:t> </a:t>
            </a:r>
            <a:r>
              <a:rPr kumimoji="1" lang="en-US" altLang="ja-JP" sz="1400" b="1" u="sng" dirty="0">
                <a:latin typeface="Meiryo UI" panose="020B0604030504040204" pitchFamily="50" charset="-128"/>
                <a:ea typeface="Meiryo UI" panose="020B0604030504040204" pitchFamily="50" charset="-128"/>
              </a:rPr>
              <a:t>GL-17</a:t>
            </a:r>
            <a:r>
              <a:rPr kumimoji="1" lang="ja-JP" altLang="en-US" sz="1400" b="1" u="sng" dirty="0">
                <a:latin typeface="Meiryo UI" panose="020B0604030504040204" pitchFamily="50" charset="-128"/>
                <a:ea typeface="Meiryo UI" panose="020B0604030504040204" pitchFamily="50" charset="-128"/>
              </a:rPr>
              <a:t>適合</a:t>
            </a:r>
            <a:endParaRPr kumimoji="1" lang="en-US" altLang="ja-JP" sz="1400" b="1" u="sng" dirty="0">
              <a:latin typeface="Meiryo UI" panose="020B0604030504040204" pitchFamily="50" charset="-128"/>
              <a:ea typeface="Meiryo UI" panose="020B0604030504040204" pitchFamily="50" charset="-128"/>
            </a:endParaRPr>
          </a:p>
        </p:txBody>
      </p:sp>
      <p:pic>
        <p:nvPicPr>
          <p:cNvPr id="71" name="図 70">
            <a:extLst>
              <a:ext uri="{FF2B5EF4-FFF2-40B4-BE49-F238E27FC236}">
                <a16:creationId xmlns:a16="http://schemas.microsoft.com/office/drawing/2014/main" id="{3159792F-199B-4C2D-A6D9-18A5E6F1AD7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41793" y="3570452"/>
            <a:ext cx="4963564" cy="3248514"/>
          </a:xfrm>
          <a:prstGeom prst="rect">
            <a:avLst/>
          </a:prstGeom>
          <a:ln>
            <a:solidFill>
              <a:schemeClr val="tx1"/>
            </a:solidFill>
          </a:ln>
        </p:spPr>
      </p:pic>
      <p:grpSp>
        <p:nvGrpSpPr>
          <p:cNvPr id="72" name="グループ化 71">
            <a:extLst>
              <a:ext uri="{FF2B5EF4-FFF2-40B4-BE49-F238E27FC236}">
                <a16:creationId xmlns:a16="http://schemas.microsoft.com/office/drawing/2014/main" id="{CEE89525-C3B6-4864-8951-3D2AE5B57DB2}"/>
              </a:ext>
            </a:extLst>
          </p:cNvPr>
          <p:cNvGrpSpPr/>
          <p:nvPr/>
        </p:nvGrpSpPr>
        <p:grpSpPr>
          <a:xfrm>
            <a:off x="148646" y="1282040"/>
            <a:ext cx="7962761" cy="786742"/>
            <a:chOff x="3203848" y="2060848"/>
            <a:chExt cx="5256584" cy="914558"/>
          </a:xfrm>
        </p:grpSpPr>
        <p:sp>
          <p:nvSpPr>
            <p:cNvPr id="73" name="四角形: 対角を切り取る 72">
              <a:extLst>
                <a:ext uri="{FF2B5EF4-FFF2-40B4-BE49-F238E27FC236}">
                  <a16:creationId xmlns:a16="http://schemas.microsoft.com/office/drawing/2014/main" id="{21DD4289-3CD3-4366-A81B-DA8B4CBE0DD0}"/>
                </a:ext>
              </a:extLst>
            </p:cNvPr>
            <p:cNvSpPr/>
            <p:nvPr/>
          </p:nvSpPr>
          <p:spPr>
            <a:xfrm>
              <a:off x="3203848" y="2060848"/>
              <a:ext cx="5256584" cy="730266"/>
            </a:xfrm>
            <a:prstGeom prst="snip2DiagRect">
              <a:avLst>
                <a:gd name="adj1" fmla="val 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731E9162-3918-4138-9924-640DFB28E3B9}"/>
                </a:ext>
              </a:extLst>
            </p:cNvPr>
            <p:cNvSpPr txBox="1"/>
            <p:nvPr/>
          </p:nvSpPr>
          <p:spPr>
            <a:xfrm>
              <a:off x="3482287" y="2152515"/>
              <a:ext cx="4690878" cy="822891"/>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ja-JP" altLang="en-US" sz="2000" b="1" dirty="0">
                  <a:solidFill>
                    <a:schemeClr val="bg1"/>
                  </a:solidFill>
                  <a:latin typeface="Meiryo UI" panose="020B0604030504040204" pitchFamily="50" charset="-128"/>
                  <a:ea typeface="Meiryo UI" panose="020B0604030504040204" pitchFamily="50" charset="-128"/>
                </a:rPr>
                <a:t>遠隔から冷媒漏えい診断。　</a:t>
              </a:r>
              <a:r>
                <a:rPr lang="en-US" altLang="ja-JP" sz="2000" b="1" dirty="0">
                  <a:solidFill>
                    <a:schemeClr val="bg1"/>
                  </a:solidFill>
                  <a:latin typeface="Meiryo UI" panose="020B0604030504040204" pitchFamily="50" charset="-128"/>
                  <a:ea typeface="Meiryo UI" panose="020B0604030504040204" pitchFamily="50" charset="-128"/>
                </a:rPr>
                <a:t>【JRA</a:t>
              </a:r>
              <a:r>
                <a:rPr lang="ja-JP" altLang="en-US" sz="2000" b="1" dirty="0">
                  <a:solidFill>
                    <a:schemeClr val="bg1"/>
                  </a:solidFill>
                  <a:latin typeface="Meiryo UI" panose="020B0604030504040204" pitchFamily="50" charset="-128"/>
                  <a:ea typeface="Meiryo UI" panose="020B0604030504040204" pitchFamily="50" charset="-128"/>
                </a:rPr>
                <a:t>　</a:t>
              </a:r>
              <a:r>
                <a:rPr lang="en-US" altLang="ja-JP" sz="2000" b="1" dirty="0">
                  <a:solidFill>
                    <a:schemeClr val="bg1"/>
                  </a:solidFill>
                  <a:latin typeface="Meiryo UI" panose="020B0604030504040204" pitchFamily="50" charset="-128"/>
                  <a:ea typeface="Meiryo UI" panose="020B0604030504040204" pitchFamily="50" charset="-128"/>
                </a:rPr>
                <a:t>GL-17</a:t>
              </a:r>
              <a:r>
                <a:rPr lang="ja-JP" altLang="en-US" sz="2000" b="1" dirty="0">
                  <a:solidFill>
                    <a:schemeClr val="bg1"/>
                  </a:solidFill>
                  <a:latin typeface="Meiryo UI" panose="020B0604030504040204" pitchFamily="50" charset="-128"/>
                  <a:ea typeface="Meiryo UI" panose="020B0604030504040204" pitchFamily="50" charset="-128"/>
                </a:rPr>
                <a:t>対応</a:t>
              </a:r>
              <a:r>
                <a:rPr lang="en-US" altLang="ja-JP" sz="2000" b="1" dirty="0">
                  <a:solidFill>
                    <a:schemeClr val="bg1"/>
                  </a:solidFill>
                  <a:latin typeface="Meiryo UI" panose="020B0604030504040204" pitchFamily="50" charset="-128"/>
                  <a:ea typeface="Meiryo UI" panose="020B0604030504040204" pitchFamily="50" charset="-128"/>
                </a:rPr>
                <a:t>】</a:t>
              </a:r>
              <a:endParaRPr kumimoji="1" lang="ja-JP" altLang="en-US" sz="2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algn="l">
                <a:defRPr/>
              </a:pPr>
              <a:endParaRPr kumimoji="1" lang="ja-JP" altLang="en-US" sz="20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75" name="タイトル 4">
            <a:extLst>
              <a:ext uri="{FF2B5EF4-FFF2-40B4-BE49-F238E27FC236}">
                <a16:creationId xmlns:a16="http://schemas.microsoft.com/office/drawing/2014/main" id="{FFF6E51E-53D4-4C0C-9B01-BEBE374B16E2}"/>
              </a:ext>
            </a:extLst>
          </p:cNvPr>
          <p:cNvSpPr txBox="1">
            <a:spLocks/>
          </p:cNvSpPr>
          <p:nvPr/>
        </p:nvSpPr>
        <p:spPr>
          <a:xfrm>
            <a:off x="148647" y="1832449"/>
            <a:ext cx="7962762" cy="842835"/>
          </a:xfrm>
          <a:prstGeom prst="rect">
            <a:avLst/>
          </a:prstGeom>
          <a:solidFill>
            <a:schemeClr val="bg1"/>
          </a:solidFill>
        </p:spPr>
        <p:txBody>
          <a:bodyPr vert="horz" lIns="284400" tIns="72000" rIns="284400" bIns="72000" rtlCol="0" anchor="ctr">
            <a:noAutofit/>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sz="1600" dirty="0">
                <a:latin typeface="Meiryo UI" panose="020B0604030504040204" pitchFamily="50" charset="-128"/>
                <a:ea typeface="Meiryo UI" panose="020B0604030504040204" pitchFamily="50" charset="-128"/>
              </a:rPr>
              <a:t>ユニットの運転データから、冷媒漏えいの疑いを診断いたします。</a:t>
            </a:r>
            <a:endParaRPr lang="en-US" altLang="ja-JP" sz="1600" dirty="0">
              <a:latin typeface="Meiryo UI" panose="020B0604030504040204" pitchFamily="50" charset="-128"/>
              <a:ea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rPr>
              <a:t>JRA</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GL-17</a:t>
            </a:r>
            <a:r>
              <a:rPr lang="ja-JP" altLang="en-US" sz="1600" dirty="0">
                <a:latin typeface="Meiryo UI" panose="020B0604030504040204" pitchFamily="50" charset="-128"/>
                <a:ea typeface="Meiryo UI" panose="020B0604030504040204" pitchFamily="50" charset="-128"/>
              </a:rPr>
              <a:t>のガイドラインに対応。自動で毎日診断いたします。</a:t>
            </a:r>
          </a:p>
        </p:txBody>
      </p:sp>
      <p:sp>
        <p:nvSpPr>
          <p:cNvPr id="76" name="四角形: 角を丸くする 75">
            <a:extLst>
              <a:ext uri="{FF2B5EF4-FFF2-40B4-BE49-F238E27FC236}">
                <a16:creationId xmlns:a16="http://schemas.microsoft.com/office/drawing/2014/main" id="{B99F1DA8-D30B-4ED3-AC67-A2BA8B2687D6}"/>
              </a:ext>
            </a:extLst>
          </p:cNvPr>
          <p:cNvSpPr/>
          <p:nvPr/>
        </p:nvSpPr>
        <p:spPr>
          <a:xfrm>
            <a:off x="6165641" y="1405669"/>
            <a:ext cx="909897" cy="310558"/>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200" dirty="0">
                <a:solidFill>
                  <a:schemeClr val="tx1"/>
                </a:solidFill>
                <a:latin typeface="Meiryo UI" panose="020B0604030504040204" pitchFamily="50" charset="-128"/>
                <a:ea typeface="Meiryo UI" panose="020B0604030504040204" pitchFamily="50" charset="-128"/>
              </a:rPr>
              <a:t>オプション</a:t>
            </a:r>
          </a:p>
        </p:txBody>
      </p:sp>
      <p:sp>
        <p:nvSpPr>
          <p:cNvPr id="77" name="楕円 76">
            <a:extLst>
              <a:ext uri="{FF2B5EF4-FFF2-40B4-BE49-F238E27FC236}">
                <a16:creationId xmlns:a16="http://schemas.microsoft.com/office/drawing/2014/main" id="{CB95AF9C-4A82-4CEC-948A-9CBEF99F3931}"/>
              </a:ext>
            </a:extLst>
          </p:cNvPr>
          <p:cNvSpPr/>
          <p:nvPr/>
        </p:nvSpPr>
        <p:spPr>
          <a:xfrm>
            <a:off x="1824932" y="4468512"/>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78" name="楕円 77">
            <a:extLst>
              <a:ext uri="{FF2B5EF4-FFF2-40B4-BE49-F238E27FC236}">
                <a16:creationId xmlns:a16="http://schemas.microsoft.com/office/drawing/2014/main" id="{EE7F206E-BFEB-4396-A7E6-F61B4A85F99F}"/>
              </a:ext>
            </a:extLst>
          </p:cNvPr>
          <p:cNvSpPr/>
          <p:nvPr/>
        </p:nvSpPr>
        <p:spPr>
          <a:xfrm>
            <a:off x="1831348" y="4846594"/>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79" name="楕円 78">
            <a:extLst>
              <a:ext uri="{FF2B5EF4-FFF2-40B4-BE49-F238E27FC236}">
                <a16:creationId xmlns:a16="http://schemas.microsoft.com/office/drawing/2014/main" id="{47C9BC01-C320-4AB4-A8BC-2CF423BC7354}"/>
              </a:ext>
            </a:extLst>
          </p:cNvPr>
          <p:cNvSpPr/>
          <p:nvPr/>
        </p:nvSpPr>
        <p:spPr>
          <a:xfrm>
            <a:off x="2214226" y="4847449"/>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80" name="楕円 79">
            <a:extLst>
              <a:ext uri="{FF2B5EF4-FFF2-40B4-BE49-F238E27FC236}">
                <a16:creationId xmlns:a16="http://schemas.microsoft.com/office/drawing/2014/main" id="{4AC53DFF-9089-44D7-8F66-0C5912492A31}"/>
              </a:ext>
            </a:extLst>
          </p:cNvPr>
          <p:cNvSpPr/>
          <p:nvPr/>
        </p:nvSpPr>
        <p:spPr>
          <a:xfrm>
            <a:off x="1833506" y="5222950"/>
            <a:ext cx="188274" cy="189382"/>
          </a:xfrm>
          <a:prstGeom prst="ellipse">
            <a:avLst/>
          </a:prstGeom>
          <a:solidFill>
            <a:srgbClr val="A2DAF0">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81" name="吹き出し: 四角形 80">
            <a:extLst>
              <a:ext uri="{FF2B5EF4-FFF2-40B4-BE49-F238E27FC236}">
                <a16:creationId xmlns:a16="http://schemas.microsoft.com/office/drawing/2014/main" id="{FC39F3B5-D2C2-41DE-8D47-244040251FCD}"/>
              </a:ext>
            </a:extLst>
          </p:cNvPr>
          <p:cNvSpPr/>
          <p:nvPr/>
        </p:nvSpPr>
        <p:spPr>
          <a:xfrm>
            <a:off x="434892" y="5688398"/>
            <a:ext cx="4176464" cy="716092"/>
          </a:xfrm>
          <a:prstGeom prst="wedgeRectCallout">
            <a:avLst>
              <a:gd name="adj1" fmla="val -11293"/>
              <a:gd name="adj2" fmla="val -73852"/>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0070C0"/>
                </a:solidFill>
                <a:latin typeface="Calibri"/>
                <a:ea typeface="ＭＳ Ｐゴシック" panose="020B0600070205080204" pitchFamily="50" charset="-128"/>
              </a:rPr>
              <a:t>青</a:t>
            </a:r>
            <a:r>
              <a:rPr lang="ja-JP" altLang="en-US" dirty="0">
                <a:solidFill>
                  <a:schemeClr val="tx1"/>
                </a:solidFill>
                <a:latin typeface="Calibri"/>
                <a:ea typeface="ＭＳ Ｐゴシック" panose="020B0600070205080204" pitchFamily="50" charset="-128"/>
              </a:rPr>
              <a:t>は</a:t>
            </a:r>
            <a:r>
              <a:rPr lang="en-US" altLang="ja-JP" dirty="0">
                <a:solidFill>
                  <a:schemeClr val="tx1"/>
                </a:solidFill>
                <a:latin typeface="Calibri"/>
                <a:ea typeface="ＭＳ Ｐゴシック" panose="020B0600070205080204" pitchFamily="50" charset="-128"/>
              </a:rPr>
              <a:t>OK</a:t>
            </a:r>
            <a:r>
              <a:rPr lang="ja-JP" altLang="en-US" dirty="0">
                <a:solidFill>
                  <a:schemeClr val="tx1"/>
                </a:solidFill>
                <a:latin typeface="Calibri"/>
                <a:ea typeface="ＭＳ Ｐゴシック" panose="020B0600070205080204" pitchFamily="50" charset="-128"/>
              </a:rPr>
              <a:t>（冷媒漏えいの疑い無し）</a:t>
            </a:r>
            <a:endParaRPr lang="en-US" altLang="ja-JP" dirty="0">
              <a:solidFill>
                <a:schemeClr val="tx1"/>
              </a:solidFill>
              <a:latin typeface="Calibri"/>
              <a:ea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FF0000"/>
                </a:solidFill>
                <a:latin typeface="Calibri"/>
                <a:ea typeface="ＭＳ Ｐゴシック" panose="020B0600070205080204" pitchFamily="50" charset="-128"/>
              </a:rPr>
              <a:t>赤</a:t>
            </a:r>
            <a:r>
              <a:rPr lang="ja-JP" altLang="en-US" dirty="0">
                <a:solidFill>
                  <a:schemeClr val="tx1"/>
                </a:solidFill>
                <a:latin typeface="Calibri"/>
                <a:ea typeface="ＭＳ Ｐゴシック" panose="020B0600070205080204" pitchFamily="50" charset="-128"/>
              </a:rPr>
              <a:t>は</a:t>
            </a:r>
            <a:r>
              <a:rPr lang="en-US" altLang="ja-JP" dirty="0">
                <a:solidFill>
                  <a:schemeClr val="tx1"/>
                </a:solidFill>
                <a:latin typeface="Calibri"/>
                <a:ea typeface="ＭＳ Ｐゴシック" panose="020B0600070205080204" pitchFamily="50" charset="-128"/>
              </a:rPr>
              <a:t>NG</a:t>
            </a:r>
            <a:r>
              <a:rPr lang="ja-JP" altLang="en-US" dirty="0">
                <a:solidFill>
                  <a:schemeClr val="tx1"/>
                </a:solidFill>
                <a:latin typeface="Calibri"/>
                <a:ea typeface="ＭＳ Ｐゴシック" panose="020B0600070205080204" pitchFamily="50" charset="-128"/>
              </a:rPr>
              <a:t>（冷媒漏えいの疑いあり）</a:t>
            </a:r>
            <a:endParaRPr lang="en-US" altLang="ja-JP" dirty="0">
              <a:solidFill>
                <a:schemeClr val="tx1"/>
              </a:solidFill>
              <a:latin typeface="Calibri"/>
              <a:ea typeface="ＭＳ Ｐゴシック" panose="020B0600070205080204" pitchFamily="50" charset="-128"/>
            </a:endParaRPr>
          </a:p>
        </p:txBody>
      </p:sp>
      <p:sp>
        <p:nvSpPr>
          <p:cNvPr id="83" name="楕円 82">
            <a:extLst>
              <a:ext uri="{FF2B5EF4-FFF2-40B4-BE49-F238E27FC236}">
                <a16:creationId xmlns:a16="http://schemas.microsoft.com/office/drawing/2014/main" id="{EABB1C31-62B6-4FF0-B5DF-F92F0289697B}"/>
              </a:ext>
            </a:extLst>
          </p:cNvPr>
          <p:cNvSpPr/>
          <p:nvPr/>
        </p:nvSpPr>
        <p:spPr>
          <a:xfrm>
            <a:off x="471359" y="3176541"/>
            <a:ext cx="779267" cy="92033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84" name="吹き出し: 四角形 83">
            <a:extLst>
              <a:ext uri="{FF2B5EF4-FFF2-40B4-BE49-F238E27FC236}">
                <a16:creationId xmlns:a16="http://schemas.microsoft.com/office/drawing/2014/main" id="{CFE12AF9-666F-4C9C-9D4D-9806732396CE}"/>
              </a:ext>
            </a:extLst>
          </p:cNvPr>
          <p:cNvSpPr/>
          <p:nvPr/>
        </p:nvSpPr>
        <p:spPr>
          <a:xfrm>
            <a:off x="5022649" y="3538102"/>
            <a:ext cx="3816424" cy="602954"/>
          </a:xfrm>
          <a:prstGeom prst="wedgeRectCallout">
            <a:avLst>
              <a:gd name="adj1" fmla="val -20448"/>
              <a:gd name="adj2" fmla="val 28443"/>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latin typeface="Calibri"/>
                <a:ea typeface="ＭＳ Ｐゴシック" panose="020B0600070205080204" pitchFamily="50" charset="-128"/>
              </a:rPr>
              <a:t>冷媒漏えいの</a:t>
            </a:r>
            <a:r>
              <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判定ロジックに使用</a:t>
            </a:r>
            <a:r>
              <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した運転データを表示。</a:t>
            </a:r>
          </a:p>
        </p:txBody>
      </p:sp>
      <p:cxnSp>
        <p:nvCxnSpPr>
          <p:cNvPr id="85" name="直線矢印コネクタ 84">
            <a:extLst>
              <a:ext uri="{FF2B5EF4-FFF2-40B4-BE49-F238E27FC236}">
                <a16:creationId xmlns:a16="http://schemas.microsoft.com/office/drawing/2014/main" id="{BDBB30AB-0871-4C20-B515-44B54607EC86}"/>
              </a:ext>
            </a:extLst>
          </p:cNvPr>
          <p:cNvCxnSpPr>
            <a:cxnSpLocks/>
            <a:endCxn id="44" idx="3"/>
          </p:cNvCxnSpPr>
          <p:nvPr/>
        </p:nvCxnSpPr>
        <p:spPr>
          <a:xfrm>
            <a:off x="773932" y="4375943"/>
            <a:ext cx="953559" cy="422167"/>
          </a:xfrm>
          <a:prstGeom prst="straightConnector1">
            <a:avLst/>
          </a:prstGeom>
          <a:ln w="889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6" name="楕円 85">
            <a:extLst>
              <a:ext uri="{FF2B5EF4-FFF2-40B4-BE49-F238E27FC236}">
                <a16:creationId xmlns:a16="http://schemas.microsoft.com/office/drawing/2014/main" id="{F3C44174-C288-41AA-9BA1-93F24B7729DB}"/>
              </a:ext>
            </a:extLst>
          </p:cNvPr>
          <p:cNvSpPr/>
          <p:nvPr/>
        </p:nvSpPr>
        <p:spPr>
          <a:xfrm>
            <a:off x="1819760" y="3149565"/>
            <a:ext cx="642798" cy="92033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87" name="吹き出し: 四角形 86">
            <a:extLst>
              <a:ext uri="{FF2B5EF4-FFF2-40B4-BE49-F238E27FC236}">
                <a16:creationId xmlns:a16="http://schemas.microsoft.com/office/drawing/2014/main" id="{6A98DFE7-A504-49EF-83A0-4497FEC10A06}"/>
              </a:ext>
            </a:extLst>
          </p:cNvPr>
          <p:cNvSpPr/>
          <p:nvPr/>
        </p:nvSpPr>
        <p:spPr>
          <a:xfrm>
            <a:off x="3496157" y="2641026"/>
            <a:ext cx="4555642" cy="689898"/>
          </a:xfrm>
          <a:prstGeom prst="wedgeRectCallout">
            <a:avLst>
              <a:gd name="adj1" fmla="val -72442"/>
              <a:gd name="adj2" fmla="val 41030"/>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88" name="テキスト ボックス 87">
            <a:extLst>
              <a:ext uri="{FF2B5EF4-FFF2-40B4-BE49-F238E27FC236}">
                <a16:creationId xmlns:a16="http://schemas.microsoft.com/office/drawing/2014/main" id="{461855E7-49B3-4E60-9346-BE566EBF2234}"/>
              </a:ext>
            </a:extLst>
          </p:cNvPr>
          <p:cNvSpPr txBox="1"/>
          <p:nvPr/>
        </p:nvSpPr>
        <p:spPr>
          <a:xfrm>
            <a:off x="3543871" y="2725194"/>
            <a:ext cx="4507928" cy="646331"/>
          </a:xfrm>
          <a:prstGeom prst="rect">
            <a:avLst/>
          </a:prstGeom>
          <a:noFill/>
        </p:spPr>
        <p:txBody>
          <a:bodyPr wrap="squar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オプションで冷媒漏えい診断をご契約頂いた場合は、漏えい判定以外の運転データもサンプルとして閲覧可能です。ただし参考データの為、取得できない場合があります。</a:t>
            </a:r>
            <a:endParaRPr lang="en-US" altLang="ja-JP"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4002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31</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FDBADCB5-F2FD-4155-9297-CA7421539AE4}"/>
              </a:ext>
            </a:extLst>
          </p:cNvPr>
          <p:cNvSpPr txBox="1"/>
          <p:nvPr/>
        </p:nvSpPr>
        <p:spPr>
          <a:xfrm>
            <a:off x="189351" y="856672"/>
            <a:ext cx="1393643"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システム構成</a:t>
            </a:r>
          </a:p>
        </p:txBody>
      </p:sp>
      <p:sp>
        <p:nvSpPr>
          <p:cNvPr id="9" name="四角形: 角を丸くする 8">
            <a:extLst>
              <a:ext uri="{FF2B5EF4-FFF2-40B4-BE49-F238E27FC236}">
                <a16:creationId xmlns:a16="http://schemas.microsoft.com/office/drawing/2014/main" id="{C6313F16-9817-486A-9B8B-A257D6128E6B}"/>
              </a:ext>
            </a:extLst>
          </p:cNvPr>
          <p:cNvSpPr/>
          <p:nvPr/>
        </p:nvSpPr>
        <p:spPr>
          <a:xfrm>
            <a:off x="311408" y="1310597"/>
            <a:ext cx="8563662" cy="5184576"/>
          </a:xfrm>
          <a:prstGeom prst="roundRect">
            <a:avLst>
              <a:gd name="adj" fmla="val 1882"/>
            </a:avLst>
          </a:prstGeom>
          <a:solidFill>
            <a:schemeClr val="accent2"/>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highlight>
                <a:srgbClr val="00FF00"/>
              </a:highlight>
            </a:endParaRPr>
          </a:p>
        </p:txBody>
      </p:sp>
      <p:cxnSp>
        <p:nvCxnSpPr>
          <p:cNvPr id="10" name="直線コネクタ 9">
            <a:extLst>
              <a:ext uri="{FF2B5EF4-FFF2-40B4-BE49-F238E27FC236}">
                <a16:creationId xmlns:a16="http://schemas.microsoft.com/office/drawing/2014/main" id="{6E9E195A-4BD6-405E-ADD6-6B3B3CCA35B9}"/>
              </a:ext>
            </a:extLst>
          </p:cNvPr>
          <p:cNvCxnSpPr>
            <a:cxnSpLocks/>
          </p:cNvCxnSpPr>
          <p:nvPr/>
        </p:nvCxnSpPr>
        <p:spPr>
          <a:xfrm rot="5400000" flipH="1">
            <a:off x="1488745" y="4469746"/>
            <a:ext cx="739691"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089AD5C-CA56-47CE-8A2D-65828F95E582}"/>
              </a:ext>
            </a:extLst>
          </p:cNvPr>
          <p:cNvCxnSpPr>
            <a:cxnSpLocks/>
          </p:cNvCxnSpPr>
          <p:nvPr/>
        </p:nvCxnSpPr>
        <p:spPr>
          <a:xfrm>
            <a:off x="819034" y="2486528"/>
            <a:ext cx="0" cy="2040152"/>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30C0DCD-47D0-49E5-BD9C-695196511FB9}"/>
              </a:ext>
            </a:extLst>
          </p:cNvPr>
          <p:cNvSpPr txBox="1"/>
          <p:nvPr/>
        </p:nvSpPr>
        <p:spPr>
          <a:xfrm>
            <a:off x="2238915" y="3444516"/>
            <a:ext cx="893941" cy="338554"/>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en-US" altLang="ja-JP" sz="1600" b="1" i="1" u="sng" dirty="0">
                <a:solidFill>
                  <a:srgbClr val="FF0000"/>
                </a:solidFill>
                <a:latin typeface="Meiryo UI" panose="020B0604030504040204" pitchFamily="50" charset="-128"/>
                <a:ea typeface="Meiryo UI" panose="020B0604030504040204" pitchFamily="50" charset="-128"/>
              </a:rPr>
              <a:t>NEW</a:t>
            </a:r>
          </a:p>
        </p:txBody>
      </p:sp>
      <p:cxnSp>
        <p:nvCxnSpPr>
          <p:cNvPr id="14" name="直線コネクタ 13">
            <a:extLst>
              <a:ext uri="{FF2B5EF4-FFF2-40B4-BE49-F238E27FC236}">
                <a16:creationId xmlns:a16="http://schemas.microsoft.com/office/drawing/2014/main" id="{60C1DD14-BD63-40D5-9854-5385653D62E9}"/>
              </a:ext>
            </a:extLst>
          </p:cNvPr>
          <p:cNvCxnSpPr>
            <a:cxnSpLocks/>
          </p:cNvCxnSpPr>
          <p:nvPr/>
        </p:nvCxnSpPr>
        <p:spPr>
          <a:xfrm flipH="1">
            <a:off x="755576" y="2586454"/>
            <a:ext cx="3141439" cy="852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図 14" descr="冷蔵庫, テーブル が含まれている画像&#10;&#10;自動的に生成された説明">
            <a:extLst>
              <a:ext uri="{FF2B5EF4-FFF2-40B4-BE49-F238E27FC236}">
                <a16:creationId xmlns:a16="http://schemas.microsoft.com/office/drawing/2014/main" id="{97F5ED78-1826-4FE6-82D5-B2C59FB2E21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1850" y1="63733" x2="21850" y2="63733"/>
                        <a14:foregroundMark x1="16950" y1="62000" x2="44150" y2="75267"/>
                        <a14:foregroundMark x1="44150" y1="75267" x2="47350" y2="81200"/>
                        <a14:foregroundMark x1="47350" y1="81200" x2="49550" y2="81933"/>
                        <a14:foregroundMark x1="50000" y1="82200" x2="80650" y2="65800"/>
                        <a14:foregroundMark x1="80550" y1="66200" x2="82500" y2="60200"/>
                        <a14:foregroundMark x1="48350" y1="56533" x2="48350" y2="56533"/>
                        <a14:foregroundMark x1="33500" y1="60333" x2="52750" y2="48933"/>
                        <a14:foregroundMark x1="43750" y1="42467" x2="43750" y2="42467"/>
                        <a14:foregroundMark x1="43750" y1="42467" x2="19650" y2="57200"/>
                        <a14:foregroundMark x1="19650" y1="57200" x2="18800" y2="58000"/>
                        <a14:foregroundMark x1="61950" y1="44133" x2="66250" y2="47333"/>
                        <a14:foregroundMark x1="21400" y1="65533" x2="45950" y2="79733"/>
                      </a14:backgroundRemoval>
                    </a14:imgEffect>
                  </a14:imgLayer>
                </a14:imgProps>
              </a:ext>
              <a:ext uri="{28A0092B-C50C-407E-A947-70E740481C1C}">
                <a14:useLocalDpi xmlns:a14="http://schemas.microsoft.com/office/drawing/2010/main" val="0"/>
              </a:ext>
            </a:extLst>
          </a:blip>
          <a:stretch>
            <a:fillRect/>
          </a:stretch>
        </p:blipFill>
        <p:spPr>
          <a:xfrm>
            <a:off x="387543" y="2214509"/>
            <a:ext cx="1092095" cy="819071"/>
          </a:xfrm>
          <a:prstGeom prst="rect">
            <a:avLst/>
          </a:prstGeom>
        </p:spPr>
      </p:pic>
      <p:pic>
        <p:nvPicPr>
          <p:cNvPr id="16" name="図 15" descr="ボックス, 雪 が含まれている画像&#10;&#10;自動的に生成された説明">
            <a:extLst>
              <a:ext uri="{FF2B5EF4-FFF2-40B4-BE49-F238E27FC236}">
                <a16:creationId xmlns:a16="http://schemas.microsoft.com/office/drawing/2014/main" id="{A31831D7-2392-4DEF-9543-081959AB1CC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5000" r="95952">
                        <a14:foregroundMark x1="9524" y1="69048" x2="15238" y2="82381"/>
                        <a14:foregroundMark x1="15238" y1="82381" x2="26905" y2="87619"/>
                        <a14:foregroundMark x1="26905" y1="87619" x2="90476" y2="83810"/>
                        <a14:foregroundMark x1="90476" y1="83810" x2="97143" y2="75238"/>
                        <a14:foregroundMark x1="97143" y1="75238" x2="81429" y2="63810"/>
                        <a14:foregroundMark x1="81429" y1="63810" x2="26429" y2="68095"/>
                        <a14:foregroundMark x1="26429" y1="68095" x2="5714" y2="69048"/>
                        <a14:foregroundMark x1="17619" y1="76667" x2="43333" y2="72857"/>
                        <a14:foregroundMark x1="43333" y1="72857" x2="60476" y2="73333"/>
                        <a14:foregroundMark x1="64286" y1="74286" x2="74762" y2="72381"/>
                        <a14:foregroundMark x1="6429" y1="69048" x2="12143" y2="81429"/>
                        <a14:foregroundMark x1="12143" y1="81429" x2="14762" y2="83810"/>
                        <a14:foregroundMark x1="5476" y1="68571" x2="10952" y2="80952"/>
                        <a14:foregroundMark x1="5476" y1="70000" x2="9524" y2="79524"/>
                        <a14:foregroundMark x1="5476" y1="69048" x2="8810" y2="79048"/>
                        <a14:foregroundMark x1="5000" y1="70952" x2="5476" y2="71905"/>
                        <a14:foregroundMark x1="93095" y1="72857" x2="90238" y2="85238"/>
                        <a14:foregroundMark x1="95952" y1="80000" x2="90714" y2="84286"/>
                        <a14:backgroundMark x1="9286" y1="27143" x2="9286" y2="27143"/>
                      </a14:backgroundRemoval>
                    </a14:imgEffect>
                  </a14:imgLayer>
                </a14:imgProps>
              </a:ext>
              <a:ext uri="{28A0092B-C50C-407E-A947-70E740481C1C}">
                <a14:useLocalDpi xmlns:a14="http://schemas.microsoft.com/office/drawing/2010/main" val="0"/>
              </a:ext>
            </a:extLst>
          </a:blip>
          <a:stretch>
            <a:fillRect/>
          </a:stretch>
        </p:blipFill>
        <p:spPr>
          <a:xfrm>
            <a:off x="3433926" y="2351965"/>
            <a:ext cx="1088318" cy="544159"/>
          </a:xfrm>
          <a:prstGeom prst="rect">
            <a:avLst/>
          </a:prstGeom>
        </p:spPr>
      </p:pic>
      <p:cxnSp>
        <p:nvCxnSpPr>
          <p:cNvPr id="17" name="直線コネクタ 16">
            <a:extLst>
              <a:ext uri="{FF2B5EF4-FFF2-40B4-BE49-F238E27FC236}">
                <a16:creationId xmlns:a16="http://schemas.microsoft.com/office/drawing/2014/main" id="{5608ADC9-01C6-4378-8CC2-4423D1391D37}"/>
              </a:ext>
            </a:extLst>
          </p:cNvPr>
          <p:cNvCxnSpPr>
            <a:cxnSpLocks/>
          </p:cNvCxnSpPr>
          <p:nvPr/>
        </p:nvCxnSpPr>
        <p:spPr>
          <a:xfrm flipH="1">
            <a:off x="1155294" y="4839592"/>
            <a:ext cx="739691"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7ADEDD36-202B-42A7-91F6-02063CC41B87}"/>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56550" y="4401452"/>
            <a:ext cx="786827" cy="11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1FD34EF9-CAB1-4AD0-BB63-14BB7F8460E3}"/>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6742" b="89888" l="5797" r="88406">
                        <a14:foregroundMark x1="63768" y1="7865" x2="79710" y2="7865"/>
                        <a14:foregroundMark x1="85507" y1="12360" x2="95652" y2="84270"/>
                        <a14:foregroundMark x1="95652" y1="84270" x2="73913" y2="94382"/>
                        <a14:foregroundMark x1="73913" y1="94382" x2="20290" y2="95506"/>
                        <a14:foregroundMark x1="6493" y1="46304" x2="6472" y2="46228"/>
                        <a14:foregroundMark x1="20290" y1="95506" x2="8815" y2="54583"/>
                        <a14:foregroundMark x1="7066" y1="40870" x2="8696" y2="37079"/>
                        <a14:foregroundMark x1="6021" y1="43298" x2="6567" y2="42028"/>
                        <a14:foregroundMark x1="42029" y1="76404" x2="75362" y2="69663"/>
                        <a14:backgroundMark x1="5797" y1="39326" x2="4348" y2="39326"/>
                        <a14:backgroundMark x1="4348" y1="42697" x2="2899" y2="44944"/>
                        <a14:backgroundMark x1="4348" y1="46067" x2="2899" y2="53933"/>
                      </a14:backgroundRemoval>
                    </a14:imgEffect>
                  </a14:imgLayer>
                </a14:imgProps>
              </a:ext>
              <a:ext uri="{28A0092B-C50C-407E-A947-70E740481C1C}">
                <a14:useLocalDpi xmlns:a14="http://schemas.microsoft.com/office/drawing/2010/main" val="0"/>
              </a:ext>
            </a:extLst>
          </a:blip>
          <a:srcRect/>
          <a:stretch>
            <a:fillRect/>
          </a:stretch>
        </p:blipFill>
        <p:spPr bwMode="auto">
          <a:xfrm>
            <a:off x="1655396" y="3625800"/>
            <a:ext cx="631955" cy="81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a:extLst>
              <a:ext uri="{FF2B5EF4-FFF2-40B4-BE49-F238E27FC236}">
                <a16:creationId xmlns:a16="http://schemas.microsoft.com/office/drawing/2014/main" id="{3A3DA11F-9AB0-44A2-95BB-305EE61514C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283" y="2130519"/>
            <a:ext cx="1170628" cy="877971"/>
          </a:xfrm>
          <a:prstGeom prst="rect">
            <a:avLst/>
          </a:prstGeom>
        </p:spPr>
      </p:pic>
      <p:sp>
        <p:nvSpPr>
          <p:cNvPr id="21" name="テキスト ボックス 20">
            <a:extLst>
              <a:ext uri="{FF2B5EF4-FFF2-40B4-BE49-F238E27FC236}">
                <a16:creationId xmlns:a16="http://schemas.microsoft.com/office/drawing/2014/main" id="{25E446CA-8016-4F80-8CA8-AA747FC844A5}"/>
              </a:ext>
            </a:extLst>
          </p:cNvPr>
          <p:cNvSpPr txBox="1"/>
          <p:nvPr/>
        </p:nvSpPr>
        <p:spPr>
          <a:xfrm>
            <a:off x="1809159" y="2805692"/>
            <a:ext cx="1228882"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室内ユニット</a:t>
            </a:r>
            <a:endParaRPr kumimoji="1" lang="en-US" altLang="ja-JP" sz="12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A5562941-16AA-451B-9FBD-6EC1F6FFF7A5}"/>
              </a:ext>
            </a:extLst>
          </p:cNvPr>
          <p:cNvSpPr txBox="1"/>
          <p:nvPr/>
        </p:nvSpPr>
        <p:spPr>
          <a:xfrm>
            <a:off x="311408" y="5593905"/>
            <a:ext cx="1275196"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室外ユニット</a:t>
            </a:r>
            <a:endParaRPr kumimoji="1" lang="en-US" altLang="ja-JP" sz="1200" b="1"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78BF952-3A10-4FDF-AFBC-168FD0E3EDA8}"/>
              </a:ext>
            </a:extLst>
          </p:cNvPr>
          <p:cNvSpPr txBox="1"/>
          <p:nvPr/>
        </p:nvSpPr>
        <p:spPr>
          <a:xfrm>
            <a:off x="2305135" y="3775167"/>
            <a:ext cx="1561325" cy="561692"/>
          </a:xfrm>
          <a:prstGeom prst="rect">
            <a:avLst/>
          </a:prstGeom>
          <a:solidFill>
            <a:srgbClr val="FFFF00"/>
          </a:solidFill>
        </p:spPr>
        <p:txBody>
          <a:bodyPr wrap="none" lIns="0" tIns="0" rIns="0" bIns="0" rtlCol="0">
            <a:spAutoFit/>
          </a:bodyPr>
          <a:lstStyle>
            <a:defPPr>
              <a:defRPr lang="ja-JP"/>
            </a:defPPr>
            <a:lvl1pPr algn="ctr">
              <a:defRPr sz="2800">
                <a:solidFill>
                  <a:srgbClr val="292929"/>
                </a:solidFill>
                <a:latin typeface="+mj-ea"/>
                <a:ea typeface="+mj-ea"/>
              </a:defRPr>
            </a:lvl1pPr>
          </a:lstStyle>
          <a:p>
            <a:pPr algn="l">
              <a:defRPr/>
            </a:pPr>
            <a:r>
              <a:rPr lang="ja-JP" altLang="en-US" sz="1200" dirty="0">
                <a:solidFill>
                  <a:schemeClr val="tx1"/>
                </a:solidFill>
                <a:latin typeface="Meiryo UI" panose="020B0604030504040204" pitchFamily="50" charset="-128"/>
                <a:ea typeface="Meiryo UI" panose="020B0604030504040204" pitchFamily="50" charset="-128"/>
              </a:rPr>
              <a:t>遠隔監視接続用デバイス</a:t>
            </a:r>
            <a:endParaRPr lang="en-US" altLang="ja-JP" sz="1200" dirty="0">
              <a:solidFill>
                <a:schemeClr val="tx1"/>
              </a:solidFill>
              <a:latin typeface="Meiryo UI" panose="020B0604030504040204" pitchFamily="50" charset="-128"/>
              <a:ea typeface="Meiryo UI" panose="020B0604030504040204" pitchFamily="50" charset="-128"/>
            </a:endParaRPr>
          </a:p>
          <a:p>
            <a:pPr algn="l">
              <a:defRPr/>
            </a:pPr>
            <a:r>
              <a:rPr lang="en-US" altLang="ja-JP" sz="1400" dirty="0">
                <a:solidFill>
                  <a:schemeClr val="tx1"/>
                </a:solidFill>
                <a:latin typeface="Meiryo UI" panose="020B0604030504040204" pitchFamily="50" charset="-128"/>
                <a:ea typeface="Meiryo UI" panose="020B0604030504040204" pitchFamily="50" charset="-128"/>
              </a:rPr>
              <a:t>MCC-50J</a:t>
            </a:r>
          </a:p>
          <a:p>
            <a:pPr algn="l">
              <a:defRPr/>
            </a:pPr>
            <a:r>
              <a:rPr lang="en-US" altLang="ja-JP" sz="1050" u="sng" dirty="0">
                <a:solidFill>
                  <a:schemeClr val="tx1"/>
                </a:solidFill>
                <a:latin typeface="Meiryo UI" panose="020B0604030504040204" pitchFamily="50" charset="-128"/>
                <a:ea typeface="Meiryo UI" panose="020B0604030504040204" pitchFamily="50" charset="-128"/>
              </a:rPr>
              <a:t>※</a:t>
            </a:r>
            <a:r>
              <a:rPr lang="ja-JP" altLang="en-US" sz="1050" u="sng" dirty="0">
                <a:solidFill>
                  <a:schemeClr val="tx1"/>
                </a:solidFill>
                <a:highlight>
                  <a:srgbClr val="00FFFF"/>
                </a:highlight>
                <a:latin typeface="Meiryo UI" panose="020B0604030504040204" pitchFamily="50" charset="-128"/>
                <a:ea typeface="Meiryo UI" panose="020B0604030504040204" pitchFamily="50" charset="-128"/>
              </a:rPr>
              <a:t>別途手配必要</a:t>
            </a:r>
            <a:endParaRPr lang="en-US" altLang="ja-JP" sz="1050" u="sng" dirty="0">
              <a:solidFill>
                <a:schemeClr val="tx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94CC3C38-3DAE-42B2-A66F-CCA723A07385}"/>
              </a:ext>
            </a:extLst>
          </p:cNvPr>
          <p:cNvSpPr txBox="1"/>
          <p:nvPr/>
        </p:nvSpPr>
        <p:spPr>
          <a:xfrm>
            <a:off x="2055035" y="4828098"/>
            <a:ext cx="2893741" cy="523220"/>
          </a:xfrm>
          <a:prstGeom prst="rect">
            <a:avLst/>
          </a:prstGeom>
          <a:noFill/>
        </p:spPr>
        <p:txBody>
          <a:bodyPr wrap="none" rtlCol="0">
            <a:spAutoFit/>
          </a:bodyPr>
          <a:lstStyle>
            <a:defPPr>
              <a:defRPr lang="ja-JP"/>
            </a:defPPr>
            <a:lvl1pPr algn="ctr">
              <a:defRPr sz="2800">
                <a:solidFill>
                  <a:srgbClr val="292929"/>
                </a:solidFill>
                <a:latin typeface="+mj-ea"/>
                <a:ea typeface="+mj-ea"/>
              </a:defRPr>
            </a:lvl1pPr>
          </a:lstStyle>
          <a:p>
            <a:pPr algn="l">
              <a:defRPr/>
            </a:pPr>
            <a:r>
              <a:rPr lang="ja-JP" altLang="en-US" sz="1600" dirty="0">
                <a:solidFill>
                  <a:schemeClr val="tx1"/>
                </a:solidFill>
                <a:latin typeface="Meiryo UI" panose="020B0604030504040204" pitchFamily="50" charset="-128"/>
                <a:ea typeface="Meiryo UI" panose="020B0604030504040204" pitchFamily="50" charset="-128"/>
              </a:rPr>
              <a:t>通信用</a:t>
            </a:r>
            <a:r>
              <a:rPr lang="en-US" altLang="ja-JP" sz="1600" dirty="0">
                <a:solidFill>
                  <a:schemeClr val="tx1"/>
                </a:solidFill>
                <a:latin typeface="Meiryo UI" panose="020B0604030504040204" pitchFamily="50" charset="-128"/>
                <a:ea typeface="Meiryo UI" panose="020B0604030504040204" pitchFamily="50" charset="-128"/>
              </a:rPr>
              <a:t>USB</a:t>
            </a:r>
            <a:r>
              <a:rPr lang="ja-JP" altLang="en-US" sz="1600" dirty="0">
                <a:solidFill>
                  <a:schemeClr val="tx1"/>
                </a:solidFill>
                <a:latin typeface="Meiryo UI" panose="020B0604030504040204" pitchFamily="50" charset="-128"/>
                <a:ea typeface="Meiryo UI" panose="020B0604030504040204" pitchFamily="50" charset="-128"/>
              </a:rPr>
              <a:t>ドングル＋</a:t>
            </a:r>
            <a:r>
              <a:rPr lang="en-US" altLang="ja-JP" sz="1600" dirty="0">
                <a:solidFill>
                  <a:schemeClr val="tx1"/>
                </a:solidFill>
                <a:latin typeface="Meiryo UI" panose="020B0604030504040204" pitchFamily="50" charset="-128"/>
                <a:ea typeface="Meiryo UI" panose="020B0604030504040204" pitchFamily="50" charset="-128"/>
              </a:rPr>
              <a:t>SIM</a:t>
            </a:r>
            <a:r>
              <a:rPr lang="ja-JP" altLang="en-US" sz="1600" dirty="0">
                <a:solidFill>
                  <a:schemeClr val="tx1"/>
                </a:solidFill>
                <a:latin typeface="Meiryo UI" panose="020B0604030504040204" pitchFamily="50" charset="-128"/>
                <a:ea typeface="Meiryo UI" panose="020B0604030504040204" pitchFamily="50" charset="-128"/>
              </a:rPr>
              <a:t>カード</a:t>
            </a:r>
            <a:endParaRPr lang="en-US" altLang="ja-JP" sz="1600" dirty="0">
              <a:solidFill>
                <a:schemeClr val="tx1"/>
              </a:solidFill>
              <a:latin typeface="Meiryo UI" panose="020B0604030504040204" pitchFamily="50" charset="-128"/>
              <a:ea typeface="Meiryo UI" panose="020B0604030504040204" pitchFamily="50" charset="-128"/>
            </a:endParaRPr>
          </a:p>
          <a:p>
            <a:pPr algn="l">
              <a:defRPr/>
            </a:pPr>
            <a:r>
              <a:rPr lang="ja-JP" altLang="en-US" sz="1200" dirty="0">
                <a:solidFill>
                  <a:srgbClr val="FF0000"/>
                </a:solidFill>
                <a:latin typeface="Meiryo UI" panose="020B0604030504040204" pitchFamily="50" charset="-128"/>
                <a:ea typeface="Meiryo UI" panose="020B0604030504040204" pitchFamily="50" charset="-128"/>
              </a:rPr>
              <a:t>（サービス契約に含む）</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25" name="矢印: 上 24">
            <a:extLst>
              <a:ext uri="{FF2B5EF4-FFF2-40B4-BE49-F238E27FC236}">
                <a16:creationId xmlns:a16="http://schemas.microsoft.com/office/drawing/2014/main" id="{6CCB58EC-7804-4E17-AC1A-CD254F90851B}"/>
              </a:ext>
            </a:extLst>
          </p:cNvPr>
          <p:cNvSpPr/>
          <p:nvPr/>
        </p:nvSpPr>
        <p:spPr>
          <a:xfrm>
            <a:off x="2076988" y="4435503"/>
            <a:ext cx="241290" cy="2284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コネクタ: カギ線 25">
            <a:extLst>
              <a:ext uri="{FF2B5EF4-FFF2-40B4-BE49-F238E27FC236}">
                <a16:creationId xmlns:a16="http://schemas.microsoft.com/office/drawing/2014/main" id="{7933BFAB-B11F-4BB8-83DB-E43DC8731F5A}"/>
              </a:ext>
            </a:extLst>
          </p:cNvPr>
          <p:cNvCxnSpPr>
            <a:cxnSpLocks/>
            <a:stCxn id="28" idx="2"/>
            <a:endCxn id="40" idx="3"/>
          </p:cNvCxnSpPr>
          <p:nvPr/>
        </p:nvCxnSpPr>
        <p:spPr>
          <a:xfrm rot="5400000">
            <a:off x="4874968" y="4220570"/>
            <a:ext cx="1258982" cy="899744"/>
          </a:xfrm>
          <a:prstGeom prst="bentConnector2">
            <a:avLst/>
          </a:prstGeom>
          <a:ln w="76200">
            <a:solidFill>
              <a:schemeClr val="accent5">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B31D97BB-69B4-406C-9722-D03DD62FC60E}"/>
              </a:ext>
            </a:extLst>
          </p:cNvPr>
          <p:cNvGrpSpPr/>
          <p:nvPr/>
        </p:nvGrpSpPr>
        <p:grpSpPr>
          <a:xfrm>
            <a:off x="4852189" y="2695383"/>
            <a:ext cx="2204284" cy="1345568"/>
            <a:chOff x="4393464" y="3224757"/>
            <a:chExt cx="1614321" cy="985435"/>
          </a:xfrm>
        </p:grpSpPr>
        <p:pic>
          <p:nvPicPr>
            <p:cNvPr id="28" name="図 27">
              <a:extLst>
                <a:ext uri="{FF2B5EF4-FFF2-40B4-BE49-F238E27FC236}">
                  <a16:creationId xmlns:a16="http://schemas.microsoft.com/office/drawing/2014/main" id="{4DCA7DE6-B190-4E23-A0AF-9F6719D39A16}"/>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4700"/>
                      </a14:imgEffect>
                      <a14:imgEffect>
                        <a14:saturation sat="400000"/>
                      </a14:imgEffect>
                      <a14:imgEffect>
                        <a14:brightnessContrast bright="-20000" contrast="40000"/>
                      </a14:imgEffect>
                    </a14:imgLayer>
                  </a14:imgProps>
                </a:ext>
              </a:extLst>
            </a:blip>
            <a:stretch>
              <a:fillRect/>
            </a:stretch>
          </p:blipFill>
          <p:spPr>
            <a:xfrm>
              <a:off x="4393464" y="3224757"/>
              <a:ext cx="1614321" cy="985435"/>
            </a:xfrm>
            <a:prstGeom prst="rect">
              <a:avLst/>
            </a:prstGeom>
            <a:effectLst>
              <a:outerShdw blurRad="63500" sx="102000" sy="102000" algn="ctr" rotWithShape="0">
                <a:prstClr val="black">
                  <a:alpha val="40000"/>
                </a:prstClr>
              </a:outerShdw>
            </a:effectLst>
          </p:spPr>
        </p:pic>
        <p:sp>
          <p:nvSpPr>
            <p:cNvPr id="29" name="テキスト ボックス 28">
              <a:extLst>
                <a:ext uri="{FF2B5EF4-FFF2-40B4-BE49-F238E27FC236}">
                  <a16:creationId xmlns:a16="http://schemas.microsoft.com/office/drawing/2014/main" id="{E6D77322-EA49-4C26-8DAE-BAAF56178F7E}"/>
                </a:ext>
              </a:extLst>
            </p:cNvPr>
            <p:cNvSpPr txBox="1"/>
            <p:nvPr/>
          </p:nvSpPr>
          <p:spPr bwMode="gray">
            <a:xfrm>
              <a:off x="4485738" y="3479510"/>
              <a:ext cx="1411177" cy="641409"/>
            </a:xfrm>
            <a:prstGeom prst="rect">
              <a:avLst/>
            </a:prstGeom>
            <a:noFill/>
          </p:spPr>
          <p:txBody>
            <a:bodyPr wrap="square" rtlCol="0">
              <a:sp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クラウド</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サーバー</a:t>
              </a:r>
              <a:endParaRPr lang="en-US" altLang="ja-JP" sz="2400" b="1" dirty="0">
                <a:solidFill>
                  <a:schemeClr val="bg1"/>
                </a:solidFill>
                <a:latin typeface="Meiryo UI" panose="020B0604030504040204" pitchFamily="50" charset="-128"/>
                <a:ea typeface="Meiryo UI" panose="020B0604030504040204" pitchFamily="50" charset="-128"/>
              </a:endParaRPr>
            </a:p>
          </p:txBody>
        </p:sp>
      </p:grpSp>
      <p:sp>
        <p:nvSpPr>
          <p:cNvPr id="30" name="テキスト ボックス 29">
            <a:extLst>
              <a:ext uri="{FF2B5EF4-FFF2-40B4-BE49-F238E27FC236}">
                <a16:creationId xmlns:a16="http://schemas.microsoft.com/office/drawing/2014/main" id="{970A14F7-1521-44DC-A6F8-39BC70602127}"/>
              </a:ext>
            </a:extLst>
          </p:cNvPr>
          <p:cNvSpPr txBox="1"/>
          <p:nvPr/>
        </p:nvSpPr>
        <p:spPr>
          <a:xfrm>
            <a:off x="6091565" y="5358216"/>
            <a:ext cx="2646878" cy="815608"/>
          </a:xfrm>
          <a:prstGeom prst="rect">
            <a:avLst/>
          </a:prstGeom>
          <a:solidFill>
            <a:srgbClr val="FFFF00"/>
          </a:solidFill>
        </p:spPr>
        <p:txBody>
          <a:bodyPr wrap="none" rtlCol="0">
            <a:spAutoFit/>
          </a:bodyPr>
          <a:lstStyle>
            <a:defPPr>
              <a:defRPr lang="ja-JP"/>
            </a:defPPr>
            <a:lvl1pPr algn="ctr">
              <a:defRPr sz="2800">
                <a:solidFill>
                  <a:srgbClr val="292929"/>
                </a:solidFill>
                <a:latin typeface="+mj-ea"/>
                <a:ea typeface="+mj-ea"/>
              </a:defRPr>
            </a:lvl1pPr>
          </a:lstStyle>
          <a:p>
            <a:pPr algn="l">
              <a:defRPr/>
            </a:pPr>
            <a:r>
              <a:rPr lang="en-US" altLang="ja-JP" sz="1200" dirty="0">
                <a:solidFill>
                  <a:schemeClr val="tx1"/>
                </a:solidFill>
                <a:latin typeface="Meiryo UI" panose="020B0604030504040204" pitchFamily="50" charset="-128"/>
                <a:ea typeface="Meiryo UI" panose="020B0604030504040204" pitchFamily="50" charset="-128"/>
              </a:rPr>
              <a:t>WEB</a:t>
            </a:r>
            <a:r>
              <a:rPr lang="ja-JP" altLang="en-US" sz="1200" dirty="0">
                <a:solidFill>
                  <a:schemeClr val="tx1"/>
                </a:solidFill>
                <a:latin typeface="Meiryo UI" panose="020B0604030504040204" pitchFamily="50" charset="-128"/>
                <a:ea typeface="Meiryo UI" panose="020B0604030504040204" pitchFamily="50" charset="-128"/>
              </a:rPr>
              <a:t>サービス</a:t>
            </a:r>
            <a:endParaRPr lang="en-US" altLang="ja-JP" sz="1200" dirty="0">
              <a:solidFill>
                <a:schemeClr val="tx1"/>
              </a:solidFill>
              <a:latin typeface="Meiryo UI" panose="020B0604030504040204" pitchFamily="50" charset="-128"/>
              <a:ea typeface="Meiryo UI" panose="020B0604030504040204" pitchFamily="50" charset="-128"/>
            </a:endParaRPr>
          </a:p>
          <a:p>
            <a:pPr algn="l">
              <a:defRPr/>
            </a:pPr>
            <a:r>
              <a:rPr lang="en-US" altLang="ja-JP" sz="1400" dirty="0">
                <a:solidFill>
                  <a:schemeClr val="tx1"/>
                </a:solidFill>
                <a:latin typeface="Meiryo UI" panose="020B0604030504040204" pitchFamily="50" charset="-128"/>
                <a:ea typeface="Meiryo UI" panose="020B0604030504040204" pitchFamily="50" charset="-128"/>
              </a:rPr>
              <a:t>MEL</a:t>
            </a:r>
            <a:r>
              <a:rPr lang="ja-JP" altLang="en-US" sz="1400" dirty="0">
                <a:solidFill>
                  <a:schemeClr val="tx1"/>
                </a:solidFill>
                <a:latin typeface="Meiryo UI" panose="020B0604030504040204" pitchFamily="50" charset="-128"/>
                <a:ea typeface="Meiryo UI" panose="020B0604030504040204" pitchFamily="50" charset="-128"/>
              </a:rPr>
              <a:t>く～る</a:t>
            </a:r>
            <a:r>
              <a:rPr lang="en-US" altLang="ja-JP" sz="1400" dirty="0">
                <a:solidFill>
                  <a:schemeClr val="tx1"/>
                </a:solidFill>
                <a:latin typeface="Meiryo UI" panose="020B0604030504040204" pitchFamily="50" charset="-128"/>
                <a:ea typeface="Meiryo UI" panose="020B0604030504040204" pitchFamily="50" charset="-128"/>
              </a:rPr>
              <a:t>LINK</a:t>
            </a:r>
          </a:p>
          <a:p>
            <a:pPr algn="l">
              <a:defRPr/>
            </a:pPr>
            <a:r>
              <a:rPr lang="en-US" altLang="ja-JP" sz="1050" dirty="0">
                <a:solidFill>
                  <a:schemeClr val="tx1"/>
                </a:solidFill>
                <a:latin typeface="Meiryo UI" panose="020B0604030504040204" pitchFamily="50" charset="-128"/>
                <a:ea typeface="Meiryo UI" panose="020B0604030504040204" pitchFamily="50" charset="-128"/>
              </a:rPr>
              <a:t>※</a:t>
            </a:r>
            <a:r>
              <a:rPr lang="ja-JP" altLang="en-US" sz="1050" dirty="0">
                <a:solidFill>
                  <a:schemeClr val="tx1"/>
                </a:solidFill>
                <a:highlight>
                  <a:srgbClr val="00FFFF"/>
                </a:highlight>
                <a:latin typeface="Meiryo UI" panose="020B0604030504040204" pitchFamily="50" charset="-128"/>
                <a:ea typeface="Meiryo UI" panose="020B0604030504040204" pitchFamily="50" charset="-128"/>
              </a:rPr>
              <a:t>月額契約必要</a:t>
            </a:r>
            <a:endParaRPr lang="en-US" altLang="ja-JP" sz="1050" dirty="0">
              <a:solidFill>
                <a:schemeClr val="tx1"/>
              </a:solidFill>
              <a:latin typeface="Meiryo UI" panose="020B0604030504040204" pitchFamily="50" charset="-128"/>
              <a:ea typeface="Meiryo UI" panose="020B0604030504040204" pitchFamily="50" charset="-128"/>
            </a:endParaRPr>
          </a:p>
          <a:p>
            <a:pPr algn="l">
              <a:defRPr/>
            </a:pPr>
            <a:r>
              <a:rPr lang="ja-JP" altLang="en-US" sz="1050" dirty="0">
                <a:solidFill>
                  <a:schemeClr val="tx1"/>
                </a:solidFill>
                <a:latin typeface="Meiryo UI" panose="020B0604030504040204" pitchFamily="50" charset="-128"/>
                <a:ea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rPr>
              <a:t>WEB</a:t>
            </a:r>
            <a:r>
              <a:rPr lang="ja-JP" altLang="en-US" sz="1050" dirty="0">
                <a:solidFill>
                  <a:schemeClr val="tx1"/>
                </a:solidFill>
                <a:latin typeface="Meiryo UI" panose="020B0604030504040204" pitchFamily="50" charset="-128"/>
                <a:ea typeface="Meiryo UI" panose="020B0604030504040204" pitchFamily="50" charset="-128"/>
              </a:rPr>
              <a:t>画面の</a:t>
            </a:r>
            <a:r>
              <a:rPr lang="en-US" altLang="ja-JP" sz="1050" dirty="0">
                <a:solidFill>
                  <a:schemeClr val="tx1"/>
                </a:solidFill>
                <a:latin typeface="Meiryo UI" panose="020B0604030504040204" pitchFamily="50" charset="-128"/>
                <a:ea typeface="Meiryo UI" panose="020B0604030504040204" pitchFamily="50" charset="-128"/>
              </a:rPr>
              <a:t>ID</a:t>
            </a:r>
            <a:r>
              <a:rPr lang="ja-JP" altLang="en-US" sz="1050" dirty="0">
                <a:solidFill>
                  <a:schemeClr val="tx1"/>
                </a:solidFill>
                <a:latin typeface="Meiryo UI" panose="020B0604030504040204" pitchFamily="50" charset="-128"/>
                <a:ea typeface="Meiryo UI" panose="020B0604030504040204" pitchFamily="50" charset="-128"/>
              </a:rPr>
              <a:t>、パスワードを新規発行）</a:t>
            </a:r>
            <a:endParaRPr lang="en-US" altLang="ja-JP" sz="1050" dirty="0">
              <a:solidFill>
                <a:schemeClr val="tx1"/>
              </a:solidFill>
              <a:latin typeface="Meiryo UI" panose="020B0604030504040204" pitchFamily="50" charset="-128"/>
              <a:ea typeface="Meiryo UI" panose="020B0604030504040204" pitchFamily="50" charset="-128"/>
            </a:endParaRPr>
          </a:p>
        </p:txBody>
      </p:sp>
      <p:grpSp>
        <p:nvGrpSpPr>
          <p:cNvPr id="31" name="グループ化 30">
            <a:extLst>
              <a:ext uri="{FF2B5EF4-FFF2-40B4-BE49-F238E27FC236}">
                <a16:creationId xmlns:a16="http://schemas.microsoft.com/office/drawing/2014/main" id="{91A67647-01AC-47A0-8D2D-BF6155754CE1}"/>
              </a:ext>
            </a:extLst>
          </p:cNvPr>
          <p:cNvGrpSpPr/>
          <p:nvPr/>
        </p:nvGrpSpPr>
        <p:grpSpPr>
          <a:xfrm>
            <a:off x="7005696" y="4349893"/>
            <a:ext cx="1871057" cy="894995"/>
            <a:chOff x="6282238" y="4620944"/>
            <a:chExt cx="1454336" cy="695662"/>
          </a:xfrm>
        </p:grpSpPr>
        <p:pic>
          <p:nvPicPr>
            <p:cNvPr id="32" name="図 31">
              <a:extLst>
                <a:ext uri="{FF2B5EF4-FFF2-40B4-BE49-F238E27FC236}">
                  <a16:creationId xmlns:a16="http://schemas.microsoft.com/office/drawing/2014/main" id="{FDFE4E22-1D97-44ED-AF2B-0A0B836935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82238" y="4620944"/>
              <a:ext cx="896966" cy="695662"/>
            </a:xfrm>
            <a:prstGeom prst="rect">
              <a:avLst/>
            </a:prstGeom>
          </p:spPr>
        </p:pic>
        <p:pic>
          <p:nvPicPr>
            <p:cNvPr id="33" name="図 32">
              <a:extLst>
                <a:ext uri="{FF2B5EF4-FFF2-40B4-BE49-F238E27FC236}">
                  <a16:creationId xmlns:a16="http://schemas.microsoft.com/office/drawing/2014/main" id="{E2E75FC3-E6CE-48EC-A7A0-55CFA1085C5A}"/>
                </a:ext>
              </a:extLst>
            </p:cNvPr>
            <p:cNvPicPr>
              <a:picLocks noChangeAspect="1"/>
            </p:cNvPicPr>
            <p:nvPr/>
          </p:nvPicPr>
          <p:blipFill>
            <a:blip r:embed="rId16" cstate="print">
              <a:extLst>
                <a:ext uri="{BEBA8EAE-BF5A-486C-A8C5-ECC9F3942E4B}">
                  <a14:imgProps xmlns:a14="http://schemas.microsoft.com/office/drawing/2010/main">
                    <a14:imgLayer r:embed="rId1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991">
              <a:off x="7151330" y="4706177"/>
              <a:ext cx="585244" cy="585244"/>
            </a:xfrm>
            <a:prstGeom prst="rect">
              <a:avLst/>
            </a:prstGeom>
          </p:spPr>
        </p:pic>
      </p:grpSp>
      <p:sp>
        <p:nvSpPr>
          <p:cNvPr id="34" name="テキスト ボックス 33">
            <a:extLst>
              <a:ext uri="{FF2B5EF4-FFF2-40B4-BE49-F238E27FC236}">
                <a16:creationId xmlns:a16="http://schemas.microsoft.com/office/drawing/2014/main" id="{0B3E1FA9-0D8F-4683-8328-2664BBB6B940}"/>
              </a:ext>
            </a:extLst>
          </p:cNvPr>
          <p:cNvSpPr txBox="1"/>
          <p:nvPr/>
        </p:nvSpPr>
        <p:spPr>
          <a:xfrm>
            <a:off x="7393743" y="3084906"/>
            <a:ext cx="755712"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通知</a:t>
            </a:r>
            <a:endParaRPr kumimoji="1" lang="en-US" altLang="ja-JP" sz="1200" dirty="0">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D6F64CB2-645C-4522-9BFF-D8EF51D689CE}"/>
              </a:ext>
            </a:extLst>
          </p:cNvPr>
          <p:cNvSpPr txBox="1"/>
          <p:nvPr/>
        </p:nvSpPr>
        <p:spPr>
          <a:xfrm>
            <a:off x="7063420" y="3918924"/>
            <a:ext cx="896965"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画面閲覧</a:t>
            </a:r>
            <a:endParaRPr kumimoji="1" lang="en-US" altLang="ja-JP" sz="1200" dirty="0">
              <a:latin typeface="Meiryo UI" panose="020B0604030504040204" pitchFamily="50" charset="-128"/>
              <a:ea typeface="Meiryo UI" panose="020B0604030504040204" pitchFamily="50" charset="-128"/>
            </a:endParaRPr>
          </a:p>
        </p:txBody>
      </p:sp>
      <p:cxnSp>
        <p:nvCxnSpPr>
          <p:cNvPr id="36" name="コネクタ: カギ線 35">
            <a:extLst>
              <a:ext uri="{FF2B5EF4-FFF2-40B4-BE49-F238E27FC236}">
                <a16:creationId xmlns:a16="http://schemas.microsoft.com/office/drawing/2014/main" id="{3D045995-1B77-434C-BE3B-E335BFE7E508}"/>
              </a:ext>
            </a:extLst>
          </p:cNvPr>
          <p:cNvCxnSpPr>
            <a:cxnSpLocks/>
          </p:cNvCxnSpPr>
          <p:nvPr/>
        </p:nvCxnSpPr>
        <p:spPr>
          <a:xfrm rot="10800000">
            <a:off x="6978645" y="3732445"/>
            <a:ext cx="1217452" cy="566965"/>
          </a:xfrm>
          <a:prstGeom prst="bentConnector3">
            <a:avLst>
              <a:gd name="adj1" fmla="val -2770"/>
            </a:avLst>
          </a:prstGeom>
          <a:ln w="76200">
            <a:solidFill>
              <a:srgbClr val="4F9AA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コネクタ: カギ線 36">
            <a:extLst>
              <a:ext uri="{FF2B5EF4-FFF2-40B4-BE49-F238E27FC236}">
                <a16:creationId xmlns:a16="http://schemas.microsoft.com/office/drawing/2014/main" id="{84F3789C-C316-4A6E-9FCC-6BB44192AA1A}"/>
              </a:ext>
            </a:extLst>
          </p:cNvPr>
          <p:cNvCxnSpPr>
            <a:cxnSpLocks/>
          </p:cNvCxnSpPr>
          <p:nvPr/>
        </p:nvCxnSpPr>
        <p:spPr>
          <a:xfrm>
            <a:off x="7031081" y="3491952"/>
            <a:ext cx="1418448" cy="821866"/>
          </a:xfrm>
          <a:prstGeom prst="bentConnector3">
            <a:avLst>
              <a:gd name="adj1" fmla="val 100135"/>
            </a:avLst>
          </a:prstGeom>
          <a:ln w="76200">
            <a:solidFill>
              <a:srgbClr val="FFA09E"/>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28BD842B-BEC0-4827-99AA-64AC0C320FC1}"/>
              </a:ext>
            </a:extLst>
          </p:cNvPr>
          <p:cNvPicPr>
            <a:picLocks noChangeAspect="1"/>
          </p:cNvPicPr>
          <p:nvPr/>
        </p:nvPicPr>
        <p:blipFill>
          <a:blip r:embed="rId18"/>
          <a:stretch>
            <a:fillRect/>
          </a:stretch>
        </p:blipFill>
        <p:spPr>
          <a:xfrm>
            <a:off x="396220" y="1392583"/>
            <a:ext cx="2224664" cy="349188"/>
          </a:xfrm>
          <a:prstGeom prst="rect">
            <a:avLst/>
          </a:prstGeom>
        </p:spPr>
      </p:pic>
      <p:sp>
        <p:nvSpPr>
          <p:cNvPr id="39" name="テキスト ボックス 38">
            <a:extLst>
              <a:ext uri="{FF2B5EF4-FFF2-40B4-BE49-F238E27FC236}">
                <a16:creationId xmlns:a16="http://schemas.microsoft.com/office/drawing/2014/main" id="{D0C20BA0-AD5C-4E65-81FF-F36782DA2016}"/>
              </a:ext>
            </a:extLst>
          </p:cNvPr>
          <p:cNvSpPr txBox="1"/>
          <p:nvPr/>
        </p:nvSpPr>
        <p:spPr>
          <a:xfrm>
            <a:off x="1155294" y="4910161"/>
            <a:ext cx="745717" cy="369332"/>
          </a:xfrm>
          <a:prstGeom prst="rect">
            <a:avLst/>
          </a:prstGeom>
          <a:noFill/>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rPr>
              <a:t>室外ユニット</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接続</a:t>
            </a:r>
            <a:endParaRPr kumimoji="1" lang="en-US" altLang="ja-JP" sz="900" dirty="0">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1C09944-1C09-4022-B316-EE56E8949BA9}"/>
              </a:ext>
            </a:extLst>
          </p:cNvPr>
          <p:cNvSpPr/>
          <p:nvPr/>
        </p:nvSpPr>
        <p:spPr>
          <a:xfrm>
            <a:off x="2027007" y="4737997"/>
            <a:ext cx="3027580" cy="112387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descr="テキスト が含まれている画像&#10;&#10;自動的に生成された説明">
            <a:extLst>
              <a:ext uri="{FF2B5EF4-FFF2-40B4-BE49-F238E27FC236}">
                <a16:creationId xmlns:a16="http://schemas.microsoft.com/office/drawing/2014/main" id="{C3EDE0C2-4DED-49E9-A40A-1880C8DDF652}"/>
              </a:ext>
            </a:extLst>
          </p:cNvPr>
          <p:cNvPicPr>
            <a:picLocks noChangeAspect="1"/>
          </p:cNvPicPr>
          <p:nvPr/>
        </p:nvPicPr>
        <p:blipFill rotWithShape="1">
          <a:blip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t="22998" b="14464"/>
          <a:stretch/>
        </p:blipFill>
        <p:spPr>
          <a:xfrm>
            <a:off x="2179651" y="5351318"/>
            <a:ext cx="786826" cy="384447"/>
          </a:xfrm>
          <a:prstGeom prst="rect">
            <a:avLst/>
          </a:prstGeom>
        </p:spPr>
      </p:pic>
      <p:pic>
        <p:nvPicPr>
          <p:cNvPr id="42" name="図 41">
            <a:extLst>
              <a:ext uri="{FF2B5EF4-FFF2-40B4-BE49-F238E27FC236}">
                <a16:creationId xmlns:a16="http://schemas.microsoft.com/office/drawing/2014/main" id="{106240B3-BF32-481C-A019-637955185732}"/>
              </a:ext>
            </a:extLst>
          </p:cNvPr>
          <p:cNvPicPr>
            <a:picLocks noChangeAspect="1"/>
          </p:cNvPicPr>
          <p:nvPr/>
        </p:nvPicPr>
        <p:blipFill>
          <a:blip r:embed="rId21"/>
          <a:stretch>
            <a:fillRect/>
          </a:stretch>
        </p:blipFill>
        <p:spPr>
          <a:xfrm>
            <a:off x="4181484" y="5190270"/>
            <a:ext cx="338505" cy="447116"/>
          </a:xfrm>
          <a:prstGeom prst="rect">
            <a:avLst/>
          </a:prstGeom>
        </p:spPr>
      </p:pic>
      <p:pic>
        <p:nvPicPr>
          <p:cNvPr id="43" name="図 42">
            <a:extLst>
              <a:ext uri="{FF2B5EF4-FFF2-40B4-BE49-F238E27FC236}">
                <a16:creationId xmlns:a16="http://schemas.microsoft.com/office/drawing/2014/main" id="{311D6D2C-0A1E-4DB3-B113-FDA93FE15D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6395528" y="4224745"/>
            <a:ext cx="757793" cy="480375"/>
          </a:xfrm>
          <a:prstGeom prst="rect">
            <a:avLst/>
          </a:prstGeom>
        </p:spPr>
      </p:pic>
      <p:sp>
        <p:nvSpPr>
          <p:cNvPr id="44" name="テキスト ボックス 43">
            <a:extLst>
              <a:ext uri="{FF2B5EF4-FFF2-40B4-BE49-F238E27FC236}">
                <a16:creationId xmlns:a16="http://schemas.microsoft.com/office/drawing/2014/main" id="{60DFA22D-9755-4D58-BC37-B937BB1FBDE2}"/>
              </a:ext>
            </a:extLst>
          </p:cNvPr>
          <p:cNvSpPr txBox="1"/>
          <p:nvPr/>
        </p:nvSpPr>
        <p:spPr>
          <a:xfrm>
            <a:off x="821021" y="3209229"/>
            <a:ext cx="1255967" cy="438582"/>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ja-JP" altLang="en-US" sz="1200" dirty="0">
                <a:solidFill>
                  <a:srgbClr val="FF0000"/>
                </a:solidFill>
                <a:latin typeface="Meiryo UI" panose="020B0604030504040204" pitchFamily="50" charset="-128"/>
                <a:ea typeface="Meiryo UI" panose="020B0604030504040204" pitchFamily="50" charset="-128"/>
              </a:rPr>
              <a:t>通信線</a:t>
            </a:r>
            <a:endParaRPr lang="en-US" altLang="ja-JP" sz="1200" dirty="0">
              <a:solidFill>
                <a:srgbClr val="FF0000"/>
              </a:solidFill>
              <a:latin typeface="Meiryo UI" panose="020B0604030504040204" pitchFamily="50" charset="-128"/>
              <a:ea typeface="Meiryo UI" panose="020B0604030504040204" pitchFamily="50" charset="-128"/>
            </a:endParaRPr>
          </a:p>
          <a:p>
            <a:pPr algn="l">
              <a:defRPr/>
            </a:pPr>
            <a:r>
              <a:rPr lang="ja-JP" altLang="en-US" sz="1050" dirty="0">
                <a:solidFill>
                  <a:srgbClr val="FF0000"/>
                </a:solidFill>
                <a:latin typeface="Meiryo UI" panose="020B0604030504040204" pitchFamily="50" charset="-128"/>
                <a:ea typeface="Meiryo UI" panose="020B0604030504040204" pitchFamily="50" charset="-128"/>
              </a:rPr>
              <a:t>（</a:t>
            </a:r>
            <a:r>
              <a:rPr lang="en-US" altLang="ja-JP" sz="1050" dirty="0">
                <a:solidFill>
                  <a:srgbClr val="FF0000"/>
                </a:solidFill>
                <a:latin typeface="Meiryo UI" panose="020B0604030504040204" pitchFamily="50" charset="-128"/>
                <a:ea typeface="Meiryo UI" panose="020B0604030504040204" pitchFamily="50" charset="-128"/>
              </a:rPr>
              <a:t>M-NET</a:t>
            </a:r>
            <a:r>
              <a:rPr lang="ja-JP" altLang="en-US" sz="1050" dirty="0">
                <a:solidFill>
                  <a:srgbClr val="FF0000"/>
                </a:solidFill>
                <a:latin typeface="Meiryo UI" panose="020B0604030504040204" pitchFamily="50" charset="-128"/>
                <a:ea typeface="Meiryo UI" panose="020B0604030504040204" pitchFamily="50" charset="-128"/>
              </a:rPr>
              <a:t>線）</a:t>
            </a:r>
            <a:endParaRPr lang="en-US" altLang="ja-JP" sz="12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26473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32</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2386701"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遠隔監視接続用デバイス</a:t>
            </a:r>
          </a:p>
        </p:txBody>
      </p:sp>
      <p:pic>
        <p:nvPicPr>
          <p:cNvPr id="10" name="図 9">
            <a:extLst>
              <a:ext uri="{FF2B5EF4-FFF2-40B4-BE49-F238E27FC236}">
                <a16:creationId xmlns:a16="http://schemas.microsoft.com/office/drawing/2014/main" id="{4CF70004-288A-41C6-B380-30EC1479F4E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207" b="93793" l="1905" r="91429">
                        <a14:foregroundMark x1="38413" y1="10690" x2="54286" y2="6207"/>
                        <a14:foregroundMark x1="54286" y1="6207" x2="40000" y2="10345"/>
                        <a14:foregroundMark x1="88571" y1="35517" x2="92063" y2="52759"/>
                        <a14:foregroundMark x1="92063" y1="52759" x2="88889" y2="37241"/>
                        <a14:foregroundMark x1="12063" y1="46897" x2="0" y2="61379"/>
                        <a14:foregroundMark x1="0" y1="61379" x2="38730" y2="93448"/>
                        <a14:foregroundMark x1="38730" y1="93448" x2="54603" y2="91379"/>
                        <a14:foregroundMark x1="54603" y1="91379" x2="46032" y2="76552"/>
                        <a14:foregroundMark x1="46032" y1="76552" x2="11746" y2="47241"/>
                        <a14:foregroundMark x1="7619" y1="48276" x2="6032" y2="65862"/>
                        <a14:foregroundMark x1="6032" y1="65862" x2="7302" y2="51034"/>
                        <a14:foregroundMark x1="2222" y1="52759" x2="3175" y2="53793"/>
                        <a14:foregroundMark x1="39683" y1="93793" x2="41587" y2="92759"/>
                      </a14:backgroundRemoval>
                    </a14:imgEffect>
                  </a14:imgLayer>
                </a14:imgProps>
              </a:ext>
              <a:ext uri="{28A0092B-C50C-407E-A947-70E740481C1C}">
                <a14:useLocalDpi xmlns:a14="http://schemas.microsoft.com/office/drawing/2010/main"/>
              </a:ext>
            </a:extLst>
          </a:blip>
          <a:srcRect/>
          <a:stretch/>
        </p:blipFill>
        <p:spPr>
          <a:xfrm>
            <a:off x="732221" y="2088673"/>
            <a:ext cx="3126012" cy="2885549"/>
          </a:xfrm>
          <a:prstGeom prst="rect">
            <a:avLst/>
          </a:prstGeom>
        </p:spPr>
      </p:pic>
      <p:sp>
        <p:nvSpPr>
          <p:cNvPr id="11" name="テキスト ボックス 10">
            <a:extLst>
              <a:ext uri="{FF2B5EF4-FFF2-40B4-BE49-F238E27FC236}">
                <a16:creationId xmlns:a16="http://schemas.microsoft.com/office/drawing/2014/main" id="{7653C502-7641-4E32-8810-0FE9C9C74E0C}"/>
              </a:ext>
            </a:extLst>
          </p:cNvPr>
          <p:cNvSpPr txBox="1"/>
          <p:nvPr/>
        </p:nvSpPr>
        <p:spPr>
          <a:xfrm>
            <a:off x="4317162" y="1927234"/>
            <a:ext cx="4464059" cy="2554545"/>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概要</a:t>
            </a:r>
            <a:endParaRPr kumimoji="1" lang="en-US" altLang="ja-JP" sz="1600" dirty="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・形名</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MCC-50J  </a:t>
            </a:r>
            <a:r>
              <a:rPr lang="ja-JP" altLang="en-US" sz="1600" dirty="0">
                <a:latin typeface="Meiryo UI" panose="020B0604030504040204" pitchFamily="50" charset="-128"/>
                <a:ea typeface="Meiryo UI" panose="020B0604030504040204" pitchFamily="50" charset="-128"/>
              </a:rPr>
              <a:t>（ソフトウェア</a:t>
            </a:r>
            <a:r>
              <a:rPr lang="en-US" altLang="ja-JP" sz="1600" dirty="0">
                <a:latin typeface="Meiryo UI" panose="020B0604030504040204" pitchFamily="50" charset="-128"/>
                <a:ea typeface="Meiryo UI" panose="020B0604030504040204" pitchFamily="50" charset="-128"/>
              </a:rPr>
              <a:t>ver1.20</a:t>
            </a:r>
            <a:r>
              <a:rPr lang="ja-JP" altLang="en-US" sz="160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・管理台数</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1</a:t>
            </a:r>
            <a:r>
              <a:rPr lang="ja-JP" altLang="en-US" sz="1600" dirty="0">
                <a:latin typeface="Meiryo UI" panose="020B0604030504040204" pitchFamily="50" charset="-128"/>
                <a:ea typeface="Meiryo UI" panose="020B0604030504040204" pitchFamily="50" charset="-128"/>
              </a:rPr>
              <a:t>台で室内ユニット最大</a:t>
            </a:r>
            <a:r>
              <a:rPr lang="en-US" altLang="ja-JP" sz="1600" dirty="0">
                <a:latin typeface="Meiryo UI" panose="020B0604030504040204" pitchFamily="50" charset="-128"/>
                <a:ea typeface="Meiryo UI" panose="020B0604030504040204" pitchFamily="50" charset="-128"/>
              </a:rPr>
              <a:t>50</a:t>
            </a:r>
            <a:r>
              <a:rPr lang="ja-JP" altLang="en-US" sz="1600" dirty="0">
                <a:latin typeface="Meiryo UI" panose="020B0604030504040204" pitchFamily="50" charset="-128"/>
                <a:ea typeface="Meiryo UI" panose="020B0604030504040204" pitchFamily="50" charset="-128"/>
              </a:rPr>
              <a:t>台（</a:t>
            </a:r>
            <a:r>
              <a:rPr lang="en-US" altLang="ja-JP" sz="1600" dirty="0">
                <a:latin typeface="Meiryo UI" panose="020B0604030504040204" pitchFamily="50" charset="-128"/>
                <a:ea typeface="Meiryo UI" panose="020B0604030504040204" pitchFamily="50" charset="-128"/>
              </a:rPr>
              <a:t>50</a:t>
            </a:r>
            <a:r>
              <a:rPr lang="ja-JP" altLang="en-US" sz="1600" dirty="0">
                <a:latin typeface="Meiryo UI" panose="020B0604030504040204" pitchFamily="50" charset="-128"/>
                <a:ea typeface="Meiryo UI" panose="020B0604030504040204" pitchFamily="50" charset="-128"/>
              </a:rPr>
              <a:t>アドレス）まで</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・接続予定機種</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順次機種拡大予定）</a:t>
            </a:r>
            <a:endParaRPr lang="en-US" altLang="ja-JP" sz="12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ビル用マルチエアコン</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設備用パッケージエアコン（電算含む）</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店舗用</a:t>
            </a:r>
            <a:r>
              <a:rPr lang="en-US" altLang="ja-JP" sz="1600" dirty="0">
                <a:latin typeface="Meiryo UI" panose="020B0604030504040204" pitchFamily="50" charset="-128"/>
                <a:ea typeface="Meiryo UI" panose="020B0604030504040204" pitchFamily="50" charset="-128"/>
              </a:rPr>
              <a:t>Mr.</a:t>
            </a:r>
            <a:r>
              <a:rPr lang="ja-JP" altLang="en-US" sz="1600" dirty="0">
                <a:latin typeface="Meiryo UI" panose="020B0604030504040204" pitchFamily="50" charset="-128"/>
                <a:ea typeface="Meiryo UI" panose="020B0604030504040204" pitchFamily="50" charset="-128"/>
              </a:rPr>
              <a:t>スリム、業務用ロスナイ</a:t>
            </a:r>
            <a:endParaRPr lang="en-US" altLang="ja-JP" sz="16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7E222E98-CDA9-4818-90D5-9640171AD8E9}"/>
              </a:ext>
            </a:extLst>
          </p:cNvPr>
          <p:cNvSpPr txBox="1"/>
          <p:nvPr/>
        </p:nvSpPr>
        <p:spPr>
          <a:xfrm>
            <a:off x="168684" y="1279162"/>
            <a:ext cx="5033750" cy="369332"/>
          </a:xfrm>
          <a:prstGeom prst="rect">
            <a:avLst/>
          </a:prstGeom>
          <a:noFill/>
        </p:spPr>
        <p:txBody>
          <a:bodyPr wrap="none" rtlCol="0">
            <a:spAutoFit/>
          </a:bodyPr>
          <a:lstStyle/>
          <a:p>
            <a:r>
              <a:rPr lang="en-US" altLang="ja-JP" b="1" u="sng" dirty="0">
                <a:latin typeface="Meiryo UI" panose="020B0604030504040204" pitchFamily="50" charset="-128"/>
                <a:ea typeface="Meiryo UI" panose="020B0604030504040204" pitchFamily="50" charset="-128"/>
              </a:rPr>
              <a:t>MCC-50J</a:t>
            </a:r>
            <a:r>
              <a:rPr lang="ja-JP" altLang="en-US" b="1" u="sng" dirty="0">
                <a:latin typeface="Meiryo UI" panose="020B0604030504040204" pitchFamily="50" charset="-128"/>
                <a:ea typeface="Meiryo UI" panose="020B0604030504040204" pitchFamily="50" charset="-128"/>
              </a:rPr>
              <a:t>（遠隔監視接続用デバイス）について</a:t>
            </a:r>
            <a:endParaRPr kumimoji="1" lang="ja-JP" altLang="en-US" b="1" u="sng"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2FD580F9-8810-4387-8CB9-4A21DA5FE79F}"/>
              </a:ext>
            </a:extLst>
          </p:cNvPr>
          <p:cNvSpPr txBox="1"/>
          <p:nvPr/>
        </p:nvSpPr>
        <p:spPr>
          <a:xfrm>
            <a:off x="287524" y="5219812"/>
            <a:ext cx="8568952" cy="1323439"/>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■特長</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①三菱電機のクラウドに接続し、常時、運転データを収集。</a:t>
            </a:r>
            <a:r>
              <a:rPr lang="en-US" altLang="ja-JP" sz="1600" dirty="0">
                <a:latin typeface="Meiryo UI" panose="020B0604030504040204" pitchFamily="50" charset="-128"/>
                <a:ea typeface="Meiryo UI" panose="020B0604030504040204" pitchFamily="50" charset="-128"/>
              </a:rPr>
              <a:t>MEL</a:t>
            </a:r>
            <a:r>
              <a:rPr lang="ja-JP" altLang="en-US" sz="1600" dirty="0">
                <a:latin typeface="Meiryo UI" panose="020B0604030504040204" pitchFamily="50" charset="-128"/>
                <a:ea typeface="Meiryo UI" panose="020B0604030504040204" pitchFamily="50" charset="-128"/>
              </a:rPr>
              <a:t>く～る</a:t>
            </a:r>
            <a:r>
              <a:rPr lang="en-US" altLang="ja-JP" sz="1600" dirty="0">
                <a:latin typeface="Meiryo UI" panose="020B0604030504040204" pitchFamily="50" charset="-128"/>
                <a:ea typeface="Meiryo UI" panose="020B0604030504040204" pitchFamily="50" charset="-128"/>
              </a:rPr>
              <a:t>LINK</a:t>
            </a:r>
            <a:r>
              <a:rPr lang="ja-JP" altLang="en-US" sz="1600" dirty="0">
                <a:latin typeface="Meiryo UI" panose="020B0604030504040204" pitchFamily="50" charset="-128"/>
                <a:ea typeface="Meiryo UI" panose="020B0604030504040204" pitchFamily="50" charset="-128"/>
              </a:rPr>
              <a:t>ご利用時に必須の</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機器となります。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②通信方法は</a:t>
            </a:r>
            <a:r>
              <a:rPr lang="en-US" altLang="ja-JP" sz="1600" dirty="0">
                <a:latin typeface="Meiryo UI" panose="020B0604030504040204" pitchFamily="50" charset="-128"/>
                <a:ea typeface="Meiryo UI" panose="020B0604030504040204" pitchFamily="50" charset="-128"/>
              </a:rPr>
              <a:t>LTE</a:t>
            </a:r>
            <a:r>
              <a:rPr lang="ja-JP" altLang="en-US" sz="1600" dirty="0">
                <a:latin typeface="Meiryo UI" panose="020B0604030504040204" pitchFamily="50" charset="-128"/>
                <a:ea typeface="Meiryo UI" panose="020B0604030504040204" pitchFamily="50" charset="-128"/>
              </a:rPr>
              <a:t>です。別途サービスご契約時に通信用の</a:t>
            </a:r>
            <a:r>
              <a:rPr lang="en-US" altLang="ja-JP" sz="1600" dirty="0">
                <a:latin typeface="Meiryo UI" panose="020B0604030504040204" pitchFamily="50" charset="-128"/>
                <a:ea typeface="Meiryo UI" panose="020B0604030504040204" pitchFamily="50" charset="-128"/>
              </a:rPr>
              <a:t>USB</a:t>
            </a:r>
            <a:r>
              <a:rPr lang="ja-JP" altLang="en-US" sz="1600" dirty="0">
                <a:latin typeface="Meiryo UI" panose="020B0604030504040204" pitchFamily="50" charset="-128"/>
                <a:ea typeface="Meiryo UI" panose="020B0604030504040204" pitchFamily="50" charset="-128"/>
              </a:rPr>
              <a:t>ドングルを送付させて頂きます。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29700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33</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1698443"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ご契約時について</a:t>
            </a:r>
          </a:p>
        </p:txBody>
      </p:sp>
      <p:sp>
        <p:nvSpPr>
          <p:cNvPr id="9" name="正方形/長方形 8">
            <a:extLst>
              <a:ext uri="{FF2B5EF4-FFF2-40B4-BE49-F238E27FC236}">
                <a16:creationId xmlns:a16="http://schemas.microsoft.com/office/drawing/2014/main" id="{AFF7B042-B1D3-4DFD-97BC-45E9618C1B03}"/>
              </a:ext>
            </a:extLst>
          </p:cNvPr>
          <p:cNvSpPr/>
          <p:nvPr/>
        </p:nvSpPr>
        <p:spPr>
          <a:xfrm>
            <a:off x="203368" y="3547204"/>
            <a:ext cx="8737264" cy="24123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2D6C9E3F-F304-4666-B60A-F87822E448C9}"/>
              </a:ext>
            </a:extLst>
          </p:cNvPr>
          <p:cNvSpPr/>
          <p:nvPr/>
        </p:nvSpPr>
        <p:spPr>
          <a:xfrm>
            <a:off x="202492" y="1435382"/>
            <a:ext cx="8737264" cy="18730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C1B0AA4F-CC50-416A-A2AA-ACA9BB9E1205}"/>
              </a:ext>
            </a:extLst>
          </p:cNvPr>
          <p:cNvSpPr txBox="1"/>
          <p:nvPr/>
        </p:nvSpPr>
        <p:spPr>
          <a:xfrm>
            <a:off x="318976" y="1961077"/>
            <a:ext cx="8504295" cy="1147622"/>
          </a:xfrm>
          <a:prstGeom prst="rect">
            <a:avLst/>
          </a:prstGeom>
          <a:solidFill>
            <a:schemeClr val="bg1">
              <a:lumMod val="95000"/>
            </a:schemeClr>
          </a:solidFill>
        </p:spPr>
        <p:txBody>
          <a:bodyPr wrap="square" rtlCol="0">
            <a:spAutoFit/>
          </a:bodyPr>
          <a:lstStyle/>
          <a:p>
            <a:pPr>
              <a:lnSpc>
                <a:spcPct val="130000"/>
              </a:lnSpc>
            </a:pPr>
            <a:r>
              <a:rPr lang="ja-JP" altLang="en-US" dirty="0">
                <a:latin typeface="Meiryo UI" panose="020B0604030504040204" pitchFamily="50" charset="-128"/>
                <a:ea typeface="Meiryo UI" panose="020B0604030504040204" pitchFamily="50" charset="-128"/>
              </a:rPr>
              <a:t>（１）</a:t>
            </a:r>
            <a:r>
              <a:rPr lang="en-US" altLang="ja-JP" dirty="0">
                <a:latin typeface="Meiryo UI" panose="020B0604030504040204" pitchFamily="50" charset="-128"/>
                <a:ea typeface="Meiryo UI" panose="020B0604030504040204" pitchFamily="50" charset="-128"/>
              </a:rPr>
              <a:t>MCC-50J</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台で室内機最大</a:t>
            </a:r>
            <a:r>
              <a:rPr lang="en-US" altLang="ja-JP" dirty="0">
                <a:latin typeface="Meiryo UI" panose="020B0604030504040204" pitchFamily="50" charset="-128"/>
                <a:ea typeface="Meiryo UI" panose="020B0604030504040204" pitchFamily="50" charset="-128"/>
              </a:rPr>
              <a:t>50</a:t>
            </a:r>
            <a:r>
              <a:rPr lang="ja-JP" altLang="en-US" dirty="0">
                <a:latin typeface="Meiryo UI" panose="020B0604030504040204" pitchFamily="50" charset="-128"/>
                <a:ea typeface="Meiryo UI" panose="020B0604030504040204" pitchFamily="50" charset="-128"/>
              </a:rPr>
              <a:t>台まで接続可能。</a:t>
            </a:r>
            <a:endParaRPr lang="en-US" altLang="ja-JP" dirty="0">
              <a:latin typeface="Meiryo UI" panose="020B0604030504040204" pitchFamily="50" charset="-128"/>
              <a:ea typeface="Meiryo UI" panose="020B0604030504040204" pitchFamily="50" charset="-128"/>
            </a:endParaRPr>
          </a:p>
          <a:p>
            <a:pPr>
              <a:lnSpc>
                <a:spcPct val="130000"/>
              </a:lnSpc>
            </a:pPr>
            <a:r>
              <a:rPr lang="ja-JP" altLang="en-US" dirty="0">
                <a:latin typeface="Meiryo UI" panose="020B0604030504040204" pitchFamily="50" charset="-128"/>
                <a:ea typeface="Meiryo UI" panose="020B0604030504040204" pitchFamily="50" charset="-128"/>
              </a:rPr>
              <a:t>（２）</a:t>
            </a:r>
            <a:r>
              <a:rPr lang="en-US" altLang="ja-JP" dirty="0">
                <a:latin typeface="Meiryo UI" panose="020B0604030504040204" pitchFamily="50" charset="-128"/>
                <a:ea typeface="Meiryo UI" panose="020B0604030504040204" pitchFamily="50" charset="-128"/>
              </a:rPr>
              <a:t>MCC-50J</a:t>
            </a:r>
            <a:r>
              <a:rPr lang="ja-JP" altLang="en-US" dirty="0">
                <a:latin typeface="Meiryo UI" panose="020B0604030504040204" pitchFamily="50" charset="-128"/>
                <a:ea typeface="Meiryo UI" panose="020B0604030504040204" pitchFamily="50" charset="-128"/>
              </a:rPr>
              <a:t>設置工事のご依頼に関しては別途設置工事費が発生します。</a:t>
            </a:r>
            <a:endParaRPr lang="en-US" altLang="ja-JP" dirty="0">
              <a:latin typeface="Meiryo UI" panose="020B0604030504040204" pitchFamily="50" charset="-128"/>
              <a:ea typeface="Meiryo UI" panose="020B0604030504040204" pitchFamily="50" charset="-128"/>
            </a:endParaRPr>
          </a:p>
          <a:p>
            <a:pPr>
              <a:lnSpc>
                <a:spcPct val="130000"/>
              </a:lnSpc>
            </a:pPr>
            <a:r>
              <a:rPr lang="ja-JP" altLang="en-US" dirty="0">
                <a:latin typeface="Meiryo UI" panose="020B0604030504040204" pitchFamily="50" charset="-128"/>
                <a:ea typeface="Meiryo UI" panose="020B0604030504040204" pitchFamily="50" charset="-128"/>
              </a:rPr>
              <a:t>　　　　尚、</a:t>
            </a:r>
            <a:r>
              <a:rPr kumimoji="1" lang="ja-JP" altLang="en-US" dirty="0">
                <a:latin typeface="Meiryo UI" panose="020B0604030504040204" pitchFamily="50" charset="-128"/>
                <a:ea typeface="Meiryo UI" panose="020B0604030504040204" pitchFamily="50" charset="-128"/>
              </a:rPr>
              <a:t>設置の前に通信環境の確認をお願いします。</a:t>
            </a:r>
            <a:endParaRPr kumimoji="1" lang="en-US" altLang="ja-JP"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75B3495F-834A-4480-AB56-10A05EBF6CB5}"/>
              </a:ext>
            </a:extLst>
          </p:cNvPr>
          <p:cNvSpPr txBox="1"/>
          <p:nvPr/>
        </p:nvSpPr>
        <p:spPr>
          <a:xfrm>
            <a:off x="202490" y="1435381"/>
            <a:ext cx="5172501" cy="408189"/>
          </a:xfrm>
          <a:prstGeom prst="rect">
            <a:avLst/>
          </a:prstGeom>
          <a:noFill/>
        </p:spPr>
        <p:txBody>
          <a:bodyPr wrap="square" rtlCol="0">
            <a:spAutoFit/>
          </a:bodyPr>
          <a:lstStyle/>
          <a:p>
            <a:pPr>
              <a:lnSpc>
                <a:spcPct val="130000"/>
              </a:lnSpc>
            </a:pPr>
            <a:r>
              <a:rPr kumimoji="1" lang="ja-JP" altLang="en-US" dirty="0">
                <a:highlight>
                  <a:srgbClr val="FFFF00"/>
                </a:highlight>
                <a:latin typeface="Meiryo UI" panose="020B0604030504040204" pitchFamily="50" charset="-128"/>
                <a:ea typeface="Meiryo UI" panose="020B0604030504040204" pitchFamily="50" charset="-128"/>
              </a:rPr>
              <a:t>■</a:t>
            </a:r>
            <a:r>
              <a:rPr lang="en-US" altLang="ja-JP" dirty="0">
                <a:highlight>
                  <a:srgbClr val="FFFF00"/>
                </a:highlight>
                <a:latin typeface="Meiryo UI" panose="020B0604030504040204" pitchFamily="50" charset="-128"/>
                <a:ea typeface="Meiryo UI" panose="020B0604030504040204" pitchFamily="50" charset="-128"/>
              </a:rPr>
              <a:t>MCC-50J</a:t>
            </a:r>
            <a:r>
              <a:rPr lang="ja-JP" altLang="en-US" dirty="0">
                <a:highlight>
                  <a:srgbClr val="FFFF00"/>
                </a:highlight>
                <a:latin typeface="Meiryo UI" panose="020B0604030504040204" pitchFamily="50" charset="-128"/>
                <a:ea typeface="Meiryo UI" panose="020B0604030504040204" pitchFamily="50" charset="-128"/>
              </a:rPr>
              <a:t>（遠隔監視接続用デバイス）</a:t>
            </a:r>
            <a:endParaRPr kumimoji="1" lang="en-US" altLang="ja-JP" dirty="0">
              <a:highlight>
                <a:srgbClr val="FFFF00"/>
              </a:highlight>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B67430AF-45D6-45ED-87D3-8B6181D54D78}"/>
              </a:ext>
            </a:extLst>
          </p:cNvPr>
          <p:cNvSpPr txBox="1"/>
          <p:nvPr/>
        </p:nvSpPr>
        <p:spPr>
          <a:xfrm>
            <a:off x="203366" y="3567924"/>
            <a:ext cx="7753010" cy="408189"/>
          </a:xfrm>
          <a:prstGeom prst="rect">
            <a:avLst/>
          </a:prstGeom>
          <a:noFill/>
        </p:spPr>
        <p:txBody>
          <a:bodyPr wrap="square" rtlCol="0">
            <a:spAutoFit/>
          </a:bodyPr>
          <a:lstStyle/>
          <a:p>
            <a:pPr algn="l">
              <a:lnSpc>
                <a:spcPct val="130000"/>
              </a:lnSpc>
            </a:pPr>
            <a:r>
              <a:rPr kumimoji="1" lang="ja-JP" altLang="en-US" dirty="0">
                <a:highlight>
                  <a:srgbClr val="FFFF00"/>
                </a:highlight>
                <a:latin typeface="Meiryo UI" panose="020B0604030504040204" pitchFamily="50" charset="-128"/>
                <a:ea typeface="Meiryo UI" panose="020B0604030504040204" pitchFamily="50" charset="-128"/>
              </a:rPr>
              <a:t>■</a:t>
            </a:r>
            <a:r>
              <a:rPr lang="en-US" altLang="ja-JP" dirty="0">
                <a:highlight>
                  <a:srgbClr val="FFFF00"/>
                </a:highlight>
                <a:latin typeface="Meiryo UI" panose="020B0604030504040204" pitchFamily="50" charset="-128"/>
                <a:ea typeface="Meiryo UI" panose="020B0604030504040204" pitchFamily="50" charset="-128"/>
              </a:rPr>
              <a:t>MEL</a:t>
            </a:r>
            <a:r>
              <a:rPr lang="ja-JP" altLang="en-US" dirty="0">
                <a:highlight>
                  <a:srgbClr val="FFFF00"/>
                </a:highlight>
                <a:latin typeface="Meiryo UI" panose="020B0604030504040204" pitchFamily="50" charset="-128"/>
                <a:ea typeface="Meiryo UI" panose="020B0604030504040204" pitchFamily="50" charset="-128"/>
              </a:rPr>
              <a:t>く～る</a:t>
            </a:r>
            <a:r>
              <a:rPr lang="en-US" altLang="ja-JP" dirty="0">
                <a:highlight>
                  <a:srgbClr val="FFFF00"/>
                </a:highlight>
                <a:latin typeface="Meiryo UI" panose="020B0604030504040204" pitchFamily="50" charset="-128"/>
                <a:ea typeface="Meiryo UI" panose="020B0604030504040204" pitchFamily="50" charset="-128"/>
              </a:rPr>
              <a:t>LINK</a:t>
            </a:r>
            <a:r>
              <a:rPr lang="ja-JP" altLang="en-US" dirty="0">
                <a:highlight>
                  <a:srgbClr val="FFFF00"/>
                </a:highlight>
                <a:latin typeface="Meiryo UI" panose="020B0604030504040204" pitchFamily="50" charset="-128"/>
                <a:ea typeface="Meiryo UI" panose="020B0604030504040204" pitchFamily="50" charset="-128"/>
              </a:rPr>
              <a:t>サービス（遠隔保守サービス、</a:t>
            </a:r>
            <a:r>
              <a:rPr lang="en-US" altLang="ja-JP" dirty="0">
                <a:highlight>
                  <a:srgbClr val="FFFF00"/>
                </a:highlight>
                <a:latin typeface="Meiryo UI" panose="020B0604030504040204" pitchFamily="50" charset="-128"/>
                <a:ea typeface="Meiryo UI" panose="020B0604030504040204" pitchFamily="50" charset="-128"/>
              </a:rPr>
              <a:t>MCC1</a:t>
            </a:r>
            <a:r>
              <a:rPr lang="ja-JP" altLang="en-US" dirty="0">
                <a:highlight>
                  <a:srgbClr val="FFFF00"/>
                </a:highlight>
                <a:latin typeface="Meiryo UI" panose="020B0604030504040204" pitchFamily="50" charset="-128"/>
                <a:ea typeface="Meiryo UI" panose="020B0604030504040204" pitchFamily="50" charset="-128"/>
              </a:rPr>
              <a:t>台につき課金）</a:t>
            </a:r>
            <a:endParaRPr kumimoji="1" lang="en-US" altLang="ja-JP" dirty="0">
              <a:highlight>
                <a:srgbClr val="FFFF00"/>
              </a:highlight>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FF02767-CC7B-4B38-BAF4-E0017D17DA53}"/>
              </a:ext>
            </a:extLst>
          </p:cNvPr>
          <p:cNvSpPr txBox="1"/>
          <p:nvPr/>
        </p:nvSpPr>
        <p:spPr>
          <a:xfrm>
            <a:off x="394285" y="3928086"/>
            <a:ext cx="3951651" cy="408189"/>
          </a:xfrm>
          <a:prstGeom prst="rect">
            <a:avLst/>
          </a:prstGeom>
          <a:noFill/>
        </p:spPr>
        <p:txBody>
          <a:bodyPr wrap="square" rtlCol="0">
            <a:spAutoFit/>
          </a:bodyPr>
          <a:lstStyle/>
          <a:p>
            <a:pPr algn="l">
              <a:lnSpc>
                <a:spcPct val="130000"/>
              </a:lnSpc>
            </a:pPr>
            <a:r>
              <a:rPr kumimoji="1" lang="ja-JP" altLang="en-US" dirty="0">
                <a:latin typeface="Meiryo UI" panose="020B0604030504040204" pitchFamily="50" charset="-128"/>
                <a:ea typeface="Meiryo UI" panose="020B0604030504040204" pitchFamily="50" charset="-128"/>
              </a:rPr>
              <a:t>基本機能（異常時メール通知機能）</a:t>
            </a:r>
            <a:endParaRPr kumimoji="1" lang="en-US" altLang="ja-JP"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DFB80C8F-C783-47E3-9469-6FE1861182E7}"/>
              </a:ext>
            </a:extLst>
          </p:cNvPr>
          <p:cNvSpPr txBox="1"/>
          <p:nvPr/>
        </p:nvSpPr>
        <p:spPr>
          <a:xfrm>
            <a:off x="1009627" y="4405620"/>
            <a:ext cx="6880897" cy="408189"/>
          </a:xfrm>
          <a:prstGeom prst="rect">
            <a:avLst/>
          </a:prstGeom>
          <a:noFill/>
        </p:spPr>
        <p:txBody>
          <a:bodyPr wrap="square" rtlCol="0">
            <a:spAutoFit/>
          </a:bodyPr>
          <a:lstStyle/>
          <a:p>
            <a:pPr algn="l">
              <a:lnSpc>
                <a:spcPct val="130000"/>
              </a:lnSpc>
            </a:pPr>
            <a:r>
              <a:rPr lang="ja-JP" altLang="en-US" dirty="0">
                <a:latin typeface="Meiryo UI" panose="020B0604030504040204" pitchFamily="50" charset="-128"/>
                <a:ea typeface="Meiryo UI" panose="020B0604030504040204" pitchFamily="50" charset="-128"/>
              </a:rPr>
              <a:t>オプション　</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冷媒漏えい診断（</a:t>
            </a:r>
            <a:r>
              <a:rPr lang="en-US" altLang="ja-JP" dirty="0">
                <a:latin typeface="Meiryo UI" panose="020B0604030504040204" pitchFamily="50" charset="-128"/>
                <a:ea typeface="Meiryo UI" panose="020B0604030504040204" pitchFamily="50" charset="-128"/>
              </a:rPr>
              <a:t>GL17</a:t>
            </a:r>
            <a:r>
              <a:rPr lang="ja-JP" altLang="en-US" dirty="0">
                <a:latin typeface="Meiryo UI" panose="020B0604030504040204" pitchFamily="50" charset="-128"/>
                <a:ea typeface="Meiryo UI" panose="020B0604030504040204" pitchFamily="50" charset="-128"/>
              </a:rPr>
              <a:t>適合）</a:t>
            </a:r>
            <a:endParaRPr kumimoji="1" lang="en-US" altLang="ja-JP"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5E967BC-F49C-4DB6-98E6-CA883B8AAA35}"/>
              </a:ext>
            </a:extLst>
          </p:cNvPr>
          <p:cNvSpPr txBox="1"/>
          <p:nvPr/>
        </p:nvSpPr>
        <p:spPr>
          <a:xfrm>
            <a:off x="319853" y="5025981"/>
            <a:ext cx="8504295" cy="787523"/>
          </a:xfrm>
          <a:prstGeom prst="rect">
            <a:avLst/>
          </a:prstGeom>
          <a:solidFill>
            <a:schemeClr val="bg1">
              <a:lumMod val="95000"/>
            </a:schemeClr>
          </a:solidFill>
        </p:spPr>
        <p:txBody>
          <a:bodyPr wrap="square" rtlCol="0">
            <a:spAutoFit/>
          </a:bodyPr>
          <a:lstStyle/>
          <a:p>
            <a:pPr>
              <a:lnSpc>
                <a:spcPct val="130000"/>
              </a:lnSpc>
            </a:pPr>
            <a:r>
              <a:rPr lang="ja-JP" altLang="en-US" dirty="0">
                <a:latin typeface="Meiryo UI" panose="020B0604030504040204" pitchFamily="50" charset="-128"/>
                <a:ea typeface="Meiryo UI" panose="020B0604030504040204" pitchFamily="50" charset="-128"/>
              </a:rPr>
              <a:t>（１）故障発生時・冷媒漏えい検知時は指定の連絡先へメール通知します。</a:t>
            </a:r>
            <a:endParaRPr lang="en-US" altLang="ja-JP" dirty="0">
              <a:latin typeface="Meiryo UI" panose="020B0604030504040204" pitchFamily="50" charset="-128"/>
              <a:ea typeface="Meiryo UI" panose="020B0604030504040204" pitchFamily="50" charset="-128"/>
            </a:endParaRPr>
          </a:p>
          <a:p>
            <a:pPr>
              <a:lnSpc>
                <a:spcPct val="130000"/>
              </a:lnSpc>
            </a:pPr>
            <a:r>
              <a:rPr lang="ja-JP" altLang="en-US" dirty="0">
                <a:latin typeface="Meiryo UI" panose="020B0604030504040204" pitchFamily="50" charset="-128"/>
                <a:ea typeface="Meiryo UI" panose="020B0604030504040204" pitchFamily="50" charset="-128"/>
              </a:rPr>
              <a:t>（２）故障発生時の現地対応は有償対応となります。</a:t>
            </a:r>
            <a:endParaRPr lang="en-US" altLang="ja-JP"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1D41087-1F9B-4B64-9DCB-B0730BE276C2}"/>
              </a:ext>
            </a:extLst>
          </p:cNvPr>
          <p:cNvSpPr/>
          <p:nvPr/>
        </p:nvSpPr>
        <p:spPr>
          <a:xfrm>
            <a:off x="2032551" y="4444330"/>
            <a:ext cx="6228579" cy="404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9" name="コネクタ: カギ線 18">
            <a:extLst>
              <a:ext uri="{FF2B5EF4-FFF2-40B4-BE49-F238E27FC236}">
                <a16:creationId xmlns:a16="http://schemas.microsoft.com/office/drawing/2014/main" id="{A0ED77C5-7B6C-4348-B00F-AF853E4B0E7A}"/>
              </a:ext>
            </a:extLst>
          </p:cNvPr>
          <p:cNvCxnSpPr>
            <a:cxnSpLocks/>
            <a:stCxn id="15" idx="3"/>
            <a:endCxn id="18" idx="0"/>
          </p:cNvCxnSpPr>
          <p:nvPr/>
        </p:nvCxnSpPr>
        <p:spPr>
          <a:xfrm>
            <a:off x="4345936" y="4132181"/>
            <a:ext cx="800905" cy="312149"/>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CDB1B58F-B5D1-4707-B58C-6D027ABDED11}"/>
              </a:ext>
            </a:extLst>
          </p:cNvPr>
          <p:cNvSpPr txBox="1"/>
          <p:nvPr/>
        </p:nvSpPr>
        <p:spPr>
          <a:xfrm flipH="1">
            <a:off x="5434401" y="4500294"/>
            <a:ext cx="2800036" cy="261610"/>
          </a:xfrm>
          <a:prstGeom prst="rect">
            <a:avLst/>
          </a:prstGeom>
          <a:noFill/>
        </p:spPr>
        <p:txBody>
          <a:bodyPr wrap="square" rtlCol="0">
            <a:spAutoFit/>
          </a:bodyPr>
          <a:lstStyle/>
          <a:p>
            <a:r>
              <a:rPr lang="en-US" altLang="ja-JP" sz="1100" b="1" dirty="0">
                <a:solidFill>
                  <a:srgbClr val="FF0000"/>
                </a:solidFill>
                <a:latin typeface="Meiryo UI" panose="020B0604030504040204" pitchFamily="50" charset="-128"/>
                <a:ea typeface="Meiryo UI" panose="020B0604030504040204" pitchFamily="50" charset="-128"/>
              </a:rPr>
              <a:t>※</a:t>
            </a:r>
            <a:r>
              <a:rPr lang="ja-JP" altLang="en-US" sz="1100" b="1" dirty="0">
                <a:solidFill>
                  <a:srgbClr val="FF0000"/>
                </a:solidFill>
                <a:latin typeface="Meiryo UI" panose="020B0604030504040204" pitchFamily="50" charset="-128"/>
                <a:ea typeface="Meiryo UI" panose="020B0604030504040204" pitchFamily="50" charset="-128"/>
              </a:rPr>
              <a:t>オプション（有償）でサービス機能追加</a:t>
            </a:r>
            <a:endParaRPr kumimoji="1" lang="ja-JP" altLang="en-US" sz="1100" b="1"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838E77E1-603F-43C4-9B5A-F814FFFEF4AE}"/>
              </a:ext>
            </a:extLst>
          </p:cNvPr>
          <p:cNvSpPr txBox="1"/>
          <p:nvPr/>
        </p:nvSpPr>
        <p:spPr>
          <a:xfrm>
            <a:off x="7538322" y="3575718"/>
            <a:ext cx="1080120" cy="383695"/>
          </a:xfrm>
          <a:prstGeom prst="rect">
            <a:avLst/>
          </a:prstGeom>
          <a:noFill/>
        </p:spPr>
        <p:txBody>
          <a:bodyPr wrap="square" rtlCol="0">
            <a:spAutoFit/>
          </a:bodyPr>
          <a:lstStyle/>
          <a:p>
            <a:pPr algn="l">
              <a:lnSpc>
                <a:spcPct val="130000"/>
              </a:lnSpc>
            </a:pPr>
            <a:r>
              <a:rPr kumimoji="1" lang="ja-JP" altLang="en-US" sz="1600" u="sng" dirty="0">
                <a:solidFill>
                  <a:srgbClr val="FF0000"/>
                </a:solidFill>
                <a:latin typeface="Meiryo UI" panose="020B0604030504040204" pitchFamily="50" charset="-128"/>
                <a:ea typeface="Meiryo UI" panose="020B0604030504040204" pitchFamily="50" charset="-128"/>
              </a:rPr>
              <a:t>月額制</a:t>
            </a:r>
            <a:endParaRPr kumimoji="1" lang="en-US" altLang="ja-JP" sz="1600" u="sng" dirty="0">
              <a:solidFill>
                <a:srgbClr val="FF0000"/>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2DDAC17-8776-4CD7-9171-5AB84400698B}"/>
              </a:ext>
            </a:extLst>
          </p:cNvPr>
          <p:cNvSpPr txBox="1"/>
          <p:nvPr/>
        </p:nvSpPr>
        <p:spPr>
          <a:xfrm>
            <a:off x="4905328" y="1440895"/>
            <a:ext cx="4292725" cy="373115"/>
          </a:xfrm>
          <a:prstGeom prst="rect">
            <a:avLst/>
          </a:prstGeom>
          <a:noFill/>
        </p:spPr>
        <p:txBody>
          <a:bodyPr wrap="square" rtlCol="0">
            <a:spAutoFit/>
          </a:bodyPr>
          <a:lstStyle/>
          <a:p>
            <a:pPr algn="l">
              <a:lnSpc>
                <a:spcPct val="130000"/>
              </a:lnSpc>
            </a:pPr>
            <a:r>
              <a:rPr kumimoji="1" lang="en-US" altLang="ja-JP" sz="1600" u="sng" dirty="0">
                <a:solidFill>
                  <a:srgbClr val="FF0000"/>
                </a:solidFill>
                <a:latin typeface="Meiryo UI" panose="020B0604030504040204" pitchFamily="50" charset="-128"/>
                <a:ea typeface="Meiryo UI" panose="020B0604030504040204" pitchFamily="50" charset="-128"/>
              </a:rPr>
              <a:t>※</a:t>
            </a:r>
            <a:r>
              <a:rPr kumimoji="1" lang="ja-JP" altLang="en-US" sz="1600" u="sng" dirty="0">
                <a:solidFill>
                  <a:srgbClr val="FF0000"/>
                </a:solidFill>
                <a:latin typeface="Meiryo UI" panose="020B0604030504040204" pitchFamily="50" charset="-128"/>
                <a:ea typeface="Meiryo UI" panose="020B0604030504040204" pitchFamily="50" charset="-128"/>
              </a:rPr>
              <a:t>サービス契約とは別に手配（初期費用）</a:t>
            </a:r>
            <a:endParaRPr kumimoji="1" lang="en-US" altLang="ja-JP" sz="1600" u="sng"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4091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34</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1196997"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ご契約窓口</a:t>
            </a:r>
          </a:p>
        </p:txBody>
      </p:sp>
      <p:sp>
        <p:nvSpPr>
          <p:cNvPr id="9" name="正方形/長方形 8">
            <a:extLst>
              <a:ext uri="{FF2B5EF4-FFF2-40B4-BE49-F238E27FC236}">
                <a16:creationId xmlns:a16="http://schemas.microsoft.com/office/drawing/2014/main" id="{9FCEAA21-47AF-4CFE-AD97-D1FA71D08371}"/>
              </a:ext>
            </a:extLst>
          </p:cNvPr>
          <p:cNvSpPr/>
          <p:nvPr/>
        </p:nvSpPr>
        <p:spPr>
          <a:xfrm>
            <a:off x="246037" y="3441741"/>
            <a:ext cx="8708612" cy="3131305"/>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t" anchorCtr="0"/>
          <a:lstStyle/>
          <a:p>
            <a:pPr>
              <a:lnSpc>
                <a:spcPct val="130000"/>
              </a:lnSpc>
            </a:pPr>
            <a:r>
              <a:rPr kumimoji="1" lang="ja-JP" altLang="en-US" sz="1600" dirty="0">
                <a:solidFill>
                  <a:schemeClr val="tx1"/>
                </a:solidFill>
                <a:latin typeface="Meiryo UI" panose="020B0604030504040204" pitchFamily="50" charset="-128"/>
                <a:ea typeface="Meiryo UI" panose="020B0604030504040204" pitchFamily="50" charset="-128"/>
              </a:rPr>
              <a:t>■サービスご提供のイメージ</a:t>
            </a:r>
          </a:p>
        </p:txBody>
      </p:sp>
      <p:sp>
        <p:nvSpPr>
          <p:cNvPr id="10" name="テキスト ボックス 9">
            <a:extLst>
              <a:ext uri="{FF2B5EF4-FFF2-40B4-BE49-F238E27FC236}">
                <a16:creationId xmlns:a16="http://schemas.microsoft.com/office/drawing/2014/main" id="{618EF9C8-BA1C-43E2-A805-9B7749FF5AD8}"/>
              </a:ext>
            </a:extLst>
          </p:cNvPr>
          <p:cNvSpPr txBox="1"/>
          <p:nvPr/>
        </p:nvSpPr>
        <p:spPr>
          <a:xfrm flipH="1">
            <a:off x="661839" y="3839322"/>
            <a:ext cx="3979719" cy="1976396"/>
          </a:xfrm>
          <a:prstGeom prst="rect">
            <a:avLst/>
          </a:prstGeom>
          <a:solidFill>
            <a:schemeClr val="accent2">
              <a:lumMod val="20000"/>
              <a:lumOff val="80000"/>
            </a:schemeClr>
          </a:solidFill>
          <a:ln w="28575">
            <a:solidFill>
              <a:srgbClr val="FF0000"/>
            </a:solidFill>
          </a:ln>
        </p:spPr>
        <p:txBody>
          <a:bodyPr wrap="square" rtlCol="0">
            <a:normAutofit/>
          </a:bodyPr>
          <a:lstStyle>
            <a:defPPr>
              <a:defRPr lang="ja-JP"/>
            </a:defPPr>
            <a:lvl1pPr algn="ctr">
              <a:defRPr sz="2800">
                <a:solidFill>
                  <a:srgbClr val="292929"/>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rgbClr val="FF0000"/>
                </a:solidFill>
                <a:latin typeface="Meiryo UI" panose="020B0604030504040204" pitchFamily="50" charset="-128"/>
                <a:ea typeface="Meiryo UI" panose="020B0604030504040204" pitchFamily="50" charset="-128"/>
              </a:rPr>
              <a:t>MEL</a:t>
            </a:r>
            <a:r>
              <a:rPr lang="ja-JP" altLang="en-US" sz="1400" b="1" dirty="0">
                <a:solidFill>
                  <a:srgbClr val="FF0000"/>
                </a:solidFill>
                <a:latin typeface="Meiryo UI" panose="020B0604030504040204" pitchFamily="50" charset="-128"/>
                <a:ea typeface="Meiryo UI" panose="020B0604030504040204" pitchFamily="50" charset="-128"/>
              </a:rPr>
              <a:t>く～る</a:t>
            </a:r>
            <a:r>
              <a:rPr lang="en-US" altLang="ja-JP" sz="1400" b="1" dirty="0">
                <a:solidFill>
                  <a:srgbClr val="FF0000"/>
                </a:solidFill>
                <a:latin typeface="Meiryo UI" panose="020B0604030504040204" pitchFamily="50" charset="-128"/>
                <a:ea typeface="Meiryo UI" panose="020B0604030504040204" pitchFamily="50" charset="-128"/>
              </a:rPr>
              <a:t>LINK</a:t>
            </a:r>
            <a:r>
              <a:rPr lang="ja-JP" altLang="en-US" sz="1400" b="1" dirty="0">
                <a:solidFill>
                  <a:srgbClr val="FF0000"/>
                </a:solidFill>
                <a:latin typeface="Meiryo UI" panose="020B0604030504040204" pitchFamily="50" charset="-128"/>
                <a:ea typeface="Meiryo UI" panose="020B0604030504040204" pitchFamily="50" charset="-128"/>
              </a:rPr>
              <a:t>サービス</a:t>
            </a:r>
            <a:endParaRPr lang="en-US" altLang="ja-JP" sz="1400" b="1" dirty="0">
              <a:solidFill>
                <a:srgbClr val="FF0000"/>
              </a:solidFill>
              <a:latin typeface="Meiryo UI" panose="020B0604030504040204" pitchFamily="50" charset="-128"/>
              <a:ea typeface="Meiryo UI" panose="020B0604030504040204" pitchFamily="50" charset="-128"/>
            </a:endParaRPr>
          </a:p>
        </p:txBody>
      </p:sp>
      <p:graphicFrame>
        <p:nvGraphicFramePr>
          <p:cNvPr id="11" name="表 11">
            <a:extLst>
              <a:ext uri="{FF2B5EF4-FFF2-40B4-BE49-F238E27FC236}">
                <a16:creationId xmlns:a16="http://schemas.microsoft.com/office/drawing/2014/main" id="{FF75434A-7BEF-4836-B237-087607CF698C}"/>
              </a:ext>
            </a:extLst>
          </p:cNvPr>
          <p:cNvGraphicFramePr>
            <a:graphicFrameLocks noGrp="1"/>
          </p:cNvGraphicFramePr>
          <p:nvPr>
            <p:extLst>
              <p:ext uri="{D42A27DB-BD31-4B8C-83A1-F6EECF244321}">
                <p14:modId xmlns:p14="http://schemas.microsoft.com/office/powerpoint/2010/main" val="2744662134"/>
              </p:ext>
            </p:extLst>
          </p:nvPr>
        </p:nvGraphicFramePr>
        <p:xfrm>
          <a:off x="2223231" y="4226526"/>
          <a:ext cx="3909137" cy="1288976"/>
        </p:xfrm>
        <a:graphic>
          <a:graphicData uri="http://schemas.openxmlformats.org/drawingml/2006/table">
            <a:tbl>
              <a:tblPr bandRow="1">
                <a:tableStyleId>{073A0DAA-6AF3-43AB-8588-CEC1D06C72B9}</a:tableStyleId>
              </a:tblPr>
              <a:tblGrid>
                <a:gridCol w="3909137">
                  <a:extLst>
                    <a:ext uri="{9D8B030D-6E8A-4147-A177-3AD203B41FA5}">
                      <a16:colId xmlns:a16="http://schemas.microsoft.com/office/drawing/2014/main" val="858988279"/>
                    </a:ext>
                  </a:extLst>
                </a:gridCol>
              </a:tblGrid>
              <a:tr h="4191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ysClr val="windowText" lastClr="000000"/>
                          </a:solidFill>
                        </a:rPr>
                        <a:t>空調機の納入ルート</a:t>
                      </a:r>
                      <a:r>
                        <a:rPr kumimoji="1" lang="ja-JP" altLang="en-US" sz="1600" dirty="0">
                          <a:solidFill>
                            <a:sysClr val="windowText" lastClr="000000"/>
                          </a:solidFill>
                        </a:rPr>
                        <a:t>（含む</a:t>
                      </a:r>
                      <a:r>
                        <a:rPr kumimoji="1" lang="en-US" altLang="ja-JP" sz="1600" dirty="0">
                          <a:solidFill>
                            <a:sysClr val="windowText" lastClr="000000"/>
                          </a:solidFill>
                        </a:rPr>
                        <a:t>MCC-50J</a:t>
                      </a:r>
                      <a:r>
                        <a:rPr kumimoji="1" lang="ja-JP" altLang="en-US" sz="1600" dirty="0">
                          <a:solidFill>
                            <a:sysClr val="windowText" lastClr="000000"/>
                          </a:solidFill>
                        </a:rPr>
                        <a:t>）</a:t>
                      </a:r>
                      <a:endParaRPr kumimoji="1" lang="ja-JP" altLang="en-US" sz="1800" dirty="0">
                        <a:solidFill>
                          <a:sysClr val="windowText" lastClr="000000"/>
                        </a:solidFill>
                      </a:endParaRPr>
                    </a:p>
                  </a:txBody>
                  <a:tcPr/>
                </a:tc>
                <a:extLst>
                  <a:ext uri="{0D108BD9-81ED-4DB2-BD59-A6C34878D82A}">
                    <a16:rowId xmlns:a16="http://schemas.microsoft.com/office/drawing/2014/main" val="2855659018"/>
                  </a:ext>
                </a:extLst>
              </a:tr>
              <a:tr h="869807">
                <a:tc>
                  <a:txBody>
                    <a:bodyPr/>
                    <a:lstStyle/>
                    <a:p>
                      <a:pPr algn="ctr"/>
                      <a:endParaRPr kumimoji="1" lang="ja-JP" altLang="en-US" dirty="0"/>
                    </a:p>
                  </a:txBody>
                  <a:tcPr/>
                </a:tc>
                <a:extLst>
                  <a:ext uri="{0D108BD9-81ED-4DB2-BD59-A6C34878D82A}">
                    <a16:rowId xmlns:a16="http://schemas.microsoft.com/office/drawing/2014/main" val="1349542834"/>
                  </a:ext>
                </a:extLst>
              </a:tr>
            </a:tbl>
          </a:graphicData>
        </a:graphic>
      </p:graphicFrame>
      <p:sp>
        <p:nvSpPr>
          <p:cNvPr id="13" name="テキスト ボックス 12">
            <a:extLst>
              <a:ext uri="{FF2B5EF4-FFF2-40B4-BE49-F238E27FC236}">
                <a16:creationId xmlns:a16="http://schemas.microsoft.com/office/drawing/2014/main" id="{CFDF9A5C-C873-47D3-BE99-7E7D52DAAFEE}"/>
              </a:ext>
            </a:extLst>
          </p:cNvPr>
          <p:cNvSpPr txBox="1"/>
          <p:nvPr/>
        </p:nvSpPr>
        <p:spPr>
          <a:xfrm>
            <a:off x="4847181" y="5007377"/>
            <a:ext cx="1073959" cy="338554"/>
          </a:xfrm>
          <a:prstGeom prst="rect">
            <a:avLst/>
          </a:prstGeom>
          <a:solidFill>
            <a:schemeClr val="bg1">
              <a:lumMod val="65000"/>
            </a:schemeClr>
          </a:solidFill>
          <a:ln>
            <a:solidFill>
              <a:schemeClr val="tx1"/>
            </a:solidFill>
          </a:ln>
        </p:spPr>
        <p:txBody>
          <a:bodyPr wrap="square" rtlCol="0">
            <a:spAutoFit/>
          </a:bodyPr>
          <a:lstStyle>
            <a:defPPr>
              <a:defRPr lang="ja-JP"/>
            </a:defPPr>
            <a:lvl1pPr algn="ctr">
              <a:defRPr sz="2800">
                <a:solidFill>
                  <a:srgbClr val="292929"/>
                </a:solidFill>
                <a:latin typeface="+mj-ea"/>
                <a:ea typeface="+mj-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292929"/>
                </a:solidFill>
                <a:effectLst/>
                <a:uLnTx/>
                <a:uFillTx/>
                <a:latin typeface="Meiryo UI" panose="020B0604030504040204" pitchFamily="50" charset="-128"/>
                <a:ea typeface="Meiryo UI" panose="020B0604030504040204" pitchFamily="50" charset="-128"/>
              </a:rPr>
              <a:t>代理店</a:t>
            </a:r>
          </a:p>
        </p:txBody>
      </p:sp>
      <p:cxnSp>
        <p:nvCxnSpPr>
          <p:cNvPr id="14" name="コネクタ: カギ線 13">
            <a:extLst>
              <a:ext uri="{FF2B5EF4-FFF2-40B4-BE49-F238E27FC236}">
                <a16:creationId xmlns:a16="http://schemas.microsoft.com/office/drawing/2014/main" id="{D6871DA1-1830-4233-A099-C956E64C5FCC}"/>
              </a:ext>
            </a:extLst>
          </p:cNvPr>
          <p:cNvCxnSpPr>
            <a:cxnSpLocks/>
            <a:stCxn id="17" idx="2"/>
          </p:cNvCxnSpPr>
          <p:nvPr/>
        </p:nvCxnSpPr>
        <p:spPr>
          <a:xfrm rot="16200000" flipH="1">
            <a:off x="4750240" y="4254144"/>
            <a:ext cx="556777" cy="2740350"/>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1FD1881-F7DE-4C94-8508-D724EC6340DF}"/>
              </a:ext>
            </a:extLst>
          </p:cNvPr>
          <p:cNvSpPr txBox="1"/>
          <p:nvPr/>
        </p:nvSpPr>
        <p:spPr>
          <a:xfrm>
            <a:off x="3957557" y="5990833"/>
            <a:ext cx="1372492" cy="523220"/>
          </a:xfrm>
          <a:prstGeom prst="rect">
            <a:avLst/>
          </a:prstGeom>
          <a:solidFill>
            <a:schemeClr val="accent1">
              <a:lumMod val="20000"/>
              <a:lumOff val="80000"/>
            </a:schemeClr>
          </a:solidFill>
          <a:ln>
            <a:solidFill>
              <a:srgbClr val="0000FF"/>
            </a:solidFill>
          </a:ln>
        </p:spPr>
        <p:txBody>
          <a:bodyPr wrap="square" rtlCol="0">
            <a:spAutoFit/>
          </a:bodyPr>
          <a:lstStyle>
            <a:defPPr>
              <a:defRPr lang="ja-JP"/>
            </a:defPPr>
            <a:lvl1pPr algn="ctr">
              <a:defRPr sz="2800">
                <a:solidFill>
                  <a:srgbClr val="292929"/>
                </a:solidFill>
                <a:latin typeface="+mj-ea"/>
                <a:ea typeface="+mj-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MEL</a:t>
            </a:r>
            <a:r>
              <a:rPr kumimoji="1" lang="ja-JP" altLang="en-US" sz="1400" b="0"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く～る</a:t>
            </a:r>
            <a:r>
              <a:rPr kumimoji="1" lang="en-US" altLang="ja-JP" sz="1400" b="0"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rPr>
              <a:t>LINK</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FF"/>
                </a:solidFill>
                <a:latin typeface="Meiryo UI" panose="020B0604030504040204" pitchFamily="50" charset="-128"/>
                <a:ea typeface="Meiryo UI" panose="020B0604030504040204" pitchFamily="50" charset="-128"/>
              </a:rPr>
              <a:t>契約</a:t>
            </a:r>
            <a:endParaRPr kumimoji="1" lang="ja-JP" altLang="en-US" sz="1400" b="0"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endParaRPr>
          </a:p>
        </p:txBody>
      </p:sp>
      <p:cxnSp>
        <p:nvCxnSpPr>
          <p:cNvPr id="16" name="直線矢印コネクタ 15">
            <a:extLst>
              <a:ext uri="{FF2B5EF4-FFF2-40B4-BE49-F238E27FC236}">
                <a16:creationId xmlns:a16="http://schemas.microsoft.com/office/drawing/2014/main" id="{28CECEA1-33EC-4860-9C29-669B1D767D20}"/>
              </a:ext>
            </a:extLst>
          </p:cNvPr>
          <p:cNvCxnSpPr>
            <a:cxnSpLocks/>
            <a:stCxn id="13" idx="1"/>
            <a:endCxn id="17" idx="3"/>
          </p:cNvCxnSpPr>
          <p:nvPr/>
        </p:nvCxnSpPr>
        <p:spPr>
          <a:xfrm flipH="1">
            <a:off x="4413694" y="5176654"/>
            <a:ext cx="43348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B77C451C-9565-48A0-834E-CAE732AB822B}"/>
              </a:ext>
            </a:extLst>
          </p:cNvPr>
          <p:cNvSpPr txBox="1"/>
          <p:nvPr/>
        </p:nvSpPr>
        <p:spPr>
          <a:xfrm>
            <a:off x="2903212" y="5007377"/>
            <a:ext cx="1510482" cy="338554"/>
          </a:xfrm>
          <a:prstGeom prst="rect">
            <a:avLst/>
          </a:prstGeom>
          <a:solidFill>
            <a:schemeClr val="accent6">
              <a:lumMod val="40000"/>
              <a:lumOff val="60000"/>
            </a:schemeClr>
          </a:solidFill>
          <a:ln>
            <a:solidFill>
              <a:schemeClr val="tx1"/>
            </a:solidFill>
          </a:ln>
        </p:spPr>
        <p:txBody>
          <a:bodyPr wrap="square" lIns="91440" tIns="45720" rIns="91440" bIns="45720" rtlCol="0" anchor="t">
            <a:spAutoFit/>
          </a:bodyPr>
          <a:lstStyle>
            <a:defPPr>
              <a:defRPr lang="ja-JP"/>
            </a:defPPr>
            <a:lvl1pPr algn="ctr">
              <a:defRPr sz="2800">
                <a:solidFill>
                  <a:srgbClr val="292929"/>
                </a:solidFill>
                <a:latin typeface="+mj-ea"/>
                <a:ea typeface="+mj-ea"/>
              </a:defRPr>
            </a:lvl1pPr>
          </a:lstStyle>
          <a:p>
            <a:pPr marL="0" marR="0" lvl="0" indent="0" defTabSz="914400">
              <a:lnSpc>
                <a:spcPct val="100000"/>
              </a:lnSpc>
              <a:spcBef>
                <a:spcPts val="0"/>
              </a:spcBef>
              <a:spcAft>
                <a:spcPts val="0"/>
              </a:spcAft>
              <a:buClrTx/>
              <a:buSzTx/>
              <a:buFontTx/>
              <a:buNone/>
              <a:tabLst/>
              <a:defRPr/>
            </a:pPr>
            <a:r>
              <a:rPr lang="ja-JP" altLang="en-US" sz="1600" dirty="0">
                <a:solidFill>
                  <a:srgbClr val="FF0000"/>
                </a:solidFill>
                <a:latin typeface="Meiryo UI" panose="020B0604030504040204" pitchFamily="50" charset="-128"/>
                <a:ea typeface="Meiryo UI" panose="020B0604030504040204" pitchFamily="50" charset="-128"/>
              </a:rPr>
              <a:t>設備工事店様</a:t>
            </a:r>
            <a:endParaRPr lang="en-US" altLang="ja-JP" sz="1600" dirty="0">
              <a:solidFill>
                <a:srgbClr val="FF0000"/>
              </a:solidFill>
              <a:latin typeface="Meiryo UI" panose="020B0604030504040204" pitchFamily="50" charset="-128"/>
              <a:ea typeface="Meiryo UI" panose="020B0604030504040204" pitchFamily="50" charset="-128"/>
            </a:endParaRPr>
          </a:p>
        </p:txBody>
      </p:sp>
      <p:pic>
        <p:nvPicPr>
          <p:cNvPr id="18" name="Picture 50" descr="C:\Users\Su\Downloads\새 폴더\MC900431632.PNG">
            <a:extLst>
              <a:ext uri="{FF2B5EF4-FFF2-40B4-BE49-F238E27FC236}">
                <a16:creationId xmlns:a16="http://schemas.microsoft.com/office/drawing/2014/main" id="{1BCC6C60-AA20-4974-9F43-62198193E2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1036" y="4579238"/>
            <a:ext cx="520385" cy="520385"/>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a:extLst>
              <a:ext uri="{FF2B5EF4-FFF2-40B4-BE49-F238E27FC236}">
                <a16:creationId xmlns:a16="http://schemas.microsoft.com/office/drawing/2014/main" id="{475729D9-836A-4435-A455-4F98D2F791FC}"/>
              </a:ext>
            </a:extLst>
          </p:cNvPr>
          <p:cNvSpPr txBox="1"/>
          <p:nvPr/>
        </p:nvSpPr>
        <p:spPr>
          <a:xfrm>
            <a:off x="245987" y="1535589"/>
            <a:ext cx="8708612" cy="1859227"/>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wrap="square" rtlCol="0">
            <a:spAutoFit/>
          </a:bodyPr>
          <a:lstStyle/>
          <a:p>
            <a:pPr algn="l">
              <a:lnSpc>
                <a:spcPct val="130000"/>
              </a:lnSpc>
            </a:pPr>
            <a:r>
              <a:rPr lang="ja-JP" altLang="en-US" dirty="0">
                <a:latin typeface="Meiryo UI" panose="020B0604030504040204" pitchFamily="50" charset="-128"/>
                <a:ea typeface="Meiryo UI" panose="020B0604030504040204" pitchFamily="50" charset="-128"/>
              </a:rPr>
              <a:t>■ご契約窓口の考え方</a:t>
            </a:r>
            <a:endParaRPr lang="en-US" altLang="ja-JP" dirty="0">
              <a:latin typeface="Meiryo UI" panose="020B0604030504040204" pitchFamily="50" charset="-128"/>
              <a:ea typeface="Meiryo UI" panose="020B0604030504040204" pitchFamily="50" charset="-128"/>
            </a:endParaRPr>
          </a:p>
          <a:p>
            <a:pPr marL="342900" indent="-342900" algn="l">
              <a:lnSpc>
                <a:spcPct val="130000"/>
              </a:lnSpc>
              <a:buFont typeface="+mj-ea"/>
              <a:buAutoNum type="circleNumDbPlain"/>
            </a:pPr>
            <a:r>
              <a:rPr lang="en-US" altLang="ja-JP" dirty="0">
                <a:latin typeface="Meiryo UI" panose="020B0604030504040204" pitchFamily="50" charset="-128"/>
                <a:ea typeface="Meiryo UI" panose="020B0604030504040204" pitchFamily="50" charset="-128"/>
              </a:rPr>
              <a:t>MEL</a:t>
            </a:r>
            <a:r>
              <a:rPr lang="ja-JP" altLang="en-US" dirty="0">
                <a:latin typeface="Meiryo UI" panose="020B0604030504040204" pitchFamily="50" charset="-128"/>
                <a:ea typeface="Meiryo UI" panose="020B0604030504040204" pitchFamily="50" charset="-128"/>
              </a:rPr>
              <a:t>く～る</a:t>
            </a:r>
            <a:r>
              <a:rPr lang="en-US" altLang="ja-JP" dirty="0">
                <a:latin typeface="Meiryo UI" panose="020B0604030504040204" pitchFamily="50" charset="-128"/>
                <a:ea typeface="Meiryo UI" panose="020B0604030504040204" pitchFamily="50" charset="-128"/>
              </a:rPr>
              <a:t>LINK</a:t>
            </a:r>
            <a:r>
              <a:rPr lang="ja-JP" altLang="en-US" dirty="0">
                <a:latin typeface="Meiryo UI" panose="020B0604030504040204" pitchFamily="50" charset="-128"/>
                <a:ea typeface="Meiryo UI" panose="020B0604030504040204" pitchFamily="50" charset="-128"/>
              </a:rPr>
              <a:t>サービスは、</a:t>
            </a:r>
            <a:r>
              <a:rPr lang="ja-JP" altLang="en-US" u="sng" dirty="0">
                <a:latin typeface="Meiryo UI" panose="020B0604030504040204" pitchFamily="50" charset="-128"/>
                <a:ea typeface="Meiryo UI" panose="020B0604030504040204" pitchFamily="50" charset="-128"/>
              </a:rPr>
              <a:t>三菱電機㈱が業務委託をおこなう三菱電機ビルソリューションズ㈱を窓口としてのご契約</a:t>
            </a:r>
            <a:r>
              <a:rPr lang="ja-JP" altLang="en-US" dirty="0">
                <a:latin typeface="Meiryo UI" panose="020B0604030504040204" pitchFamily="50" charset="-128"/>
                <a:ea typeface="Meiryo UI" panose="020B0604030504040204" pitchFamily="50" charset="-128"/>
              </a:rPr>
              <a:t>となります。</a:t>
            </a:r>
            <a:endParaRPr lang="en-US" altLang="ja-JP" dirty="0">
              <a:latin typeface="Meiryo UI" panose="020B0604030504040204" pitchFamily="50" charset="-128"/>
              <a:ea typeface="Meiryo UI" panose="020B0604030504040204" pitchFamily="50" charset="-128"/>
            </a:endParaRPr>
          </a:p>
          <a:p>
            <a:pPr marL="342900" indent="-342900" algn="l">
              <a:lnSpc>
                <a:spcPct val="130000"/>
              </a:lnSpc>
              <a:buFont typeface="+mj-ea"/>
              <a:buAutoNum type="circleNumDbPlain"/>
            </a:pPr>
            <a:r>
              <a:rPr lang="ja-JP" altLang="en-US" dirty="0">
                <a:latin typeface="Meiryo UI" panose="020B0604030504040204" pitchFamily="50" charset="-128"/>
                <a:ea typeface="Meiryo UI" panose="020B0604030504040204" pitchFamily="50" charset="-128"/>
              </a:rPr>
              <a:t>遠隔監視接続用デバイス（</a:t>
            </a:r>
            <a:r>
              <a:rPr lang="en-US" altLang="ja-JP" dirty="0">
                <a:latin typeface="Meiryo UI" panose="020B0604030504040204" pitchFamily="50" charset="-128"/>
                <a:ea typeface="Meiryo UI" panose="020B0604030504040204" pitchFamily="50" charset="-128"/>
              </a:rPr>
              <a:t>MCC-50J</a:t>
            </a:r>
            <a:r>
              <a:rPr lang="ja-JP" altLang="en-US" dirty="0">
                <a:latin typeface="Meiryo UI" panose="020B0604030504040204" pitchFamily="50" charset="-128"/>
                <a:ea typeface="Meiryo UI" panose="020B0604030504040204" pitchFamily="50" charset="-128"/>
              </a:rPr>
              <a:t>）や空調機本体は、お取引のある代理店様などからのご購入となります。</a:t>
            </a:r>
            <a:endParaRPr kumimoji="1" lang="en-US" altLang="ja-JP"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CE9D2BAE-89E3-439D-8923-8120FFCFF837}"/>
              </a:ext>
            </a:extLst>
          </p:cNvPr>
          <p:cNvSpPr txBox="1"/>
          <p:nvPr/>
        </p:nvSpPr>
        <p:spPr>
          <a:xfrm>
            <a:off x="6398801" y="5736775"/>
            <a:ext cx="2494594" cy="373115"/>
          </a:xfrm>
          <a:prstGeom prst="rect">
            <a:avLst/>
          </a:prstGeom>
          <a:solidFill>
            <a:schemeClr val="bg1">
              <a:lumMod val="75000"/>
            </a:schemeClr>
          </a:solidFill>
          <a:ln>
            <a:solidFill>
              <a:schemeClr val="tx1"/>
            </a:solidFill>
          </a:ln>
        </p:spPr>
        <p:txBody>
          <a:bodyPr wrap="none" rtlCol="0">
            <a:spAutoFit/>
          </a:bodyPr>
          <a:lstStyle/>
          <a:p>
            <a:pPr algn="l">
              <a:lnSpc>
                <a:spcPct val="130000"/>
              </a:lnSpc>
            </a:pPr>
            <a:r>
              <a:rPr lang="ja-JP" altLang="en-US" sz="1600" dirty="0">
                <a:latin typeface="Meiryo UI" panose="020B0604030504040204" pitchFamily="50" charset="-128"/>
                <a:ea typeface="Meiryo UI" panose="020B0604030504040204" pitchFamily="50" charset="-128"/>
              </a:rPr>
              <a:t>三菱電機ビルソリューションズ</a:t>
            </a:r>
            <a:endParaRPr lang="en-US" altLang="ja-JP" sz="1600"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9E0D573E-E55A-4C52-9C4C-3DB38C2856F3}"/>
              </a:ext>
            </a:extLst>
          </p:cNvPr>
          <p:cNvSpPr txBox="1"/>
          <p:nvPr/>
        </p:nvSpPr>
        <p:spPr>
          <a:xfrm>
            <a:off x="957168" y="5007377"/>
            <a:ext cx="1121153" cy="338554"/>
          </a:xfrm>
          <a:prstGeom prst="rect">
            <a:avLst/>
          </a:prstGeom>
          <a:solidFill>
            <a:schemeClr val="accent5">
              <a:lumMod val="20000"/>
              <a:lumOff val="80000"/>
            </a:schemeClr>
          </a:solidFill>
          <a:ln>
            <a:solidFill>
              <a:schemeClr val="tx1"/>
            </a:solidFill>
          </a:ln>
        </p:spPr>
        <p:txBody>
          <a:bodyPr wrap="square" rtlCol="0">
            <a:spAutoFit/>
          </a:bodyPr>
          <a:lstStyle>
            <a:defPPr>
              <a:defRPr lang="ja-JP"/>
            </a:defPPr>
            <a:lvl1pPr algn="ctr">
              <a:defRPr sz="2800">
                <a:solidFill>
                  <a:srgbClr val="292929"/>
                </a:solidFill>
                <a:latin typeface="+mj-ea"/>
                <a:ea typeface="+mj-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292929"/>
                </a:solidFill>
                <a:effectLst/>
                <a:uLnTx/>
                <a:uFillTx/>
                <a:latin typeface="Meiryo UI" panose="020B0604030504040204" pitchFamily="50" charset="-128"/>
                <a:ea typeface="Meiryo UI" panose="020B0604030504040204" pitchFamily="50" charset="-128"/>
              </a:rPr>
              <a:t>お客様</a:t>
            </a:r>
          </a:p>
        </p:txBody>
      </p:sp>
      <p:sp>
        <p:nvSpPr>
          <p:cNvPr id="22" name="タイトル 4">
            <a:extLst>
              <a:ext uri="{FF2B5EF4-FFF2-40B4-BE49-F238E27FC236}">
                <a16:creationId xmlns:a16="http://schemas.microsoft.com/office/drawing/2014/main" id="{F67E0BF5-94D2-498A-B752-285E3CB3CCD4}"/>
              </a:ext>
            </a:extLst>
          </p:cNvPr>
          <p:cNvSpPr txBox="1">
            <a:spLocks/>
          </p:cNvSpPr>
          <p:nvPr/>
        </p:nvSpPr>
        <p:spPr>
          <a:xfrm>
            <a:off x="1187624" y="1203972"/>
            <a:ext cx="4871150" cy="375423"/>
          </a:xfrm>
          <a:prstGeom prst="rect">
            <a:avLst/>
          </a:prstGeom>
        </p:spPr>
        <p:txBody>
          <a:bodyPr vert="horz" lIns="284400" tIns="72000" rIns="284400" bIns="72000" rtlCol="0" anchor="ctr">
            <a:normAutofit fontScale="55000" lnSpcReduction="20000"/>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記載内容は今後変更となる可能性があります</a:t>
            </a:r>
          </a:p>
        </p:txBody>
      </p:sp>
      <p:sp>
        <p:nvSpPr>
          <p:cNvPr id="23" name="テキスト ボックス 22">
            <a:extLst>
              <a:ext uri="{FF2B5EF4-FFF2-40B4-BE49-F238E27FC236}">
                <a16:creationId xmlns:a16="http://schemas.microsoft.com/office/drawing/2014/main" id="{6D868D58-DCCF-4880-A795-029A789EAD1B}"/>
              </a:ext>
            </a:extLst>
          </p:cNvPr>
          <p:cNvSpPr txBox="1"/>
          <p:nvPr/>
        </p:nvSpPr>
        <p:spPr>
          <a:xfrm>
            <a:off x="6438811" y="4991859"/>
            <a:ext cx="2467342" cy="373115"/>
          </a:xfrm>
          <a:prstGeom prst="rect">
            <a:avLst/>
          </a:prstGeom>
          <a:solidFill>
            <a:schemeClr val="bg1">
              <a:lumMod val="75000"/>
            </a:schemeClr>
          </a:solidFill>
          <a:ln>
            <a:solidFill>
              <a:schemeClr val="tx1"/>
            </a:solidFill>
          </a:ln>
        </p:spPr>
        <p:txBody>
          <a:bodyPr wrap="none" rtlCol="0">
            <a:spAutoFit/>
          </a:bodyPr>
          <a:lstStyle/>
          <a:p>
            <a:pPr algn="l">
              <a:lnSpc>
                <a:spcPct val="130000"/>
              </a:lnSpc>
            </a:pPr>
            <a:r>
              <a:rPr lang="ja-JP" altLang="en-US" sz="1600" dirty="0">
                <a:latin typeface="Meiryo UI" panose="020B0604030504040204" pitchFamily="50" charset="-128"/>
                <a:ea typeface="Meiryo UI" panose="020B0604030504040204" pitchFamily="50" charset="-128"/>
              </a:rPr>
              <a:t>三菱電機住環境システムズ</a:t>
            </a:r>
            <a:endParaRPr lang="en-US" altLang="ja-JP" sz="1600" dirty="0">
              <a:latin typeface="Meiryo UI" panose="020B0604030504040204" pitchFamily="50" charset="-128"/>
              <a:ea typeface="Meiryo UI" panose="020B0604030504040204" pitchFamily="50" charset="-128"/>
            </a:endParaRPr>
          </a:p>
        </p:txBody>
      </p:sp>
      <p:cxnSp>
        <p:nvCxnSpPr>
          <p:cNvPr id="24" name="直線矢印コネクタ 23">
            <a:extLst>
              <a:ext uri="{FF2B5EF4-FFF2-40B4-BE49-F238E27FC236}">
                <a16:creationId xmlns:a16="http://schemas.microsoft.com/office/drawing/2014/main" id="{C7A35C5E-E820-4C77-99F9-9D715D6F34F3}"/>
              </a:ext>
            </a:extLst>
          </p:cNvPr>
          <p:cNvCxnSpPr>
            <a:cxnSpLocks/>
            <a:stCxn id="23" idx="1"/>
            <a:endCxn id="13" idx="3"/>
          </p:cNvCxnSpPr>
          <p:nvPr/>
        </p:nvCxnSpPr>
        <p:spPr>
          <a:xfrm flipH="1" flipV="1">
            <a:off x="5921140" y="5176654"/>
            <a:ext cx="517671" cy="17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5" name="Picture 3">
            <a:extLst>
              <a:ext uri="{FF2B5EF4-FFF2-40B4-BE49-F238E27FC236}">
                <a16:creationId xmlns:a16="http://schemas.microsoft.com/office/drawing/2014/main" id="{A2D83FB8-155C-4167-B185-AA0AF595CCE6}"/>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742" b="89888" l="5797" r="88406">
                        <a14:foregroundMark x1="63768" y1="7865" x2="79710" y2="7865"/>
                        <a14:foregroundMark x1="85507" y1="12360" x2="95652" y2="84270"/>
                        <a14:foregroundMark x1="95652" y1="84270" x2="73913" y2="94382"/>
                        <a14:foregroundMark x1="73913" y1="94382" x2="20290" y2="95506"/>
                        <a14:foregroundMark x1="6493" y1="46304" x2="6472" y2="46228"/>
                        <a14:foregroundMark x1="20290" y1="95506" x2="8815" y2="54583"/>
                        <a14:foregroundMark x1="7066" y1="40870" x2="8696" y2="37079"/>
                        <a14:foregroundMark x1="6021" y1="43298" x2="6567" y2="42028"/>
                        <a14:foregroundMark x1="42029" y1="76404" x2="75362" y2="69663"/>
                        <a14:backgroundMark x1="5797" y1="39326" x2="4348" y2="39326"/>
                        <a14:backgroundMark x1="4348" y1="42697" x2="2899" y2="44944"/>
                        <a14:backgroundMark x1="4348" y1="46067" x2="2899" y2="53933"/>
                      </a14:backgroundRemoval>
                    </a14:imgEffect>
                  </a14:imgLayer>
                </a14:imgProps>
              </a:ext>
              <a:ext uri="{28A0092B-C50C-407E-A947-70E740481C1C}">
                <a14:useLocalDpi xmlns:a14="http://schemas.microsoft.com/office/drawing/2010/main" val="0"/>
              </a:ext>
            </a:extLst>
          </a:blip>
          <a:srcRect/>
          <a:stretch>
            <a:fillRect/>
          </a:stretch>
        </p:blipFill>
        <p:spPr bwMode="auto">
          <a:xfrm>
            <a:off x="1078801" y="4555619"/>
            <a:ext cx="319524" cy="41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0" descr="C:\Users\Su\Downloads\새 폴더\MC900431632.PNG">
            <a:extLst>
              <a:ext uri="{FF2B5EF4-FFF2-40B4-BE49-F238E27FC236}">
                <a16:creationId xmlns:a16="http://schemas.microsoft.com/office/drawing/2014/main" id="{5950F3EB-338A-4073-8C3D-806142DB11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6745" y="4522645"/>
            <a:ext cx="520385" cy="520385"/>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コネクタ: カギ線 26">
            <a:extLst>
              <a:ext uri="{FF2B5EF4-FFF2-40B4-BE49-F238E27FC236}">
                <a16:creationId xmlns:a16="http://schemas.microsoft.com/office/drawing/2014/main" id="{D06E5920-78DB-4131-8EDD-511E7D4BD6B9}"/>
              </a:ext>
            </a:extLst>
          </p:cNvPr>
          <p:cNvCxnSpPr>
            <a:cxnSpLocks/>
            <a:stCxn id="21" idx="2"/>
          </p:cNvCxnSpPr>
          <p:nvPr/>
        </p:nvCxnSpPr>
        <p:spPr>
          <a:xfrm rot="16200000" flipH="1">
            <a:off x="3680768" y="3182908"/>
            <a:ext cx="555012" cy="4881058"/>
          </a:xfrm>
          <a:prstGeom prst="bentConnector2">
            <a:avLst/>
          </a:prstGeom>
          <a:ln w="2857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FADC9876-BEA2-4C2D-BB7D-966E0DBD9EA0}"/>
              </a:ext>
            </a:extLst>
          </p:cNvPr>
          <p:cNvCxnSpPr>
            <a:cxnSpLocks/>
            <a:stCxn id="17" idx="1"/>
            <a:endCxn id="21" idx="3"/>
          </p:cNvCxnSpPr>
          <p:nvPr/>
        </p:nvCxnSpPr>
        <p:spPr>
          <a:xfrm flipH="1">
            <a:off x="2078321" y="5176654"/>
            <a:ext cx="82489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5721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35</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2642339"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フロン排出抑制法（参考）</a:t>
            </a:r>
          </a:p>
        </p:txBody>
      </p:sp>
      <p:pic>
        <p:nvPicPr>
          <p:cNvPr id="10" name="図 1" descr="ビルマル新商品のご紹介PPT2016_4_06b1.gif">
            <a:extLst>
              <a:ext uri="{FF2B5EF4-FFF2-40B4-BE49-F238E27FC236}">
                <a16:creationId xmlns:a16="http://schemas.microsoft.com/office/drawing/2014/main" id="{979A4A3C-C965-4A66-A89E-B6D3757B8D34}"/>
              </a:ext>
            </a:extLst>
          </p:cNvPr>
          <p:cNvPicPr>
            <a:picLocks noChangeAspect="1"/>
          </p:cNvPicPr>
          <p:nvPr/>
        </p:nvPicPr>
        <p:blipFill>
          <a:blip r:embed="rId4">
            <a:extLst>
              <a:ext uri="{28A0092B-C50C-407E-A947-70E740481C1C}">
                <a14:useLocalDpi xmlns:a14="http://schemas.microsoft.com/office/drawing/2010/main" val="0"/>
              </a:ext>
            </a:extLst>
          </a:blip>
          <a:srcRect t="12346"/>
          <a:stretch>
            <a:fillRect/>
          </a:stretch>
        </p:blipFill>
        <p:spPr bwMode="auto">
          <a:xfrm>
            <a:off x="0" y="1013282"/>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032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36</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2485023"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常時監視による漏えい検知</a:t>
            </a:r>
          </a:p>
        </p:txBody>
      </p:sp>
      <p:sp>
        <p:nvSpPr>
          <p:cNvPr id="9" name="テキスト ボックス 8">
            <a:extLst>
              <a:ext uri="{FF2B5EF4-FFF2-40B4-BE49-F238E27FC236}">
                <a16:creationId xmlns:a16="http://schemas.microsoft.com/office/drawing/2014/main" id="{49CC59ED-92DE-481F-AEB7-507685430B11}"/>
              </a:ext>
            </a:extLst>
          </p:cNvPr>
          <p:cNvSpPr txBox="1"/>
          <p:nvPr/>
        </p:nvSpPr>
        <p:spPr>
          <a:xfrm>
            <a:off x="550128" y="2557880"/>
            <a:ext cx="8085109" cy="591765"/>
          </a:xfrm>
          <a:prstGeom prst="rect">
            <a:avLst/>
          </a:prstGeom>
          <a:noFill/>
          <a:effectLst/>
        </p:spPr>
        <p:txBody>
          <a:bodyPr wrap="square" rtlCol="0">
            <a:spAutoFit/>
          </a:bodyPr>
          <a:lstStyle/>
          <a:p>
            <a:pPr>
              <a:lnSpc>
                <a:spcPts val="2000"/>
              </a:lnSpc>
            </a:pPr>
            <a:r>
              <a:rPr lang="ja-JP" altLang="en-US" sz="1400" kern="0">
                <a:solidFill>
                  <a:schemeClr val="tx1">
                    <a:lumMod val="85000"/>
                    <a:lumOff val="15000"/>
                  </a:schemeClr>
                </a:solidFill>
                <a:latin typeface="Meiryo UI" panose="020B0604030504040204" pitchFamily="50" charset="-128"/>
                <a:ea typeface="Meiryo UI" panose="020B0604030504040204" pitchFamily="50" charset="-128"/>
                <a:cs typeface="HGPSoeiKakugothicUB" charset="-128"/>
              </a:rPr>
              <a:t>フロン類を使用した業務用冷凍空調機器において、</a:t>
            </a:r>
            <a:endParaRPr lang="en-US" altLang="ja-JP" sz="1400" kern="0">
              <a:solidFill>
                <a:schemeClr val="tx1">
                  <a:lumMod val="85000"/>
                  <a:lumOff val="15000"/>
                </a:schemeClr>
              </a:solidFill>
              <a:latin typeface="Meiryo UI" panose="020B0604030504040204" pitchFamily="50" charset="-128"/>
              <a:ea typeface="Meiryo UI" panose="020B0604030504040204" pitchFamily="50" charset="-128"/>
              <a:cs typeface="HGPSoeiKakugothicUB" charset="-128"/>
            </a:endParaRPr>
          </a:p>
          <a:p>
            <a:pPr>
              <a:lnSpc>
                <a:spcPts val="2000"/>
              </a:lnSpc>
            </a:pPr>
            <a:r>
              <a:rPr lang="ja-JP" altLang="en-US" sz="1400" kern="0">
                <a:solidFill>
                  <a:schemeClr val="tx1">
                    <a:lumMod val="85000"/>
                    <a:lumOff val="15000"/>
                  </a:schemeClr>
                </a:solidFill>
                <a:latin typeface="Meiryo UI" panose="020B0604030504040204" pitchFamily="50" charset="-128"/>
                <a:ea typeface="Meiryo UI" panose="020B0604030504040204" pitchFamily="50" charset="-128"/>
                <a:cs typeface="HGPSoeiKakugothicUB" charset="-128"/>
              </a:rPr>
              <a:t>フロン類の漏えいの検知を可能とする常時監視システムについて、新しくガイドラインが発行。</a:t>
            </a:r>
            <a:endParaRPr lang="en-US" altLang="ja-JP" sz="1400" kern="0">
              <a:solidFill>
                <a:schemeClr val="tx1">
                  <a:lumMod val="85000"/>
                  <a:lumOff val="15000"/>
                </a:schemeClr>
              </a:solidFill>
              <a:latin typeface="Meiryo UI" panose="020B0604030504040204" pitchFamily="50" charset="-128"/>
              <a:ea typeface="Meiryo UI" panose="020B0604030504040204" pitchFamily="50" charset="-128"/>
              <a:cs typeface="HGPSoeiKakugothicUB" charset="-128"/>
            </a:endParaRPr>
          </a:p>
        </p:txBody>
      </p:sp>
      <p:sp>
        <p:nvSpPr>
          <p:cNvPr id="10" name="テキスト ボックス 9">
            <a:extLst>
              <a:ext uri="{FF2B5EF4-FFF2-40B4-BE49-F238E27FC236}">
                <a16:creationId xmlns:a16="http://schemas.microsoft.com/office/drawing/2014/main" id="{97FC0326-3F3A-4EAA-AA53-50FCCB696D07}"/>
              </a:ext>
            </a:extLst>
          </p:cNvPr>
          <p:cNvSpPr txBox="1"/>
          <p:nvPr/>
        </p:nvSpPr>
        <p:spPr>
          <a:xfrm>
            <a:off x="550127" y="1285746"/>
            <a:ext cx="8593874" cy="500137"/>
          </a:xfrm>
          <a:prstGeom prst="rect">
            <a:avLst/>
          </a:prstGeom>
          <a:noFill/>
          <a:effectLst/>
        </p:spPr>
        <p:txBody>
          <a:bodyPr wrap="square" rtlCol="0">
            <a:spAutoFit/>
          </a:bodyPr>
          <a:lstStyle/>
          <a:p>
            <a:r>
              <a:rPr lang="ja-JP" altLang="en-US" sz="2650" dirty="0">
                <a:effectLst>
                  <a:glow rad="63500">
                    <a:schemeClr val="bg1">
                      <a:alpha val="85000"/>
                    </a:schemeClr>
                  </a:glow>
                </a:effectLst>
                <a:latin typeface="Meiryo UI" panose="020B0604030504040204" pitchFamily="50" charset="-128"/>
                <a:ea typeface="Meiryo UI" panose="020B0604030504040204" pitchFamily="50" charset="-128"/>
                <a:cs typeface="HGPSoeiKakugothicUB" charset="-128"/>
              </a:rPr>
              <a:t>常時監視によるフロン類の漏えい検知システムガイドライン</a:t>
            </a:r>
            <a:endParaRPr lang="en-US" altLang="ja-JP" sz="2650" dirty="0">
              <a:effectLst>
                <a:glow rad="63500">
                  <a:schemeClr val="bg1">
                    <a:alpha val="85000"/>
                  </a:schemeClr>
                </a:glow>
              </a:effectLst>
              <a:latin typeface="Meiryo UI" panose="020B0604030504040204" pitchFamily="50" charset="-128"/>
              <a:ea typeface="Meiryo UI" panose="020B0604030504040204" pitchFamily="50" charset="-128"/>
              <a:cs typeface="HGPSoeiKakugothicUB" charset="-128"/>
            </a:endParaRPr>
          </a:p>
        </p:txBody>
      </p:sp>
      <p:sp>
        <p:nvSpPr>
          <p:cNvPr id="11" name="テキスト ボックス 10">
            <a:extLst>
              <a:ext uri="{FF2B5EF4-FFF2-40B4-BE49-F238E27FC236}">
                <a16:creationId xmlns:a16="http://schemas.microsoft.com/office/drawing/2014/main" id="{39622044-6696-4BA4-94FA-EBA9E660A6A0}"/>
              </a:ext>
            </a:extLst>
          </p:cNvPr>
          <p:cNvSpPr txBox="1"/>
          <p:nvPr/>
        </p:nvSpPr>
        <p:spPr>
          <a:xfrm>
            <a:off x="575645" y="2163704"/>
            <a:ext cx="6228603" cy="384721"/>
          </a:xfrm>
          <a:prstGeom prst="rect">
            <a:avLst/>
          </a:prstGeom>
          <a:noFill/>
          <a:effectLst/>
        </p:spPr>
        <p:txBody>
          <a:bodyPr wrap="square" rtlCol="0">
            <a:spAutoFit/>
          </a:bodyPr>
          <a:lstStyle/>
          <a:p>
            <a:r>
              <a:rPr lang="en-US" altLang="ja-JP" sz="1900" kern="0">
                <a:solidFill>
                  <a:srgbClr val="009DAE"/>
                </a:solidFill>
                <a:effectLst>
                  <a:glow rad="63500">
                    <a:schemeClr val="bg1">
                      <a:alpha val="85000"/>
                    </a:schemeClr>
                  </a:glow>
                </a:effectLst>
                <a:latin typeface="Meiryo UI" panose="020B0604030504040204" pitchFamily="50" charset="-128"/>
                <a:ea typeface="Meiryo UI" panose="020B0604030504040204" pitchFamily="50" charset="-128"/>
                <a:cs typeface="HGPSoeiKakugothicUB" charset="-128"/>
              </a:rPr>
              <a:t>2021</a:t>
            </a:r>
            <a:r>
              <a:rPr lang="ja-JP" altLang="en-US" sz="1900" kern="0">
                <a:solidFill>
                  <a:srgbClr val="009DAE"/>
                </a:solidFill>
                <a:effectLst>
                  <a:glow rad="63500">
                    <a:schemeClr val="bg1">
                      <a:alpha val="85000"/>
                    </a:schemeClr>
                  </a:glow>
                </a:effectLst>
                <a:latin typeface="Meiryo UI" panose="020B0604030504040204" pitchFamily="50" charset="-128"/>
                <a:ea typeface="Meiryo UI" panose="020B0604030504040204" pitchFamily="50" charset="-128"/>
                <a:cs typeface="HGPSoeiKakugothicUB" charset="-128"/>
              </a:rPr>
              <a:t>年　</a:t>
            </a:r>
            <a:r>
              <a:rPr lang="en-US" altLang="ja-JP" sz="1900" kern="0">
                <a:solidFill>
                  <a:srgbClr val="009DAE"/>
                </a:solidFill>
                <a:effectLst>
                  <a:glow rad="63500">
                    <a:schemeClr val="bg1">
                      <a:alpha val="85000"/>
                    </a:schemeClr>
                  </a:glow>
                </a:effectLst>
                <a:latin typeface="Meiryo UI" panose="020B0604030504040204" pitchFamily="50" charset="-128"/>
                <a:ea typeface="Meiryo UI" panose="020B0604030504040204" pitchFamily="50" charset="-128"/>
                <a:cs typeface="HGPSoeiKakugothicUB" charset="-128"/>
              </a:rPr>
              <a:t>JRA GL-17</a:t>
            </a:r>
            <a:r>
              <a:rPr lang="ja-JP" altLang="en-US" sz="1900" kern="0">
                <a:solidFill>
                  <a:srgbClr val="009DAE"/>
                </a:solidFill>
                <a:effectLst>
                  <a:glow rad="63500">
                    <a:schemeClr val="bg1">
                      <a:alpha val="85000"/>
                    </a:schemeClr>
                  </a:glow>
                </a:effectLst>
                <a:latin typeface="Meiryo UI" panose="020B0604030504040204" pitchFamily="50" charset="-128"/>
                <a:ea typeface="Meiryo UI" panose="020B0604030504040204" pitchFamily="50" charset="-128"/>
                <a:cs typeface="HGPSoeiKakugothicUB" charset="-128"/>
              </a:rPr>
              <a:t>の改正</a:t>
            </a:r>
          </a:p>
        </p:txBody>
      </p:sp>
      <p:pic>
        <p:nvPicPr>
          <p:cNvPr id="13" name="図 12" descr="グラフィカル ユーザー インターフェイス, Web サイト&#10;&#10;自動的に生成された説明">
            <a:extLst>
              <a:ext uri="{FF2B5EF4-FFF2-40B4-BE49-F238E27FC236}">
                <a16:creationId xmlns:a16="http://schemas.microsoft.com/office/drawing/2014/main" id="{8FE8DB26-24E7-4EEA-AC6C-94542B7F6CC4}"/>
              </a:ext>
            </a:extLst>
          </p:cNvPr>
          <p:cNvPicPr>
            <a:picLocks noChangeAspect="1"/>
          </p:cNvPicPr>
          <p:nvPr/>
        </p:nvPicPr>
        <p:blipFill rotWithShape="1">
          <a:blip r:embed="rId4"/>
          <a:srcRect t="46457" b="16143"/>
          <a:stretch/>
        </p:blipFill>
        <p:spPr>
          <a:xfrm>
            <a:off x="0" y="3353992"/>
            <a:ext cx="9144000" cy="1923692"/>
          </a:xfrm>
          <a:prstGeom prst="rect">
            <a:avLst/>
          </a:prstGeom>
        </p:spPr>
      </p:pic>
      <p:sp>
        <p:nvSpPr>
          <p:cNvPr id="14" name="角丸四角形 7">
            <a:extLst>
              <a:ext uri="{FF2B5EF4-FFF2-40B4-BE49-F238E27FC236}">
                <a16:creationId xmlns:a16="http://schemas.microsoft.com/office/drawing/2014/main" id="{26CF5A50-69C0-4016-AC59-EE69E37CB268}"/>
              </a:ext>
            </a:extLst>
          </p:cNvPr>
          <p:cNvSpPr/>
          <p:nvPr/>
        </p:nvSpPr>
        <p:spPr>
          <a:xfrm>
            <a:off x="611560" y="5633770"/>
            <a:ext cx="8059592" cy="820787"/>
          </a:xfrm>
          <a:prstGeom prst="roundRect">
            <a:avLst>
              <a:gd name="adj" fmla="val 14211"/>
            </a:avLst>
          </a:prstGeom>
          <a:solidFill>
            <a:srgbClr val="FF0000"/>
          </a:solidFill>
          <a:ln>
            <a:noFill/>
          </a:ln>
          <a:scene3d>
            <a:camera prst="orthographicFront"/>
            <a:lightRig rig="soft" dir="t"/>
          </a:scene3d>
          <a:sp3d prstMaterial="soft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フロン排出抑制法に常時監視システムが</a:t>
            </a:r>
            <a:r>
              <a:rPr lang="en-US" altLang="ja-JP" b="1" dirty="0">
                <a:latin typeface="Meiryo UI" panose="020B0604030504040204" pitchFamily="50" charset="-128"/>
                <a:ea typeface="Meiryo UI" panose="020B0604030504040204" pitchFamily="50" charset="-128"/>
              </a:rPr>
              <a:t>2022</a:t>
            </a:r>
            <a:r>
              <a:rPr lang="ja-JP" altLang="en-US" b="1" dirty="0">
                <a:latin typeface="Meiryo UI" panose="020B0604030504040204" pitchFamily="50" charset="-128"/>
                <a:ea typeface="Meiryo UI" panose="020B0604030504040204" pitchFamily="50" charset="-128"/>
              </a:rPr>
              <a:t>年</a:t>
            </a:r>
            <a:r>
              <a:rPr lang="en-US" altLang="ja-JP" b="1" dirty="0">
                <a:latin typeface="Meiryo UI" panose="020B0604030504040204" pitchFamily="50" charset="-128"/>
                <a:ea typeface="Meiryo UI" panose="020B0604030504040204" pitchFamily="50" charset="-128"/>
              </a:rPr>
              <a:t>8</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22</a:t>
            </a:r>
            <a:r>
              <a:rPr lang="ja-JP" altLang="en-US" b="1" dirty="0">
                <a:latin typeface="Meiryo UI" panose="020B0604030504040204" pitchFamily="50" charset="-128"/>
                <a:ea typeface="Meiryo UI" panose="020B0604030504040204" pitchFamily="50" charset="-128"/>
              </a:rPr>
              <a:t>日公布済みですが、現状の</a:t>
            </a:r>
            <a:r>
              <a:rPr lang="en-US" altLang="ja-JP" b="1" dirty="0">
                <a:latin typeface="Meiryo UI" panose="020B0604030504040204" pitchFamily="50" charset="-128"/>
                <a:ea typeface="Meiryo UI" panose="020B0604030504040204" pitchFamily="50" charset="-128"/>
              </a:rPr>
              <a:t>MEL</a:t>
            </a:r>
            <a:r>
              <a:rPr lang="ja-JP" altLang="en-US" b="1" dirty="0">
                <a:latin typeface="Meiryo UI" panose="020B0604030504040204" pitchFamily="50" charset="-128"/>
                <a:ea typeface="Meiryo UI" panose="020B0604030504040204" pitchFamily="50" charset="-128"/>
              </a:rPr>
              <a:t>く～る</a:t>
            </a:r>
            <a:r>
              <a:rPr lang="en-US" altLang="ja-JP" b="1" dirty="0">
                <a:latin typeface="Meiryo UI" panose="020B0604030504040204" pitchFamily="50" charset="-128"/>
                <a:ea typeface="Meiryo UI" panose="020B0604030504040204" pitchFamily="50" charset="-128"/>
              </a:rPr>
              <a:t>LINK</a:t>
            </a:r>
            <a:r>
              <a:rPr lang="ja-JP" altLang="en-US" b="1" dirty="0">
                <a:latin typeface="Meiryo UI" panose="020B0604030504040204" pitchFamily="50" charset="-128"/>
                <a:ea typeface="Meiryo UI" panose="020B0604030504040204" pitchFamily="50" charset="-128"/>
              </a:rPr>
              <a:t>は帳票出力ができないため、フロン排出抑制法に対応したサービスではありません。</a:t>
            </a:r>
            <a:endParaRPr lang="en-US" altLang="ja-JP"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4020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37</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3094623"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冷媒漏えい診断（</a:t>
            </a:r>
            <a:r>
              <a:rPr lang="en-US" altLang="ja-JP" sz="1600" dirty="0">
                <a:solidFill>
                  <a:srgbClr val="FF0000"/>
                </a:solidFill>
                <a:latin typeface="Meiryo UI" panose="020B0604030504040204" pitchFamily="50" charset="-128"/>
                <a:ea typeface="Meiryo UI" panose="020B0604030504040204" pitchFamily="50" charset="-128"/>
              </a:rPr>
              <a:t>JRA</a:t>
            </a:r>
            <a:r>
              <a:rPr lang="ja-JP" altLang="en-US" sz="1600" dirty="0">
                <a:solidFill>
                  <a:srgbClr val="FF0000"/>
                </a:solidFill>
                <a:latin typeface="Meiryo UI" panose="020B0604030504040204" pitchFamily="50" charset="-128"/>
                <a:ea typeface="Meiryo UI" panose="020B0604030504040204" pitchFamily="50" charset="-128"/>
              </a:rPr>
              <a:t>　</a:t>
            </a:r>
            <a:r>
              <a:rPr lang="en-US" altLang="ja-JP" sz="1600" dirty="0">
                <a:solidFill>
                  <a:srgbClr val="FF0000"/>
                </a:solidFill>
                <a:latin typeface="Meiryo UI" panose="020B0604030504040204" pitchFamily="50" charset="-128"/>
                <a:ea typeface="Meiryo UI" panose="020B0604030504040204" pitchFamily="50" charset="-128"/>
              </a:rPr>
              <a:t>GL-17</a:t>
            </a:r>
            <a:r>
              <a:rPr lang="ja-JP" altLang="en-US" sz="1600" dirty="0">
                <a:solidFill>
                  <a:srgbClr val="FF0000"/>
                </a:solidFill>
                <a:latin typeface="Meiryo UI" panose="020B0604030504040204" pitchFamily="50" charset="-128"/>
                <a:ea typeface="Meiryo UI" panose="020B0604030504040204" pitchFamily="50" charset="-128"/>
              </a:rPr>
              <a:t>）</a:t>
            </a:r>
          </a:p>
        </p:txBody>
      </p:sp>
      <p:sp>
        <p:nvSpPr>
          <p:cNvPr id="9" name="テキスト ボックス 8">
            <a:extLst>
              <a:ext uri="{FF2B5EF4-FFF2-40B4-BE49-F238E27FC236}">
                <a16:creationId xmlns:a16="http://schemas.microsoft.com/office/drawing/2014/main" id="{57EF26DA-BDAC-4C7D-822E-A894CB05864E}"/>
              </a:ext>
            </a:extLst>
          </p:cNvPr>
          <p:cNvSpPr txBox="1"/>
          <p:nvPr/>
        </p:nvSpPr>
        <p:spPr>
          <a:xfrm>
            <a:off x="251520" y="1217496"/>
            <a:ext cx="2502608" cy="461665"/>
          </a:xfrm>
          <a:prstGeom prst="rect">
            <a:avLst/>
          </a:prstGeom>
          <a:noFill/>
        </p:spPr>
        <p:txBody>
          <a:bodyPr wrap="none" rtlCol="0">
            <a:spAutoFit/>
          </a:bodyPr>
          <a:lstStyle/>
          <a:p>
            <a:r>
              <a:rPr kumimoji="1" lang="en-US" altLang="ja-JP" sz="2400" b="1" u="sng" dirty="0">
                <a:latin typeface="Meiryo UI" panose="020B0604030504040204" pitchFamily="50" charset="-128"/>
                <a:ea typeface="Meiryo UI" panose="020B0604030504040204" pitchFamily="50" charset="-128"/>
              </a:rPr>
              <a:t>JRA</a:t>
            </a:r>
            <a:r>
              <a:rPr kumimoji="1" lang="ja-JP" altLang="en-US" sz="2400" b="1" u="sng" dirty="0">
                <a:latin typeface="Meiryo UI" panose="020B0604030504040204" pitchFamily="50" charset="-128"/>
                <a:ea typeface="Meiryo UI" panose="020B0604030504040204" pitchFamily="50" charset="-128"/>
              </a:rPr>
              <a:t> </a:t>
            </a:r>
            <a:r>
              <a:rPr kumimoji="1" lang="en-US" altLang="ja-JP" sz="2400" b="1" u="sng" dirty="0">
                <a:latin typeface="Meiryo UI" panose="020B0604030504040204" pitchFamily="50" charset="-128"/>
                <a:ea typeface="Meiryo UI" panose="020B0604030504040204" pitchFamily="50" charset="-128"/>
              </a:rPr>
              <a:t>GL-17</a:t>
            </a:r>
            <a:r>
              <a:rPr kumimoji="1" lang="ja-JP" altLang="en-US" sz="2400" b="1" u="sng" dirty="0">
                <a:latin typeface="Meiryo UI" panose="020B0604030504040204" pitchFamily="50" charset="-128"/>
                <a:ea typeface="Meiryo UI" panose="020B0604030504040204" pitchFamily="50" charset="-128"/>
              </a:rPr>
              <a:t>概要</a:t>
            </a:r>
          </a:p>
        </p:txBody>
      </p:sp>
      <p:sp>
        <p:nvSpPr>
          <p:cNvPr id="10" name="テキスト ボックス 9">
            <a:extLst>
              <a:ext uri="{FF2B5EF4-FFF2-40B4-BE49-F238E27FC236}">
                <a16:creationId xmlns:a16="http://schemas.microsoft.com/office/drawing/2014/main" id="{31DF132B-51C7-45C1-B83A-4DC0388636CA}"/>
              </a:ext>
            </a:extLst>
          </p:cNvPr>
          <p:cNvSpPr txBox="1"/>
          <p:nvPr/>
        </p:nvSpPr>
        <p:spPr>
          <a:xfrm>
            <a:off x="251519" y="2277609"/>
            <a:ext cx="6984777" cy="338554"/>
          </a:xfrm>
          <a:prstGeom prst="rect">
            <a:avLst/>
          </a:prstGeom>
          <a:solidFill>
            <a:schemeClr val="accent1">
              <a:lumMod val="75000"/>
            </a:schemeClr>
          </a:solidFill>
        </p:spPr>
        <p:txBody>
          <a:bodyPr wrap="square" rtlCol="0">
            <a:spAutoFit/>
          </a:bodyPr>
          <a:lstStyle/>
          <a:p>
            <a:r>
              <a:rPr lang="ja-JP" altLang="en-US" sz="1600" b="1">
                <a:solidFill>
                  <a:schemeClr val="bg1"/>
                </a:solidFill>
                <a:latin typeface="Meiryo UI" panose="020B0604030504040204" pitchFamily="50" charset="-128"/>
                <a:ea typeface="Meiryo UI" panose="020B0604030504040204" pitchFamily="50" charset="-128"/>
              </a:rPr>
              <a:t>①　必要な状態値を計測し診断。</a:t>
            </a:r>
            <a:endParaRPr kumimoji="1" lang="en-US" altLang="ja-JP" sz="1600" b="1">
              <a:solidFill>
                <a:schemeClr val="bg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3F4F21A-FA3B-4A11-A6E3-A89F3EEDD758}"/>
              </a:ext>
            </a:extLst>
          </p:cNvPr>
          <p:cNvSpPr txBox="1"/>
          <p:nvPr/>
        </p:nvSpPr>
        <p:spPr>
          <a:xfrm>
            <a:off x="251520" y="3359143"/>
            <a:ext cx="6984777" cy="338554"/>
          </a:xfrm>
          <a:prstGeom prst="rect">
            <a:avLst/>
          </a:prstGeom>
          <a:solidFill>
            <a:schemeClr val="accent1">
              <a:lumMod val="75000"/>
            </a:schemeClr>
          </a:solidFill>
        </p:spPr>
        <p:txBody>
          <a:bodyPr wrap="square" rtlCol="0">
            <a:spAutoFit/>
          </a:bodyPr>
          <a:lstStyle/>
          <a:p>
            <a:r>
              <a:rPr lang="ja-JP" altLang="en-US" sz="1600" b="1">
                <a:solidFill>
                  <a:schemeClr val="bg1"/>
                </a:solidFill>
                <a:latin typeface="Meiryo UI" panose="020B0604030504040204" pitchFamily="50" charset="-128"/>
                <a:ea typeface="Meiryo UI" panose="020B0604030504040204" pitchFamily="50" charset="-128"/>
              </a:rPr>
              <a:t>②　</a:t>
            </a:r>
            <a:r>
              <a:rPr lang="en-US" altLang="ja-JP" sz="1600" b="1">
                <a:solidFill>
                  <a:schemeClr val="bg1"/>
                </a:solidFill>
                <a:latin typeface="Meiryo UI" panose="020B0604030504040204" pitchFamily="50" charset="-128"/>
                <a:ea typeface="Meiryo UI" panose="020B0604030504040204" pitchFamily="50" charset="-128"/>
              </a:rPr>
              <a:t>1</a:t>
            </a:r>
            <a:r>
              <a:rPr lang="ja-JP" altLang="en-US" sz="1600" b="1">
                <a:solidFill>
                  <a:schemeClr val="bg1"/>
                </a:solidFill>
                <a:latin typeface="Meiryo UI" panose="020B0604030504040204" pitchFamily="50" charset="-128"/>
                <a:ea typeface="Meiryo UI" panose="020B0604030504040204" pitchFamily="50" charset="-128"/>
              </a:rPr>
              <a:t>日</a:t>
            </a:r>
            <a:r>
              <a:rPr lang="en-US" altLang="ja-JP" sz="1600" b="1">
                <a:solidFill>
                  <a:schemeClr val="bg1"/>
                </a:solidFill>
                <a:latin typeface="Meiryo UI" panose="020B0604030504040204" pitchFamily="50" charset="-128"/>
                <a:ea typeface="Meiryo UI" panose="020B0604030504040204" pitchFamily="50" charset="-128"/>
              </a:rPr>
              <a:t>1</a:t>
            </a:r>
            <a:r>
              <a:rPr lang="ja-JP" altLang="en-US" sz="1600" b="1">
                <a:solidFill>
                  <a:schemeClr val="bg1"/>
                </a:solidFill>
                <a:latin typeface="Meiryo UI" panose="020B0604030504040204" pitchFamily="50" charset="-128"/>
                <a:ea typeface="Meiryo UI" panose="020B0604030504040204" pitchFamily="50" charset="-128"/>
              </a:rPr>
              <a:t>回（以上）、冷媒漏えい有無を診断。</a:t>
            </a:r>
            <a:endParaRPr kumimoji="1" lang="en-US" altLang="ja-JP" sz="1600" b="1">
              <a:solidFill>
                <a:schemeClr val="bg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DD490A9-3333-43E6-B2A7-701C53485775}"/>
              </a:ext>
            </a:extLst>
          </p:cNvPr>
          <p:cNvSpPr txBox="1"/>
          <p:nvPr/>
        </p:nvSpPr>
        <p:spPr>
          <a:xfrm>
            <a:off x="251519" y="4339245"/>
            <a:ext cx="6984778" cy="338554"/>
          </a:xfrm>
          <a:prstGeom prst="rect">
            <a:avLst/>
          </a:prstGeom>
          <a:solidFill>
            <a:schemeClr val="accent1">
              <a:lumMod val="75000"/>
            </a:schemeClr>
          </a:solidFill>
        </p:spPr>
        <p:txBody>
          <a:bodyPr wrap="square" rtlCol="0">
            <a:spAutoFit/>
          </a:bodyPr>
          <a:lstStyle/>
          <a:p>
            <a:r>
              <a:rPr lang="ja-JP" altLang="en-US" sz="1600" b="1" dirty="0">
                <a:solidFill>
                  <a:schemeClr val="bg1"/>
                </a:solidFill>
                <a:latin typeface="Meiryo UI" panose="020B0604030504040204" pitchFamily="50" charset="-128"/>
                <a:ea typeface="Meiryo UI" panose="020B0604030504040204" pitchFamily="50" charset="-128"/>
              </a:rPr>
              <a:t>③　冷房運転（定格）で“冷媒量</a:t>
            </a:r>
            <a:r>
              <a:rPr lang="en-US" altLang="ja-JP" sz="1600" b="1" dirty="0">
                <a:solidFill>
                  <a:schemeClr val="bg1"/>
                </a:solidFill>
                <a:latin typeface="Meiryo UI" panose="020B0604030504040204" pitchFamily="50" charset="-128"/>
                <a:ea typeface="Meiryo UI" panose="020B0604030504040204" pitchFamily="50" charset="-128"/>
              </a:rPr>
              <a:t>30%</a:t>
            </a:r>
            <a:r>
              <a:rPr lang="ja-JP" altLang="en-US" sz="1600" b="1" dirty="0">
                <a:solidFill>
                  <a:schemeClr val="bg1"/>
                </a:solidFill>
                <a:latin typeface="Meiryo UI" panose="020B0604030504040204" pitchFamily="50" charset="-128"/>
                <a:ea typeface="Meiryo UI" panose="020B0604030504040204" pitchFamily="50" charset="-128"/>
              </a:rPr>
              <a:t>減少“するまでに検知すること。</a:t>
            </a:r>
            <a:endParaRPr lang="en-US" altLang="ja-JP" sz="16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93604498-E6C6-475E-A07C-157B4F58FB49}"/>
              </a:ext>
            </a:extLst>
          </p:cNvPr>
          <p:cNvSpPr txBox="1"/>
          <p:nvPr/>
        </p:nvSpPr>
        <p:spPr>
          <a:xfrm>
            <a:off x="251520" y="5357080"/>
            <a:ext cx="6984778" cy="584775"/>
          </a:xfrm>
          <a:prstGeom prst="rect">
            <a:avLst/>
          </a:prstGeom>
          <a:solidFill>
            <a:schemeClr val="accent1">
              <a:lumMod val="75000"/>
            </a:schemeClr>
          </a:solidFill>
        </p:spPr>
        <p:txBody>
          <a:bodyPr wrap="square" rtlCol="0">
            <a:spAutoFit/>
          </a:bodyPr>
          <a:lstStyle/>
          <a:p>
            <a:r>
              <a:rPr lang="ja-JP" altLang="en-US" sz="1600" b="1">
                <a:solidFill>
                  <a:schemeClr val="bg1"/>
                </a:solidFill>
                <a:latin typeface="Meiryo UI" panose="020B0604030504040204" pitchFamily="50" charset="-128"/>
                <a:ea typeface="Meiryo UI" panose="020B0604030504040204" pitchFamily="50" charset="-128"/>
              </a:rPr>
              <a:t>④　冷媒漏えい、または冷媒漏えいの疑いを検知した場合は、管理者に対して</a:t>
            </a:r>
            <a:endParaRPr lang="en-US" altLang="ja-JP" sz="1600" b="1">
              <a:solidFill>
                <a:schemeClr val="bg1"/>
              </a:solidFill>
              <a:latin typeface="Meiryo UI" panose="020B0604030504040204" pitchFamily="50" charset="-128"/>
              <a:ea typeface="Meiryo UI" panose="020B0604030504040204" pitchFamily="50" charset="-128"/>
            </a:endParaRPr>
          </a:p>
          <a:p>
            <a:r>
              <a:rPr lang="ja-JP" altLang="en-US" sz="1600" b="1">
                <a:solidFill>
                  <a:schemeClr val="bg1"/>
                </a:solidFill>
                <a:latin typeface="Meiryo UI" panose="020B0604030504040204" pitchFamily="50" charset="-128"/>
                <a:ea typeface="Meiryo UI" panose="020B0604030504040204" pitchFamily="50" charset="-128"/>
              </a:rPr>
              <a:t>　　診断結果をただちに通知する。</a:t>
            </a:r>
            <a:endParaRPr lang="en-US" altLang="ja-JP" sz="1600" b="1">
              <a:solidFill>
                <a:schemeClr val="bg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A58F06B-8D29-456D-9CBB-7F2FA613630F}"/>
              </a:ext>
            </a:extLst>
          </p:cNvPr>
          <p:cNvSpPr txBox="1"/>
          <p:nvPr/>
        </p:nvSpPr>
        <p:spPr>
          <a:xfrm>
            <a:off x="385698" y="2627188"/>
            <a:ext cx="5944256" cy="523220"/>
          </a:xfrm>
          <a:prstGeom prst="rect">
            <a:avLst/>
          </a:prstGeom>
          <a:noFill/>
        </p:spPr>
        <p:txBody>
          <a:bodyPr wrap="none" rtlCol="0">
            <a:spAutoFit/>
          </a:bodyPr>
          <a:lstStyle/>
          <a:p>
            <a:r>
              <a:rPr kumimoji="1" lang="ja-JP" altLang="en-US" sz="1400">
                <a:latin typeface="Meiryo UI" panose="020B0604030504040204" pitchFamily="50" charset="-128"/>
                <a:ea typeface="Meiryo UI" panose="020B0604030504040204" pitchFamily="50" charset="-128"/>
              </a:rPr>
              <a:t>冷媒温度や圧力等、計測すべき項目が定められていて、データとして</a:t>
            </a:r>
            <a:r>
              <a:rPr lang="ja-JP" altLang="en-US" sz="1400">
                <a:latin typeface="Meiryo UI" panose="020B0604030504040204" pitchFamily="50" charset="-128"/>
                <a:ea typeface="Meiryo UI" panose="020B0604030504040204" pitchFamily="50" charset="-128"/>
              </a:rPr>
              <a:t>確認が必要。</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尚、計測、診断および記録の実施は停止時状態の場合も含む。</a:t>
            </a:r>
            <a:endParaRPr lang="en-US" altLang="ja-JP"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4B317109-FF8C-47C0-9C9B-6CBAE3884795}"/>
              </a:ext>
            </a:extLst>
          </p:cNvPr>
          <p:cNvSpPr txBox="1"/>
          <p:nvPr/>
        </p:nvSpPr>
        <p:spPr>
          <a:xfrm>
            <a:off x="346794" y="3720794"/>
            <a:ext cx="7010252" cy="307777"/>
          </a:xfrm>
          <a:prstGeom prst="rect">
            <a:avLst/>
          </a:prstGeom>
          <a:noFill/>
        </p:spPr>
        <p:txBody>
          <a:bodyPr wrap="none" rtlCol="0">
            <a:spAutoFit/>
          </a:bodyPr>
          <a:lstStyle/>
          <a:p>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日</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回判定をし、記録することが必要。また、そのデータを</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年間以上保存すること、とされている。</a:t>
            </a:r>
            <a:endParaRPr lang="en-US" altLang="ja-JP" sz="140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DE5EEE15-8FD3-47F4-8DA5-1034282CDEFE}"/>
              </a:ext>
            </a:extLst>
          </p:cNvPr>
          <p:cNvSpPr txBox="1"/>
          <p:nvPr/>
        </p:nvSpPr>
        <p:spPr>
          <a:xfrm>
            <a:off x="418183" y="1932719"/>
            <a:ext cx="5439310" cy="261610"/>
          </a:xfrm>
          <a:prstGeom prst="rect">
            <a:avLst/>
          </a:prstGeom>
          <a:noFill/>
        </p:spPr>
        <p:txBody>
          <a:bodyPr wrap="none" rtlCol="0">
            <a:spAutoFit/>
          </a:bodyPr>
          <a:lstStyle/>
          <a:p>
            <a:r>
              <a:rPr kumimoji="1" lang="en-US" altLang="ja-JP" sz="1100" dirty="0">
                <a:solidFill>
                  <a:schemeClr val="accent5">
                    <a:lumMod val="25000"/>
                  </a:schemeClr>
                </a:solidFill>
                <a:latin typeface="Meiryo UI" panose="020B0604030504040204" pitchFamily="50" charset="-128"/>
                <a:ea typeface="Meiryo UI" panose="020B0604030504040204" pitchFamily="50" charset="-128"/>
              </a:rPr>
              <a:t>https://www.jraia.or.jp/download/e-book/GL-17_2021/#target/page_no=1</a:t>
            </a:r>
            <a:endParaRPr kumimoji="1" lang="ja-JP" altLang="en-US" sz="1100" dirty="0">
              <a:solidFill>
                <a:schemeClr val="accent5">
                  <a:lumMod val="25000"/>
                </a:schemeClr>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EF2676B-4AB6-4F88-BCDA-6C2BE8D066B0}"/>
              </a:ext>
            </a:extLst>
          </p:cNvPr>
          <p:cNvSpPr txBox="1"/>
          <p:nvPr/>
        </p:nvSpPr>
        <p:spPr>
          <a:xfrm>
            <a:off x="346794" y="4670119"/>
            <a:ext cx="7136890" cy="738664"/>
          </a:xfrm>
          <a:prstGeom prst="rect">
            <a:avLst/>
          </a:prstGeom>
          <a:noFill/>
        </p:spPr>
        <p:txBody>
          <a:bodyPr wrap="none" rtlCol="0">
            <a:spAutoFit/>
          </a:bodyPr>
          <a:lstStyle/>
          <a:p>
            <a:r>
              <a:rPr lang="ja-JP" altLang="en-US" sz="1400">
                <a:latin typeface="Meiryo UI" panose="020B0604030504040204" pitchFamily="50" charset="-128"/>
                <a:ea typeface="Meiryo UI" panose="020B0604030504040204" pitchFamily="50" charset="-128"/>
              </a:rPr>
              <a:t>定格能力とするのに必要な冷媒量を基準とし、冷媒量が</a:t>
            </a:r>
            <a:r>
              <a:rPr lang="en-US" altLang="ja-JP" sz="1400">
                <a:latin typeface="Meiryo UI" panose="020B0604030504040204" pitchFamily="50" charset="-128"/>
                <a:ea typeface="Meiryo UI" panose="020B0604030504040204" pitchFamily="50" charset="-128"/>
              </a:rPr>
              <a:t>30%</a:t>
            </a:r>
            <a:r>
              <a:rPr lang="ja-JP" altLang="en-US" sz="1400">
                <a:latin typeface="Meiryo UI" panose="020B0604030504040204" pitchFamily="50" charset="-128"/>
                <a:ea typeface="Meiryo UI" panose="020B0604030504040204" pitchFamily="50" charset="-128"/>
              </a:rPr>
              <a:t>減少するまでに冷媒漏えいの判定が</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可能でなければならない。</a:t>
            </a:r>
            <a:endParaRPr lang="en-US" altLang="ja-JP" sz="1400">
              <a:latin typeface="Meiryo UI" panose="020B0604030504040204" pitchFamily="50" charset="-128"/>
              <a:ea typeface="Meiryo UI" panose="020B0604030504040204" pitchFamily="50" charset="-128"/>
            </a:endParaRPr>
          </a:p>
          <a:p>
            <a:endParaRPr lang="en-US" altLang="ja-JP"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C2338061-EFFA-4395-946F-E771B3AA5AD2}"/>
              </a:ext>
            </a:extLst>
          </p:cNvPr>
          <p:cNvSpPr txBox="1"/>
          <p:nvPr/>
        </p:nvSpPr>
        <p:spPr>
          <a:xfrm>
            <a:off x="346794" y="6016708"/>
            <a:ext cx="6845144" cy="523220"/>
          </a:xfrm>
          <a:prstGeom prst="rect">
            <a:avLst/>
          </a:prstGeom>
          <a:noFill/>
        </p:spPr>
        <p:txBody>
          <a:bodyPr wrap="none" rtlCol="0">
            <a:spAutoFit/>
          </a:bodyPr>
          <a:lstStyle/>
          <a:p>
            <a:r>
              <a:rPr lang="ja-JP" altLang="en-US" sz="1400">
                <a:latin typeface="Meiryo UI" panose="020B0604030504040204" pitchFamily="50" charset="-128"/>
                <a:ea typeface="Meiryo UI" panose="020B0604030504040204" pitchFamily="50" charset="-128"/>
              </a:rPr>
              <a:t>疑わしい場合は、診断結果を直ぐに通知し、その通知の履歴を保存する。（リモコンでの表示は</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管理者以外に解除される可能性あり、“通知“がそれのみの場合は</a:t>
            </a:r>
            <a:r>
              <a:rPr lang="en-US" altLang="ja-JP" sz="1400">
                <a:latin typeface="Meiryo UI" panose="020B0604030504040204" pitchFamily="50" charset="-128"/>
                <a:ea typeface="Meiryo UI" panose="020B0604030504040204" pitchFamily="50" charset="-128"/>
              </a:rPr>
              <a:t>NG</a:t>
            </a: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a:t>
            </a:r>
          </a:p>
        </p:txBody>
      </p:sp>
      <p:sp>
        <p:nvSpPr>
          <p:cNvPr id="20" name="テキスト ボックス 19">
            <a:extLst>
              <a:ext uri="{FF2B5EF4-FFF2-40B4-BE49-F238E27FC236}">
                <a16:creationId xmlns:a16="http://schemas.microsoft.com/office/drawing/2014/main" id="{4BA69735-3FB6-48F3-ADF5-D816A695F0E1}"/>
              </a:ext>
            </a:extLst>
          </p:cNvPr>
          <p:cNvSpPr txBox="1"/>
          <p:nvPr/>
        </p:nvSpPr>
        <p:spPr>
          <a:xfrm>
            <a:off x="251519" y="1706932"/>
            <a:ext cx="8064897" cy="253916"/>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「業務用冷凍空調機器の常時監視によるフロン類の漏えい検知システムガイドライン」（</a:t>
            </a:r>
            <a:r>
              <a:rPr lang="en-US" altLang="ja-JP" sz="1050" dirty="0">
                <a:latin typeface="Meiryo UI" panose="020B0604030504040204" pitchFamily="50" charset="-128"/>
                <a:ea typeface="Meiryo UI" panose="020B0604030504040204" pitchFamily="50" charset="-128"/>
              </a:rPr>
              <a:t>JRA GL-17:2021    2021</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24</a:t>
            </a:r>
            <a:r>
              <a:rPr lang="ja-JP" altLang="en-US" sz="1050" dirty="0">
                <a:latin typeface="Meiryo UI" panose="020B0604030504040204" pitchFamily="50" charset="-128"/>
                <a:ea typeface="Meiryo UI" panose="020B0604030504040204" pitchFamily="50" charset="-128"/>
              </a:rPr>
              <a:t>日制定）より引用</a:t>
            </a:r>
            <a:endParaRPr lang="en-US" altLang="ja-JP"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89798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38</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2927475"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三菱電機の新サービス（機能）</a:t>
            </a:r>
          </a:p>
        </p:txBody>
      </p:sp>
      <p:sp>
        <p:nvSpPr>
          <p:cNvPr id="9" name="ホームベース 15">
            <a:extLst>
              <a:ext uri="{FF2B5EF4-FFF2-40B4-BE49-F238E27FC236}">
                <a16:creationId xmlns:a16="http://schemas.microsoft.com/office/drawing/2014/main" id="{616D96B9-419D-4F75-8678-BC82034A37B6}"/>
              </a:ext>
            </a:extLst>
          </p:cNvPr>
          <p:cNvSpPr/>
          <p:nvPr/>
        </p:nvSpPr>
        <p:spPr>
          <a:xfrm>
            <a:off x="550127" y="1464662"/>
            <a:ext cx="3843806" cy="1071373"/>
          </a:xfrm>
          <a:prstGeom prst="homePlate">
            <a:avLst>
              <a:gd name="adj" fmla="val 30292"/>
            </a:avLst>
          </a:prstGeom>
          <a:gradFill>
            <a:gsLst>
              <a:gs pos="0">
                <a:schemeClr val="accent5">
                  <a:lumMod val="75000"/>
                </a:schemeClr>
              </a:gs>
              <a:gs pos="100000">
                <a:srgbClr val="002060"/>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10" name="ホームベース 31">
            <a:extLst>
              <a:ext uri="{FF2B5EF4-FFF2-40B4-BE49-F238E27FC236}">
                <a16:creationId xmlns:a16="http://schemas.microsoft.com/office/drawing/2014/main" id="{5AABDD41-ED1C-460A-AA5E-4F95544D0564}"/>
              </a:ext>
            </a:extLst>
          </p:cNvPr>
          <p:cNvSpPr/>
          <p:nvPr/>
        </p:nvSpPr>
        <p:spPr>
          <a:xfrm>
            <a:off x="550127" y="4241875"/>
            <a:ext cx="3843806" cy="1071373"/>
          </a:xfrm>
          <a:prstGeom prst="homePlate">
            <a:avLst>
              <a:gd name="adj" fmla="val 30292"/>
            </a:avLst>
          </a:prstGeom>
          <a:gradFill>
            <a:gsLst>
              <a:gs pos="0">
                <a:schemeClr val="accent5">
                  <a:lumMod val="75000"/>
                </a:schemeClr>
              </a:gs>
              <a:gs pos="100000">
                <a:schemeClr val="accent5">
                  <a:lumMod val="10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5204ED3-03A5-49DC-AA4D-FC1D7FC368A9}"/>
              </a:ext>
            </a:extLst>
          </p:cNvPr>
          <p:cNvSpPr txBox="1"/>
          <p:nvPr/>
        </p:nvSpPr>
        <p:spPr>
          <a:xfrm>
            <a:off x="2207097" y="1640444"/>
            <a:ext cx="2021306" cy="734688"/>
          </a:xfrm>
          <a:prstGeom prst="rect">
            <a:avLst/>
          </a:prstGeom>
          <a:noFill/>
          <a:effectLst/>
        </p:spPr>
        <p:txBody>
          <a:bodyPr wrap="square" rtlCol="0">
            <a:spAutoFit/>
          </a:bodyPr>
          <a:lstStyle/>
          <a:p>
            <a:pPr>
              <a:lnSpc>
                <a:spcPts val="1700"/>
              </a:lnSpc>
            </a:pPr>
            <a:r>
              <a:rPr lang="ja-JP" altLang="en-US" sz="1300" b="1" kern="0" dirty="0">
                <a:solidFill>
                  <a:schemeClr val="bg1"/>
                </a:solidFill>
                <a:latin typeface="Meiryo UI" panose="020B0604030504040204" pitchFamily="50" charset="-128"/>
                <a:ea typeface="Meiryo UI" panose="020B0604030504040204" pitchFamily="50" charset="-128"/>
                <a:cs typeface="HGPSoeiKakugothicUB" charset="-128"/>
              </a:rPr>
              <a:t>小さい店舗など</a:t>
            </a:r>
            <a:endParaRPr lang="en-US" altLang="ja-JP" sz="1300" b="1" kern="0" dirty="0">
              <a:solidFill>
                <a:schemeClr val="bg1"/>
              </a:solidFill>
              <a:latin typeface="Meiryo UI" panose="020B0604030504040204" pitchFamily="50" charset="-128"/>
              <a:ea typeface="Meiryo UI" panose="020B0604030504040204" pitchFamily="50" charset="-128"/>
              <a:cs typeface="HGPSoeiKakugothicUB" charset="-128"/>
            </a:endParaRPr>
          </a:p>
          <a:p>
            <a:pPr>
              <a:lnSpc>
                <a:spcPts val="1700"/>
              </a:lnSpc>
            </a:pPr>
            <a:r>
              <a:rPr lang="ja-JP" altLang="en-US" sz="1200" b="1" kern="0" dirty="0">
                <a:solidFill>
                  <a:schemeClr val="bg1"/>
                </a:solidFill>
                <a:latin typeface="Meiryo UI" panose="020B0604030504040204" pitchFamily="50" charset="-128"/>
                <a:ea typeface="Meiryo UI" panose="020B0604030504040204" pitchFamily="50" charset="-128"/>
                <a:cs typeface="HGPSoeiKakugothicUB" charset="-128"/>
              </a:rPr>
              <a:t>店舗用パッケージエアコン</a:t>
            </a:r>
            <a:endParaRPr lang="en-US" altLang="ja-JP" sz="1200" b="1" kern="0" dirty="0">
              <a:solidFill>
                <a:schemeClr val="bg1"/>
              </a:solidFill>
              <a:latin typeface="Meiryo UI" panose="020B0604030504040204" pitchFamily="50" charset="-128"/>
              <a:ea typeface="Meiryo UI" panose="020B0604030504040204" pitchFamily="50" charset="-128"/>
              <a:cs typeface="HGPSoeiKakugothicUB" charset="-128"/>
            </a:endParaRPr>
          </a:p>
          <a:p>
            <a:pPr>
              <a:lnSpc>
                <a:spcPts val="1700"/>
              </a:lnSpc>
            </a:pPr>
            <a:r>
              <a:rPr lang="ja-JP" altLang="en-US" sz="1200" b="1" kern="0" dirty="0">
                <a:solidFill>
                  <a:schemeClr val="bg1"/>
                </a:solidFill>
                <a:latin typeface="Meiryo UI" panose="020B0604030504040204" pitchFamily="50" charset="-128"/>
                <a:ea typeface="Meiryo UI" panose="020B0604030504040204" pitchFamily="50" charset="-128"/>
                <a:cs typeface="HGPSoeiKakugothicUB" charset="-128"/>
              </a:rPr>
              <a:t>ご利用のお客様に！</a:t>
            </a:r>
            <a:endParaRPr lang="en-US" altLang="ja-JP" sz="1200" b="1" kern="0" dirty="0">
              <a:solidFill>
                <a:schemeClr val="bg1"/>
              </a:solidFill>
              <a:latin typeface="Meiryo UI" panose="020B0604030504040204" pitchFamily="50" charset="-128"/>
              <a:ea typeface="Meiryo UI" panose="020B0604030504040204" pitchFamily="50" charset="-128"/>
              <a:cs typeface="HGPSoeiKakugothicUB" charset="-128"/>
            </a:endParaRPr>
          </a:p>
        </p:txBody>
      </p:sp>
      <p:sp>
        <p:nvSpPr>
          <p:cNvPr id="13" name="テキスト ボックス 12">
            <a:extLst>
              <a:ext uri="{FF2B5EF4-FFF2-40B4-BE49-F238E27FC236}">
                <a16:creationId xmlns:a16="http://schemas.microsoft.com/office/drawing/2014/main" id="{BC13DAF3-5331-45C9-B49E-26A53DFF847C}"/>
              </a:ext>
            </a:extLst>
          </p:cNvPr>
          <p:cNvSpPr txBox="1"/>
          <p:nvPr/>
        </p:nvSpPr>
        <p:spPr>
          <a:xfrm>
            <a:off x="2207097" y="4318501"/>
            <a:ext cx="2021306" cy="952697"/>
          </a:xfrm>
          <a:prstGeom prst="rect">
            <a:avLst/>
          </a:prstGeom>
          <a:noFill/>
          <a:effectLst/>
        </p:spPr>
        <p:txBody>
          <a:bodyPr wrap="square" rtlCol="0">
            <a:spAutoFit/>
          </a:bodyPr>
          <a:lstStyle/>
          <a:p>
            <a:pPr>
              <a:lnSpc>
                <a:spcPts val="1700"/>
              </a:lnSpc>
            </a:pPr>
            <a:r>
              <a:rPr lang="ja-JP" altLang="en-US" sz="1300" b="1" kern="0" spc="-110" dirty="0">
                <a:solidFill>
                  <a:schemeClr val="bg1"/>
                </a:solidFill>
                <a:latin typeface="Meiryo UI" panose="020B0604030504040204" pitchFamily="50" charset="-128"/>
                <a:ea typeface="Meiryo UI" panose="020B0604030504040204" pitchFamily="50" charset="-128"/>
                <a:cs typeface="HGPSoeiKakugothicUB" charset="-128"/>
              </a:rPr>
              <a:t>オフィスビル</a:t>
            </a:r>
            <a:r>
              <a:rPr lang="ja-JP" altLang="en-US" sz="1300" b="1" kern="0" spc="-300" dirty="0">
                <a:solidFill>
                  <a:schemeClr val="bg1"/>
                </a:solidFill>
                <a:latin typeface="Meiryo UI" panose="020B0604030504040204" pitchFamily="50" charset="-128"/>
                <a:ea typeface="Meiryo UI" panose="020B0604030504040204" pitchFamily="50" charset="-128"/>
                <a:cs typeface="HGPSoeiKakugothicUB" charset="-128"/>
              </a:rPr>
              <a:t>、</a:t>
            </a:r>
            <a:r>
              <a:rPr lang="ja-JP" altLang="en-US" sz="1300" b="1" kern="0" dirty="0">
                <a:solidFill>
                  <a:schemeClr val="bg1"/>
                </a:solidFill>
                <a:latin typeface="Meiryo UI" panose="020B0604030504040204" pitchFamily="50" charset="-128"/>
                <a:ea typeface="Meiryo UI" panose="020B0604030504040204" pitchFamily="50" charset="-128"/>
                <a:cs typeface="HGPSoeiKakugothicUB" charset="-128"/>
              </a:rPr>
              <a:t>工場など</a:t>
            </a:r>
            <a:endParaRPr lang="en-US" altLang="ja-JP" sz="1300" b="1" kern="0" dirty="0">
              <a:solidFill>
                <a:schemeClr val="bg1"/>
              </a:solidFill>
              <a:latin typeface="Meiryo UI" panose="020B0604030504040204" pitchFamily="50" charset="-128"/>
              <a:ea typeface="Meiryo UI" panose="020B0604030504040204" pitchFamily="50" charset="-128"/>
              <a:cs typeface="HGPSoeiKakugothicUB" charset="-128"/>
            </a:endParaRPr>
          </a:p>
          <a:p>
            <a:pPr>
              <a:lnSpc>
                <a:spcPts val="1700"/>
              </a:lnSpc>
            </a:pPr>
            <a:r>
              <a:rPr lang="ja-JP" altLang="en-US" sz="1200" b="1" kern="0" dirty="0">
                <a:solidFill>
                  <a:schemeClr val="bg1"/>
                </a:solidFill>
                <a:latin typeface="Meiryo UI" panose="020B0604030504040204" pitchFamily="50" charset="-128"/>
                <a:ea typeface="Meiryo UI" panose="020B0604030504040204" pitchFamily="50" charset="-128"/>
                <a:cs typeface="HGPSoeiKakugothicUB" charset="-128"/>
              </a:rPr>
              <a:t>ビル用マルチエアコン</a:t>
            </a:r>
            <a:endParaRPr lang="en-US" altLang="ja-JP" sz="1200" b="1" kern="0" dirty="0">
              <a:solidFill>
                <a:schemeClr val="bg1"/>
              </a:solidFill>
              <a:latin typeface="Meiryo UI" panose="020B0604030504040204" pitchFamily="50" charset="-128"/>
              <a:ea typeface="Meiryo UI" panose="020B0604030504040204" pitchFamily="50" charset="-128"/>
              <a:cs typeface="HGPSoeiKakugothicUB" charset="-128"/>
            </a:endParaRPr>
          </a:p>
          <a:p>
            <a:pPr>
              <a:lnSpc>
                <a:spcPts val="1700"/>
              </a:lnSpc>
            </a:pPr>
            <a:r>
              <a:rPr lang="ja-JP" altLang="en-US" sz="1200" b="1" kern="0" dirty="0">
                <a:solidFill>
                  <a:schemeClr val="bg1"/>
                </a:solidFill>
                <a:latin typeface="Meiryo UI" panose="020B0604030504040204" pitchFamily="50" charset="-128"/>
                <a:ea typeface="Meiryo UI" panose="020B0604030504040204" pitchFamily="50" charset="-128"/>
                <a:cs typeface="HGPSoeiKakugothicUB" charset="-128"/>
              </a:rPr>
              <a:t>設備用パッケージエアコンご利用のお客様に！</a:t>
            </a:r>
            <a:endParaRPr lang="en-US" altLang="ja-JP" sz="1200" b="1" kern="0" dirty="0">
              <a:solidFill>
                <a:schemeClr val="bg1"/>
              </a:solidFill>
              <a:latin typeface="Meiryo UI" panose="020B0604030504040204" pitchFamily="50" charset="-128"/>
              <a:ea typeface="Meiryo UI" panose="020B0604030504040204" pitchFamily="50" charset="-128"/>
              <a:cs typeface="HGPSoeiKakugothicUB" charset="-128"/>
            </a:endParaRPr>
          </a:p>
        </p:txBody>
      </p:sp>
      <p:pic>
        <p:nvPicPr>
          <p:cNvPr id="14" name="図 13">
            <a:extLst>
              <a:ext uri="{FF2B5EF4-FFF2-40B4-BE49-F238E27FC236}">
                <a16:creationId xmlns:a16="http://schemas.microsoft.com/office/drawing/2014/main" id="{A3B3C9EB-D0B1-4EC3-9B5C-74243AAF28D8}"/>
              </a:ext>
            </a:extLst>
          </p:cNvPr>
          <p:cNvPicPr>
            <a:picLocks noChangeAspect="1"/>
          </p:cNvPicPr>
          <p:nvPr/>
        </p:nvPicPr>
        <p:blipFill>
          <a:blip r:embed="rId4"/>
          <a:stretch>
            <a:fillRect/>
          </a:stretch>
        </p:blipFill>
        <p:spPr>
          <a:xfrm>
            <a:off x="749296" y="1413614"/>
            <a:ext cx="1258635" cy="930491"/>
          </a:xfrm>
          <a:prstGeom prst="rect">
            <a:avLst/>
          </a:prstGeom>
        </p:spPr>
      </p:pic>
      <p:sp>
        <p:nvSpPr>
          <p:cNvPr id="15" name="テキスト ボックス 14">
            <a:extLst>
              <a:ext uri="{FF2B5EF4-FFF2-40B4-BE49-F238E27FC236}">
                <a16:creationId xmlns:a16="http://schemas.microsoft.com/office/drawing/2014/main" id="{A17BA08D-6896-4BA9-873D-6F5BDA5FF69A}"/>
              </a:ext>
            </a:extLst>
          </p:cNvPr>
          <p:cNvSpPr txBox="1"/>
          <p:nvPr/>
        </p:nvSpPr>
        <p:spPr>
          <a:xfrm>
            <a:off x="4546442" y="1425884"/>
            <a:ext cx="3506346" cy="261610"/>
          </a:xfrm>
          <a:prstGeom prst="rect">
            <a:avLst/>
          </a:prstGeom>
          <a:noFill/>
        </p:spPr>
        <p:txBody>
          <a:bodyPr wrap="square" rtlCol="0">
            <a:spAutoFit/>
          </a:bodyPr>
          <a:lstStyle/>
          <a:p>
            <a:r>
              <a:rPr lang="en-US" altLang="ja-JP" sz="1100" dirty="0">
                <a:solidFill>
                  <a:srgbClr val="FF0000"/>
                </a:solidFill>
                <a:latin typeface="Meiryo UI" panose="020B0604030504040204" pitchFamily="50" charset="-128"/>
                <a:ea typeface="Meiryo UI" panose="020B0604030504040204" pitchFamily="50" charset="-128"/>
              </a:rPr>
              <a:t>2022</a:t>
            </a:r>
            <a:r>
              <a:rPr lang="ja-JP" altLang="en-US" sz="1100" dirty="0">
                <a:solidFill>
                  <a:srgbClr val="FF0000"/>
                </a:solidFill>
                <a:latin typeface="Meiryo UI" panose="020B0604030504040204" pitchFamily="50" charset="-128"/>
                <a:ea typeface="Meiryo UI" panose="020B0604030504040204" pitchFamily="50" charset="-128"/>
              </a:rPr>
              <a:t>年</a:t>
            </a:r>
            <a:r>
              <a:rPr lang="en-US" altLang="ja-JP" sz="1100" dirty="0">
                <a:solidFill>
                  <a:srgbClr val="FF0000"/>
                </a:solidFill>
                <a:latin typeface="Meiryo UI" panose="020B0604030504040204" pitchFamily="50" charset="-128"/>
                <a:ea typeface="Meiryo UI" panose="020B0604030504040204" pitchFamily="50" charset="-128"/>
              </a:rPr>
              <a:t>10</a:t>
            </a:r>
            <a:r>
              <a:rPr lang="ja-JP" altLang="en-US" sz="1100" dirty="0">
                <a:solidFill>
                  <a:srgbClr val="FF0000"/>
                </a:solidFill>
                <a:latin typeface="Meiryo UI" panose="020B0604030504040204" pitchFamily="50" charset="-128"/>
                <a:ea typeface="Meiryo UI" panose="020B0604030504040204" pitchFamily="50" charset="-128"/>
              </a:rPr>
              <a:t>月、新たに機能追加</a:t>
            </a:r>
          </a:p>
        </p:txBody>
      </p:sp>
      <p:sp>
        <p:nvSpPr>
          <p:cNvPr id="16" name="テキスト ボックス 15">
            <a:extLst>
              <a:ext uri="{FF2B5EF4-FFF2-40B4-BE49-F238E27FC236}">
                <a16:creationId xmlns:a16="http://schemas.microsoft.com/office/drawing/2014/main" id="{58F52D1C-7672-4970-894B-1A29FDBB1231}"/>
              </a:ext>
            </a:extLst>
          </p:cNvPr>
          <p:cNvSpPr txBox="1"/>
          <p:nvPr/>
        </p:nvSpPr>
        <p:spPr>
          <a:xfrm>
            <a:off x="4546442" y="4259953"/>
            <a:ext cx="3506346" cy="261610"/>
          </a:xfrm>
          <a:prstGeom prst="rect">
            <a:avLst/>
          </a:prstGeom>
          <a:noFill/>
        </p:spPr>
        <p:txBody>
          <a:bodyPr wrap="square" rtlCol="0">
            <a:spAutoFit/>
          </a:bodyPr>
          <a:lstStyle/>
          <a:p>
            <a:r>
              <a:rPr lang="en-US" altLang="ja-JP" sz="1100" dirty="0">
                <a:solidFill>
                  <a:srgbClr val="FF0000"/>
                </a:solidFill>
                <a:latin typeface="Meiryo UI" panose="020B0604030504040204" pitchFamily="50" charset="-128"/>
                <a:ea typeface="Meiryo UI" panose="020B0604030504040204" pitchFamily="50" charset="-128"/>
              </a:rPr>
              <a:t>2022</a:t>
            </a:r>
            <a:r>
              <a:rPr lang="ja-JP" altLang="en-US" sz="1100" dirty="0">
                <a:solidFill>
                  <a:srgbClr val="FF0000"/>
                </a:solidFill>
                <a:latin typeface="Meiryo UI" panose="020B0604030504040204" pitchFamily="50" charset="-128"/>
                <a:ea typeface="Meiryo UI" panose="020B0604030504040204" pitchFamily="50" charset="-128"/>
              </a:rPr>
              <a:t>年、新登場！</a:t>
            </a:r>
          </a:p>
        </p:txBody>
      </p:sp>
      <p:pic>
        <p:nvPicPr>
          <p:cNvPr id="17" name="図 16" descr="ロゴ&#10;&#10;自動的に生成された説明">
            <a:extLst>
              <a:ext uri="{FF2B5EF4-FFF2-40B4-BE49-F238E27FC236}">
                <a16:creationId xmlns:a16="http://schemas.microsoft.com/office/drawing/2014/main" id="{1EC5CBDF-9947-4D7D-8452-3D691CDC5956}"/>
              </a:ext>
            </a:extLst>
          </p:cNvPr>
          <p:cNvPicPr>
            <a:picLocks noChangeAspect="1"/>
          </p:cNvPicPr>
          <p:nvPr/>
        </p:nvPicPr>
        <p:blipFill>
          <a:blip r:embed="rId5"/>
          <a:stretch>
            <a:fillRect/>
          </a:stretch>
        </p:blipFill>
        <p:spPr>
          <a:xfrm>
            <a:off x="4586012" y="1729872"/>
            <a:ext cx="3101300" cy="837296"/>
          </a:xfrm>
          <a:prstGeom prst="rect">
            <a:avLst/>
          </a:prstGeom>
        </p:spPr>
      </p:pic>
      <p:pic>
        <p:nvPicPr>
          <p:cNvPr id="18" name="図 17">
            <a:extLst>
              <a:ext uri="{FF2B5EF4-FFF2-40B4-BE49-F238E27FC236}">
                <a16:creationId xmlns:a16="http://schemas.microsoft.com/office/drawing/2014/main" id="{DEA8F925-CAC4-468C-820E-85202A871700}"/>
              </a:ext>
            </a:extLst>
          </p:cNvPr>
          <p:cNvPicPr>
            <a:picLocks noChangeAspect="1"/>
          </p:cNvPicPr>
          <p:nvPr/>
        </p:nvPicPr>
        <p:blipFill>
          <a:blip r:embed="rId6"/>
          <a:stretch>
            <a:fillRect/>
          </a:stretch>
        </p:blipFill>
        <p:spPr>
          <a:xfrm>
            <a:off x="7875331" y="1816260"/>
            <a:ext cx="556078" cy="558872"/>
          </a:xfrm>
          <a:prstGeom prst="rect">
            <a:avLst/>
          </a:prstGeom>
        </p:spPr>
      </p:pic>
      <p:pic>
        <p:nvPicPr>
          <p:cNvPr id="19" name="図 18">
            <a:extLst>
              <a:ext uri="{FF2B5EF4-FFF2-40B4-BE49-F238E27FC236}">
                <a16:creationId xmlns:a16="http://schemas.microsoft.com/office/drawing/2014/main" id="{79FD7E77-F3C2-44A3-BD3E-316D898A3997}"/>
              </a:ext>
            </a:extLst>
          </p:cNvPr>
          <p:cNvPicPr>
            <a:picLocks noChangeAspect="1"/>
          </p:cNvPicPr>
          <p:nvPr/>
        </p:nvPicPr>
        <p:blipFill>
          <a:blip r:embed="rId7"/>
          <a:stretch>
            <a:fillRect/>
          </a:stretch>
        </p:blipFill>
        <p:spPr>
          <a:xfrm>
            <a:off x="658992" y="4107303"/>
            <a:ext cx="1439240" cy="929671"/>
          </a:xfrm>
          <a:prstGeom prst="rect">
            <a:avLst/>
          </a:prstGeom>
        </p:spPr>
      </p:pic>
      <p:pic>
        <p:nvPicPr>
          <p:cNvPr id="20" name="図 19">
            <a:extLst>
              <a:ext uri="{FF2B5EF4-FFF2-40B4-BE49-F238E27FC236}">
                <a16:creationId xmlns:a16="http://schemas.microsoft.com/office/drawing/2014/main" id="{1520D44A-5439-4677-9A33-94E6256B9C31}"/>
              </a:ext>
            </a:extLst>
          </p:cNvPr>
          <p:cNvPicPr>
            <a:picLocks noChangeAspect="1"/>
          </p:cNvPicPr>
          <p:nvPr/>
        </p:nvPicPr>
        <p:blipFill>
          <a:blip r:embed="rId8"/>
          <a:stretch>
            <a:fillRect/>
          </a:stretch>
        </p:blipFill>
        <p:spPr>
          <a:xfrm>
            <a:off x="4628275" y="4521563"/>
            <a:ext cx="3964849" cy="622331"/>
          </a:xfrm>
          <a:prstGeom prst="rect">
            <a:avLst/>
          </a:prstGeom>
        </p:spPr>
      </p:pic>
      <p:sp>
        <p:nvSpPr>
          <p:cNvPr id="21" name="テキスト ボックス 20">
            <a:extLst>
              <a:ext uri="{FF2B5EF4-FFF2-40B4-BE49-F238E27FC236}">
                <a16:creationId xmlns:a16="http://schemas.microsoft.com/office/drawing/2014/main" id="{2A95FBA1-0BE2-4082-A44B-D31C19DACB04}"/>
              </a:ext>
            </a:extLst>
          </p:cNvPr>
          <p:cNvSpPr txBox="1"/>
          <p:nvPr/>
        </p:nvSpPr>
        <p:spPr>
          <a:xfrm>
            <a:off x="368946" y="2543367"/>
            <a:ext cx="1368152" cy="261610"/>
          </a:xfrm>
          <a:prstGeom prst="rect">
            <a:avLst/>
          </a:prstGeom>
          <a:noFill/>
        </p:spPr>
        <p:txBody>
          <a:bodyPr wrap="square" rtlCol="0">
            <a:spAutoFit/>
          </a:bodyPr>
          <a:lstStyle/>
          <a:p>
            <a:r>
              <a:rPr lang="ja-JP" altLang="en-US" sz="1100" u="sng" dirty="0">
                <a:solidFill>
                  <a:srgbClr val="FF0000"/>
                </a:solidFill>
                <a:latin typeface="Meiryo UI" panose="020B0604030504040204" pitchFamily="50" charset="-128"/>
                <a:ea typeface="Meiryo UI" panose="020B0604030504040204" pitchFamily="50" charset="-128"/>
              </a:rPr>
              <a:t>ご利用先イメージ</a:t>
            </a:r>
          </a:p>
        </p:txBody>
      </p:sp>
      <p:pic>
        <p:nvPicPr>
          <p:cNvPr id="22" name="図 21">
            <a:extLst>
              <a:ext uri="{FF2B5EF4-FFF2-40B4-BE49-F238E27FC236}">
                <a16:creationId xmlns:a16="http://schemas.microsoft.com/office/drawing/2014/main" id="{0BD497DB-6EBC-44C1-B99F-4677BE88BF4D}"/>
              </a:ext>
            </a:extLst>
          </p:cNvPr>
          <p:cNvPicPr>
            <a:picLocks noChangeAspect="1"/>
          </p:cNvPicPr>
          <p:nvPr/>
        </p:nvPicPr>
        <p:blipFill>
          <a:blip r:embed="rId4"/>
          <a:stretch>
            <a:fillRect/>
          </a:stretch>
        </p:blipFill>
        <p:spPr>
          <a:xfrm>
            <a:off x="1551453" y="2815461"/>
            <a:ext cx="788299" cy="582778"/>
          </a:xfrm>
          <a:prstGeom prst="rect">
            <a:avLst/>
          </a:prstGeom>
        </p:spPr>
      </p:pic>
      <p:pic>
        <p:nvPicPr>
          <p:cNvPr id="23" name="図 22" descr="アイコン&#10;&#10;自動的に生成された説明">
            <a:extLst>
              <a:ext uri="{FF2B5EF4-FFF2-40B4-BE49-F238E27FC236}">
                <a16:creationId xmlns:a16="http://schemas.microsoft.com/office/drawing/2014/main" id="{1F84E685-AC2F-4DA2-9292-615DD1DDC5B5}"/>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494021" y="2774900"/>
            <a:ext cx="637819" cy="641327"/>
          </a:xfrm>
          <a:prstGeom prst="rect">
            <a:avLst/>
          </a:prstGeom>
        </p:spPr>
      </p:pic>
      <p:sp>
        <p:nvSpPr>
          <p:cNvPr id="24" name="テキスト ボックス 23">
            <a:extLst>
              <a:ext uri="{FF2B5EF4-FFF2-40B4-BE49-F238E27FC236}">
                <a16:creationId xmlns:a16="http://schemas.microsoft.com/office/drawing/2014/main" id="{80EEA847-EE44-41B1-BDD6-2B0365268BF1}"/>
              </a:ext>
            </a:extLst>
          </p:cNvPr>
          <p:cNvSpPr txBox="1"/>
          <p:nvPr/>
        </p:nvSpPr>
        <p:spPr>
          <a:xfrm>
            <a:off x="2527813" y="2533515"/>
            <a:ext cx="802637"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カフェ</a:t>
            </a:r>
          </a:p>
        </p:txBody>
      </p:sp>
      <p:sp>
        <p:nvSpPr>
          <p:cNvPr id="25" name="テキスト ボックス 24">
            <a:extLst>
              <a:ext uri="{FF2B5EF4-FFF2-40B4-BE49-F238E27FC236}">
                <a16:creationId xmlns:a16="http://schemas.microsoft.com/office/drawing/2014/main" id="{DC0E7952-194F-4944-8BF3-5D44156D855B}"/>
              </a:ext>
            </a:extLst>
          </p:cNvPr>
          <p:cNvSpPr txBox="1"/>
          <p:nvPr/>
        </p:nvSpPr>
        <p:spPr>
          <a:xfrm>
            <a:off x="1606612" y="2533515"/>
            <a:ext cx="802637"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個人店舗</a:t>
            </a:r>
          </a:p>
        </p:txBody>
      </p:sp>
      <p:pic>
        <p:nvPicPr>
          <p:cNvPr id="26" name="図 25" descr="レゴ, おもちゃ が含まれている画像&#10;&#10;自動的に生成された説明">
            <a:extLst>
              <a:ext uri="{FF2B5EF4-FFF2-40B4-BE49-F238E27FC236}">
                <a16:creationId xmlns:a16="http://schemas.microsoft.com/office/drawing/2014/main" id="{B5595D11-ACAC-4947-980E-F3448373DAE9}"/>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305599" y="2804977"/>
            <a:ext cx="557822" cy="598668"/>
          </a:xfrm>
          <a:prstGeom prst="rect">
            <a:avLst/>
          </a:prstGeom>
        </p:spPr>
      </p:pic>
      <p:sp>
        <p:nvSpPr>
          <p:cNvPr id="27" name="テキスト ボックス 26">
            <a:extLst>
              <a:ext uri="{FF2B5EF4-FFF2-40B4-BE49-F238E27FC236}">
                <a16:creationId xmlns:a16="http://schemas.microsoft.com/office/drawing/2014/main" id="{5AE20334-C169-498C-B377-59CA27AACA11}"/>
              </a:ext>
            </a:extLst>
          </p:cNvPr>
          <p:cNvSpPr txBox="1"/>
          <p:nvPr/>
        </p:nvSpPr>
        <p:spPr>
          <a:xfrm>
            <a:off x="3298387" y="2533515"/>
            <a:ext cx="802637"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飲食店</a:t>
            </a:r>
          </a:p>
        </p:txBody>
      </p:sp>
      <p:pic>
        <p:nvPicPr>
          <p:cNvPr id="28" name="図 27" descr="アイコン&#10;&#10;低い精度で自動的に生成された説明">
            <a:extLst>
              <a:ext uri="{FF2B5EF4-FFF2-40B4-BE49-F238E27FC236}">
                <a16:creationId xmlns:a16="http://schemas.microsoft.com/office/drawing/2014/main" id="{4E2B7810-5377-4A0E-B709-A03A1B0BE541}"/>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026657" y="2804977"/>
            <a:ext cx="519785" cy="573773"/>
          </a:xfrm>
          <a:prstGeom prst="rect">
            <a:avLst/>
          </a:prstGeom>
        </p:spPr>
      </p:pic>
      <p:sp>
        <p:nvSpPr>
          <p:cNvPr id="29" name="テキスト ボックス 28">
            <a:extLst>
              <a:ext uri="{FF2B5EF4-FFF2-40B4-BE49-F238E27FC236}">
                <a16:creationId xmlns:a16="http://schemas.microsoft.com/office/drawing/2014/main" id="{ED7EA6A2-27E1-435C-B6E3-8553D12D1485}"/>
              </a:ext>
            </a:extLst>
          </p:cNvPr>
          <p:cNvSpPr txBox="1"/>
          <p:nvPr/>
        </p:nvSpPr>
        <p:spPr>
          <a:xfrm>
            <a:off x="3933692" y="2533515"/>
            <a:ext cx="1516725"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アパレル店舗（小型）</a:t>
            </a:r>
          </a:p>
        </p:txBody>
      </p:sp>
      <p:sp>
        <p:nvSpPr>
          <p:cNvPr id="30" name="テキスト ボックス 29">
            <a:extLst>
              <a:ext uri="{FF2B5EF4-FFF2-40B4-BE49-F238E27FC236}">
                <a16:creationId xmlns:a16="http://schemas.microsoft.com/office/drawing/2014/main" id="{9FF41E8F-E123-465D-BEDD-F6D0E137DCBE}"/>
              </a:ext>
            </a:extLst>
          </p:cNvPr>
          <p:cNvSpPr txBox="1"/>
          <p:nvPr/>
        </p:nvSpPr>
        <p:spPr>
          <a:xfrm>
            <a:off x="368946" y="5413368"/>
            <a:ext cx="1368152" cy="261610"/>
          </a:xfrm>
          <a:prstGeom prst="rect">
            <a:avLst/>
          </a:prstGeom>
          <a:noFill/>
        </p:spPr>
        <p:txBody>
          <a:bodyPr wrap="square" rtlCol="0">
            <a:spAutoFit/>
          </a:bodyPr>
          <a:lstStyle/>
          <a:p>
            <a:r>
              <a:rPr lang="ja-JP" altLang="en-US" sz="1100" u="sng" dirty="0">
                <a:solidFill>
                  <a:srgbClr val="FF0000"/>
                </a:solidFill>
                <a:latin typeface="Meiryo UI" panose="020B0604030504040204" pitchFamily="50" charset="-128"/>
                <a:ea typeface="Meiryo UI" panose="020B0604030504040204" pitchFamily="50" charset="-128"/>
              </a:rPr>
              <a:t>ご利用先イメージ</a:t>
            </a:r>
          </a:p>
        </p:txBody>
      </p:sp>
      <p:sp>
        <p:nvSpPr>
          <p:cNvPr id="31" name="テキスト ボックス 30">
            <a:extLst>
              <a:ext uri="{FF2B5EF4-FFF2-40B4-BE49-F238E27FC236}">
                <a16:creationId xmlns:a16="http://schemas.microsoft.com/office/drawing/2014/main" id="{EE53790E-4E20-4B52-8F95-758873470393}"/>
              </a:ext>
            </a:extLst>
          </p:cNvPr>
          <p:cNvSpPr txBox="1"/>
          <p:nvPr/>
        </p:nvSpPr>
        <p:spPr>
          <a:xfrm>
            <a:off x="2440038" y="5403516"/>
            <a:ext cx="802637"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工場</a:t>
            </a:r>
          </a:p>
        </p:txBody>
      </p:sp>
      <p:sp>
        <p:nvSpPr>
          <p:cNvPr id="32" name="テキスト ボックス 31">
            <a:extLst>
              <a:ext uri="{FF2B5EF4-FFF2-40B4-BE49-F238E27FC236}">
                <a16:creationId xmlns:a16="http://schemas.microsoft.com/office/drawing/2014/main" id="{688B98E0-5B41-4D7B-938F-6DB7CFD4E791}"/>
              </a:ext>
            </a:extLst>
          </p:cNvPr>
          <p:cNvSpPr txBox="1"/>
          <p:nvPr/>
        </p:nvSpPr>
        <p:spPr>
          <a:xfrm>
            <a:off x="1637401" y="5365088"/>
            <a:ext cx="802637"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オフィスビル</a:t>
            </a:r>
          </a:p>
        </p:txBody>
      </p:sp>
      <p:sp>
        <p:nvSpPr>
          <p:cNvPr id="33" name="テキスト ボックス 32">
            <a:extLst>
              <a:ext uri="{FF2B5EF4-FFF2-40B4-BE49-F238E27FC236}">
                <a16:creationId xmlns:a16="http://schemas.microsoft.com/office/drawing/2014/main" id="{70929766-C321-4280-9868-67DAB75BC3DD}"/>
              </a:ext>
            </a:extLst>
          </p:cNvPr>
          <p:cNvSpPr txBox="1"/>
          <p:nvPr/>
        </p:nvSpPr>
        <p:spPr>
          <a:xfrm>
            <a:off x="3298387" y="5403516"/>
            <a:ext cx="802637"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病院</a:t>
            </a:r>
          </a:p>
        </p:txBody>
      </p:sp>
      <p:sp>
        <p:nvSpPr>
          <p:cNvPr id="34" name="テキスト ボックス 33">
            <a:extLst>
              <a:ext uri="{FF2B5EF4-FFF2-40B4-BE49-F238E27FC236}">
                <a16:creationId xmlns:a16="http://schemas.microsoft.com/office/drawing/2014/main" id="{48919EE7-E57B-4C34-9647-4E0810EE6AA5}"/>
              </a:ext>
            </a:extLst>
          </p:cNvPr>
          <p:cNvSpPr txBox="1"/>
          <p:nvPr/>
        </p:nvSpPr>
        <p:spPr>
          <a:xfrm>
            <a:off x="3933693" y="5403516"/>
            <a:ext cx="1268248" cy="246221"/>
          </a:xfrm>
          <a:prstGeom prst="rect">
            <a:avLst/>
          </a:prstGeom>
          <a:noFill/>
        </p:spPr>
        <p:txBody>
          <a:bodyPr wrap="square" rtlCol="0">
            <a:spAutoFit/>
          </a:bodyPr>
          <a:lstStyle/>
          <a:p>
            <a:r>
              <a:rPr lang="ja-JP" altLang="en-US" sz="1000" dirty="0">
                <a:highlight>
                  <a:srgbClr val="00FFFF"/>
                </a:highlight>
                <a:latin typeface="Meiryo UI" panose="020B0604030504040204" pitchFamily="50" charset="-128"/>
                <a:ea typeface="Meiryo UI" panose="020B0604030504040204" pitchFamily="50" charset="-128"/>
              </a:rPr>
              <a:t>スーパーマーケット</a:t>
            </a:r>
          </a:p>
        </p:txBody>
      </p:sp>
      <p:pic>
        <p:nvPicPr>
          <p:cNvPr id="35" name="図 34">
            <a:extLst>
              <a:ext uri="{FF2B5EF4-FFF2-40B4-BE49-F238E27FC236}">
                <a16:creationId xmlns:a16="http://schemas.microsoft.com/office/drawing/2014/main" id="{44FA9C52-57D2-475B-85C6-FA32FB0B1DDD}"/>
              </a:ext>
            </a:extLst>
          </p:cNvPr>
          <p:cNvPicPr>
            <a:picLocks noChangeAspect="1"/>
          </p:cNvPicPr>
          <p:nvPr/>
        </p:nvPicPr>
        <p:blipFill>
          <a:blip r:embed="rId7"/>
          <a:stretch>
            <a:fillRect/>
          </a:stretch>
        </p:blipFill>
        <p:spPr>
          <a:xfrm>
            <a:off x="1807236" y="5618954"/>
            <a:ext cx="1154179" cy="685820"/>
          </a:xfrm>
          <a:prstGeom prst="rect">
            <a:avLst/>
          </a:prstGeom>
        </p:spPr>
      </p:pic>
      <p:pic>
        <p:nvPicPr>
          <p:cNvPr id="36" name="図 35" descr="アイコン&#10;&#10;自動的に生成された説明">
            <a:extLst>
              <a:ext uri="{FF2B5EF4-FFF2-40B4-BE49-F238E27FC236}">
                <a16:creationId xmlns:a16="http://schemas.microsoft.com/office/drawing/2014/main" id="{6D786994-0EDB-4D99-B90B-B3A790287B5A}"/>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217750" y="5696390"/>
            <a:ext cx="689050" cy="610096"/>
          </a:xfrm>
          <a:prstGeom prst="rect">
            <a:avLst/>
          </a:prstGeom>
        </p:spPr>
      </p:pic>
      <p:pic>
        <p:nvPicPr>
          <p:cNvPr id="37" name="図 36" descr="図形 が含まれている画像&#10;&#10;自動的に生成された説明">
            <a:extLst>
              <a:ext uri="{FF2B5EF4-FFF2-40B4-BE49-F238E27FC236}">
                <a16:creationId xmlns:a16="http://schemas.microsoft.com/office/drawing/2014/main" id="{83358941-3C76-468B-9A69-F3D3A8D1C82A}"/>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4107639" y="5733795"/>
            <a:ext cx="638870" cy="611252"/>
          </a:xfrm>
          <a:prstGeom prst="rect">
            <a:avLst/>
          </a:prstGeom>
        </p:spPr>
      </p:pic>
      <p:sp>
        <p:nvSpPr>
          <p:cNvPr id="38" name="正方形/長方形 37">
            <a:extLst>
              <a:ext uri="{FF2B5EF4-FFF2-40B4-BE49-F238E27FC236}">
                <a16:creationId xmlns:a16="http://schemas.microsoft.com/office/drawing/2014/main" id="{41DAF693-4EB2-4BF7-B1CD-FB81ACFB3437}"/>
              </a:ext>
            </a:extLst>
          </p:cNvPr>
          <p:cNvSpPr/>
          <p:nvPr/>
        </p:nvSpPr>
        <p:spPr>
          <a:xfrm>
            <a:off x="179512" y="3667869"/>
            <a:ext cx="8731226" cy="287333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4131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2386701"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システム構成比較</a:t>
            </a:r>
          </a:p>
        </p:txBody>
      </p:sp>
      <p:sp>
        <p:nvSpPr>
          <p:cNvPr id="9" name="四角形: 角を丸くする 8">
            <a:extLst>
              <a:ext uri="{FF2B5EF4-FFF2-40B4-BE49-F238E27FC236}">
                <a16:creationId xmlns:a16="http://schemas.microsoft.com/office/drawing/2014/main" id="{0679145B-EAA4-4BA7-B9B9-2ED4795A11E2}"/>
              </a:ext>
            </a:extLst>
          </p:cNvPr>
          <p:cNvSpPr/>
          <p:nvPr/>
        </p:nvSpPr>
        <p:spPr>
          <a:xfrm>
            <a:off x="290169" y="1283713"/>
            <a:ext cx="8563662" cy="2552290"/>
          </a:xfrm>
          <a:prstGeom prst="roundRect">
            <a:avLst>
              <a:gd name="adj" fmla="val 1882"/>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grpSp>
        <p:nvGrpSpPr>
          <p:cNvPr id="10" name="グループ化 9">
            <a:extLst>
              <a:ext uri="{FF2B5EF4-FFF2-40B4-BE49-F238E27FC236}">
                <a16:creationId xmlns:a16="http://schemas.microsoft.com/office/drawing/2014/main" id="{B695485D-CFC2-4781-9EC3-C1F0798B5B87}"/>
              </a:ext>
            </a:extLst>
          </p:cNvPr>
          <p:cNvGrpSpPr/>
          <p:nvPr/>
        </p:nvGrpSpPr>
        <p:grpSpPr>
          <a:xfrm>
            <a:off x="7027772" y="2935597"/>
            <a:ext cx="1871057" cy="894995"/>
            <a:chOff x="6282238" y="4620944"/>
            <a:chExt cx="1454336" cy="695662"/>
          </a:xfrm>
        </p:grpSpPr>
        <p:pic>
          <p:nvPicPr>
            <p:cNvPr id="11" name="図 10">
              <a:extLst>
                <a:ext uri="{FF2B5EF4-FFF2-40B4-BE49-F238E27FC236}">
                  <a16:creationId xmlns:a16="http://schemas.microsoft.com/office/drawing/2014/main" id="{80690878-0D9F-4ADA-B52C-84F008025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238" y="4620944"/>
              <a:ext cx="896966" cy="695662"/>
            </a:xfrm>
            <a:prstGeom prst="rect">
              <a:avLst/>
            </a:prstGeom>
          </p:spPr>
        </p:pic>
        <p:pic>
          <p:nvPicPr>
            <p:cNvPr id="13" name="図 12">
              <a:extLst>
                <a:ext uri="{FF2B5EF4-FFF2-40B4-BE49-F238E27FC236}">
                  <a16:creationId xmlns:a16="http://schemas.microsoft.com/office/drawing/2014/main" id="{66529E9D-5F00-4A5D-8FC7-5EEBE8EEEE41}"/>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991">
              <a:off x="7151330" y="4706177"/>
              <a:ext cx="585244" cy="585244"/>
            </a:xfrm>
            <a:prstGeom prst="rect">
              <a:avLst/>
            </a:prstGeom>
          </p:spPr>
        </p:pic>
      </p:grpSp>
      <p:cxnSp>
        <p:nvCxnSpPr>
          <p:cNvPr id="14" name="直線コネクタ 13">
            <a:extLst>
              <a:ext uri="{FF2B5EF4-FFF2-40B4-BE49-F238E27FC236}">
                <a16:creationId xmlns:a16="http://schemas.microsoft.com/office/drawing/2014/main" id="{B41B1A27-8DB0-4EAC-894A-EECC34B0B81B}"/>
              </a:ext>
            </a:extLst>
          </p:cNvPr>
          <p:cNvCxnSpPr>
            <a:cxnSpLocks/>
          </p:cNvCxnSpPr>
          <p:nvPr/>
        </p:nvCxnSpPr>
        <p:spPr>
          <a:xfrm>
            <a:off x="2787486" y="3340047"/>
            <a:ext cx="3357109"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DF2B737-8E49-4232-8EE0-9A8B62B5267F}"/>
              </a:ext>
            </a:extLst>
          </p:cNvPr>
          <p:cNvCxnSpPr>
            <a:cxnSpLocks/>
          </p:cNvCxnSpPr>
          <p:nvPr/>
        </p:nvCxnSpPr>
        <p:spPr>
          <a:xfrm flipV="1">
            <a:off x="962296" y="1785292"/>
            <a:ext cx="0" cy="50420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9A7852D0-5EE3-4B2F-83DE-2BB319542E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11" y="2149518"/>
            <a:ext cx="1075822" cy="1464723"/>
          </a:xfrm>
          <a:prstGeom prst="rect">
            <a:avLst/>
          </a:prstGeom>
        </p:spPr>
      </p:pic>
      <p:cxnSp>
        <p:nvCxnSpPr>
          <p:cNvPr id="17" name="直線コネクタ 16">
            <a:extLst>
              <a:ext uri="{FF2B5EF4-FFF2-40B4-BE49-F238E27FC236}">
                <a16:creationId xmlns:a16="http://schemas.microsoft.com/office/drawing/2014/main" id="{40D9A052-856E-4992-BA21-550CB8C3566E}"/>
              </a:ext>
            </a:extLst>
          </p:cNvPr>
          <p:cNvCxnSpPr>
            <a:cxnSpLocks/>
          </p:cNvCxnSpPr>
          <p:nvPr/>
        </p:nvCxnSpPr>
        <p:spPr>
          <a:xfrm>
            <a:off x="946221" y="1819721"/>
            <a:ext cx="378715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8C3E8AD5-0D04-4200-A2DD-95FA8028B0D4}"/>
              </a:ext>
            </a:extLst>
          </p:cNvPr>
          <p:cNvPicPr>
            <a:picLocks noChangeAspect="1"/>
          </p:cNvPicPr>
          <p:nvPr/>
        </p:nvPicPr>
        <p:blipFill>
          <a:blip r:embed="rId8"/>
          <a:stretch>
            <a:fillRect/>
          </a:stretch>
        </p:blipFill>
        <p:spPr>
          <a:xfrm>
            <a:off x="4626054" y="1495868"/>
            <a:ext cx="433174" cy="545202"/>
          </a:xfrm>
          <a:prstGeom prst="rect">
            <a:avLst/>
          </a:prstGeom>
        </p:spPr>
      </p:pic>
      <p:pic>
        <p:nvPicPr>
          <p:cNvPr id="19" name="図 18">
            <a:extLst>
              <a:ext uri="{FF2B5EF4-FFF2-40B4-BE49-F238E27FC236}">
                <a16:creationId xmlns:a16="http://schemas.microsoft.com/office/drawing/2014/main" id="{C161834F-28D1-4508-979C-EE50C3DA5297}"/>
              </a:ext>
            </a:extLst>
          </p:cNvPr>
          <p:cNvPicPr>
            <a:picLocks noChangeAspect="1"/>
          </p:cNvPicPr>
          <p:nvPr/>
        </p:nvPicPr>
        <p:blipFill>
          <a:blip r:embed="rId9"/>
          <a:stretch>
            <a:fillRect/>
          </a:stretch>
        </p:blipFill>
        <p:spPr>
          <a:xfrm>
            <a:off x="2148976" y="2572662"/>
            <a:ext cx="706851" cy="1033333"/>
          </a:xfrm>
          <a:prstGeom prst="rect">
            <a:avLst/>
          </a:prstGeom>
        </p:spPr>
      </p:pic>
      <p:pic>
        <p:nvPicPr>
          <p:cNvPr id="20" name="図 19">
            <a:extLst>
              <a:ext uri="{FF2B5EF4-FFF2-40B4-BE49-F238E27FC236}">
                <a16:creationId xmlns:a16="http://schemas.microsoft.com/office/drawing/2014/main" id="{F8222D09-388D-4DB8-85B1-47540B8A44E3}"/>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rot="10800000">
            <a:off x="4539441" y="1909622"/>
            <a:ext cx="599890" cy="599890"/>
          </a:xfrm>
          <a:prstGeom prst="rect">
            <a:avLst/>
          </a:prstGeom>
          <a:ln>
            <a:noFill/>
          </a:ln>
        </p:spPr>
      </p:pic>
      <p:pic>
        <p:nvPicPr>
          <p:cNvPr id="21" name="図 20">
            <a:extLst>
              <a:ext uri="{FF2B5EF4-FFF2-40B4-BE49-F238E27FC236}">
                <a16:creationId xmlns:a16="http://schemas.microsoft.com/office/drawing/2014/main" id="{D14B0428-214A-41A3-97A0-A9C57A49B875}"/>
              </a:ext>
            </a:extLst>
          </p:cNvPr>
          <p:cNvPicPr>
            <a:picLocks noChangeAspect="1"/>
          </p:cNvPicPr>
          <p:nvPr/>
        </p:nvPicPr>
        <p:blipFill>
          <a:blip r:embed="rId12" cstate="print">
            <a:duotone>
              <a:schemeClr val="accent5">
                <a:shade val="45000"/>
                <a:satMod val="135000"/>
              </a:schemeClr>
              <a:prstClr val="white"/>
            </a:duotone>
            <a:extLst>
              <a:ext uri="{BEBA8EAE-BF5A-486C-A8C5-ECC9F3942E4B}">
                <a14:imgProps xmlns:a14="http://schemas.microsoft.com/office/drawing/2010/main">
                  <a14:imgLayer r:embed="rId13">
                    <a14:imgEffect>
                      <a14:sharpenSoften amount="1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787486" y="2668755"/>
            <a:ext cx="605850" cy="605850"/>
          </a:xfrm>
          <a:prstGeom prst="rect">
            <a:avLst/>
          </a:prstGeom>
          <a:ln>
            <a:noFill/>
          </a:ln>
        </p:spPr>
      </p:pic>
      <p:cxnSp>
        <p:nvCxnSpPr>
          <p:cNvPr id="22" name="直線コネクタ 21">
            <a:extLst>
              <a:ext uri="{FF2B5EF4-FFF2-40B4-BE49-F238E27FC236}">
                <a16:creationId xmlns:a16="http://schemas.microsoft.com/office/drawing/2014/main" id="{F7CA2BD1-0A9D-40D4-8708-3C675A1D842E}"/>
              </a:ext>
            </a:extLst>
          </p:cNvPr>
          <p:cNvCxnSpPr>
            <a:cxnSpLocks/>
          </p:cNvCxnSpPr>
          <p:nvPr/>
        </p:nvCxnSpPr>
        <p:spPr>
          <a:xfrm flipV="1">
            <a:off x="6144595" y="2867289"/>
            <a:ext cx="0" cy="5042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A10F1EE5-7A57-48C2-A733-BE75D20CBF1D}"/>
              </a:ext>
            </a:extLst>
          </p:cNvPr>
          <p:cNvGrpSpPr/>
          <p:nvPr/>
        </p:nvGrpSpPr>
        <p:grpSpPr>
          <a:xfrm>
            <a:off x="5018477" y="1899371"/>
            <a:ext cx="2204284" cy="1345568"/>
            <a:chOff x="4393464" y="3224757"/>
            <a:chExt cx="1614321" cy="985435"/>
          </a:xfrm>
        </p:grpSpPr>
        <p:pic>
          <p:nvPicPr>
            <p:cNvPr id="24" name="図 23">
              <a:extLst>
                <a:ext uri="{FF2B5EF4-FFF2-40B4-BE49-F238E27FC236}">
                  <a16:creationId xmlns:a16="http://schemas.microsoft.com/office/drawing/2014/main" id="{E3064424-E760-4940-AD7E-D2C7E6080BBB}"/>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Effect>
                        <a14:brightnessContrast bright="-20000" contrast="40000"/>
                      </a14:imgEffect>
                    </a14:imgLayer>
                  </a14:imgProps>
                </a:ext>
              </a:extLst>
            </a:blip>
            <a:stretch>
              <a:fillRect/>
            </a:stretch>
          </p:blipFill>
          <p:spPr>
            <a:xfrm>
              <a:off x="4393464" y="3224757"/>
              <a:ext cx="1614321" cy="985435"/>
            </a:xfrm>
            <a:prstGeom prst="rect">
              <a:avLst/>
            </a:prstGeom>
            <a:effectLst>
              <a:outerShdw blurRad="63500" sx="102000" sy="102000" algn="ctr" rotWithShape="0">
                <a:prstClr val="black">
                  <a:alpha val="40000"/>
                </a:prstClr>
              </a:outerShdw>
            </a:effectLst>
          </p:spPr>
        </p:pic>
        <p:sp>
          <p:nvSpPr>
            <p:cNvPr id="25" name="テキスト ボックス 24">
              <a:extLst>
                <a:ext uri="{FF2B5EF4-FFF2-40B4-BE49-F238E27FC236}">
                  <a16:creationId xmlns:a16="http://schemas.microsoft.com/office/drawing/2014/main" id="{B6B3AA8E-69B1-4D49-A5EB-9F08CF1D3C20}"/>
                </a:ext>
              </a:extLst>
            </p:cNvPr>
            <p:cNvSpPr txBox="1"/>
            <p:nvPr/>
          </p:nvSpPr>
          <p:spPr bwMode="gray">
            <a:xfrm>
              <a:off x="4485738" y="3479510"/>
              <a:ext cx="1411177" cy="641409"/>
            </a:xfrm>
            <a:prstGeom prst="rect">
              <a:avLst/>
            </a:prstGeom>
            <a:noFill/>
          </p:spPr>
          <p:txBody>
            <a:bodyPr wrap="square" rtlCol="0">
              <a:sp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クラウド</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サーバー</a:t>
              </a:r>
              <a:endParaRPr lang="en-US" altLang="ja-JP" sz="2400" b="1" dirty="0">
                <a:solidFill>
                  <a:schemeClr val="bg1"/>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1EAC7F71-8438-411D-95E8-3B689279F61B}"/>
              </a:ext>
            </a:extLst>
          </p:cNvPr>
          <p:cNvSpPr txBox="1"/>
          <p:nvPr/>
        </p:nvSpPr>
        <p:spPr>
          <a:xfrm>
            <a:off x="311408" y="3544967"/>
            <a:ext cx="1275196"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室外ユニット</a:t>
            </a:r>
            <a:endParaRPr kumimoji="1" lang="en-US" altLang="ja-JP" sz="12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72C2AE44-B67D-4015-A595-F1C641D797DE}"/>
              </a:ext>
            </a:extLst>
          </p:cNvPr>
          <p:cNvSpPr txBox="1"/>
          <p:nvPr/>
        </p:nvSpPr>
        <p:spPr>
          <a:xfrm>
            <a:off x="2173045" y="2246278"/>
            <a:ext cx="1228882"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室内ユニット</a:t>
            </a:r>
            <a:endParaRPr kumimoji="1" lang="en-US" altLang="ja-JP" sz="12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776D890A-6BDB-46BA-A9A3-0E535DF78852}"/>
              </a:ext>
            </a:extLst>
          </p:cNvPr>
          <p:cNvSpPr txBox="1"/>
          <p:nvPr/>
        </p:nvSpPr>
        <p:spPr>
          <a:xfrm>
            <a:off x="3271537" y="3379673"/>
            <a:ext cx="2382313" cy="461665"/>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無線</a:t>
            </a:r>
            <a:r>
              <a:rPr kumimoji="1" lang="en-US" altLang="ja-JP" sz="1200" dirty="0">
                <a:latin typeface="Meiryo UI" panose="020B0604030504040204" pitchFamily="50" charset="-128"/>
                <a:ea typeface="Meiryo UI" panose="020B0604030504040204" pitchFamily="50" charset="-128"/>
              </a:rPr>
              <a:t>LAN</a:t>
            </a:r>
            <a:r>
              <a:rPr kumimoji="1" lang="ja-JP" altLang="en-US" sz="1200" dirty="0">
                <a:latin typeface="Meiryo UI" panose="020B0604030504040204" pitchFamily="50" charset="-128"/>
                <a:ea typeface="Meiryo UI" panose="020B0604030504040204" pitchFamily="50" charset="-128"/>
              </a:rPr>
              <a:t>・インターネット環境</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（現地手配）</a:t>
            </a:r>
            <a:endParaRPr kumimoji="1" lang="en-US" altLang="ja-JP" sz="12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0099C796-E894-4948-8C50-CE48A32FD2C8}"/>
              </a:ext>
            </a:extLst>
          </p:cNvPr>
          <p:cNvSpPr txBox="1"/>
          <p:nvPr/>
        </p:nvSpPr>
        <p:spPr>
          <a:xfrm>
            <a:off x="5057416" y="1328340"/>
            <a:ext cx="1261884" cy="461665"/>
          </a:xfrm>
          <a:prstGeom prst="rect">
            <a:avLst/>
          </a:prstGeom>
          <a:solidFill>
            <a:srgbClr val="FFFF00"/>
          </a:solidFill>
        </p:spPr>
        <p:txBody>
          <a:bodyPr wrap="none" rtlCol="0">
            <a:spAutoFit/>
          </a:bodyPr>
          <a:lstStyle/>
          <a:p>
            <a:pPr algn="ctr"/>
            <a:r>
              <a:rPr kumimoji="1" lang="ja-JP" altLang="en-US" sz="1200" dirty="0">
                <a:latin typeface="Meiryo UI" panose="020B0604030504040204" pitchFamily="50" charset="-128"/>
                <a:ea typeface="Meiryo UI" panose="020B0604030504040204" pitchFamily="50" charset="-128"/>
              </a:rPr>
              <a:t>無線</a:t>
            </a:r>
            <a:r>
              <a:rPr kumimoji="1" lang="en-US" altLang="ja-JP" sz="1200" dirty="0">
                <a:latin typeface="Meiryo UI" panose="020B0604030504040204" pitchFamily="50" charset="-128"/>
                <a:ea typeface="Meiryo UI" panose="020B0604030504040204" pitchFamily="50" charset="-128"/>
              </a:rPr>
              <a:t>LAN</a:t>
            </a:r>
            <a:r>
              <a:rPr kumimoji="1" lang="ja-JP" altLang="en-US" sz="1200" dirty="0">
                <a:latin typeface="Meiryo UI" panose="020B0604030504040204" pitchFamily="50" charset="-128"/>
                <a:ea typeface="Meiryo UI" panose="020B0604030504040204" pitchFamily="50" charset="-128"/>
              </a:rPr>
              <a:t>アダプタ</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（受注対応品）</a:t>
            </a:r>
            <a:endParaRPr kumimoji="1" lang="en-US" altLang="ja-JP" sz="14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EA9DD3A7-C807-4647-930B-584F5429AE0F}"/>
              </a:ext>
            </a:extLst>
          </p:cNvPr>
          <p:cNvSpPr txBox="1"/>
          <p:nvPr/>
        </p:nvSpPr>
        <p:spPr>
          <a:xfrm>
            <a:off x="8257330" y="2354430"/>
            <a:ext cx="755712"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通知</a:t>
            </a:r>
            <a:endParaRPr kumimoji="1" lang="en-US" altLang="ja-JP" sz="1200"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DED4C44F-4E57-4B7F-BF03-CA7330A643BB}"/>
              </a:ext>
            </a:extLst>
          </p:cNvPr>
          <p:cNvSpPr txBox="1"/>
          <p:nvPr/>
        </p:nvSpPr>
        <p:spPr>
          <a:xfrm>
            <a:off x="7252712" y="2354430"/>
            <a:ext cx="896965"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画面閲覧</a:t>
            </a:r>
            <a:endParaRPr kumimoji="1" lang="en-US" altLang="ja-JP" sz="1200" dirty="0">
              <a:latin typeface="Meiryo UI" panose="020B0604030504040204" pitchFamily="50" charset="-128"/>
              <a:ea typeface="Meiryo UI" panose="020B0604030504040204" pitchFamily="50" charset="-128"/>
            </a:endParaRPr>
          </a:p>
        </p:txBody>
      </p:sp>
      <p:cxnSp>
        <p:nvCxnSpPr>
          <p:cNvPr id="32" name="コネクタ: カギ線 31">
            <a:extLst>
              <a:ext uri="{FF2B5EF4-FFF2-40B4-BE49-F238E27FC236}">
                <a16:creationId xmlns:a16="http://schemas.microsoft.com/office/drawing/2014/main" id="{E00A5154-84FD-4D7D-89B5-6103F42F4ED5}"/>
              </a:ext>
            </a:extLst>
          </p:cNvPr>
          <p:cNvCxnSpPr>
            <a:cxnSpLocks/>
          </p:cNvCxnSpPr>
          <p:nvPr/>
        </p:nvCxnSpPr>
        <p:spPr>
          <a:xfrm flipV="1">
            <a:off x="3433334" y="2447084"/>
            <a:ext cx="1324267" cy="458832"/>
          </a:xfrm>
          <a:prstGeom prst="bentConnector3">
            <a:avLst>
              <a:gd name="adj1" fmla="val 99629"/>
            </a:avLst>
          </a:prstGeom>
          <a:ln w="76200">
            <a:solidFill>
              <a:srgbClr val="4F9AA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コネクタ: カギ線 32">
            <a:extLst>
              <a:ext uri="{FF2B5EF4-FFF2-40B4-BE49-F238E27FC236}">
                <a16:creationId xmlns:a16="http://schemas.microsoft.com/office/drawing/2014/main" id="{0573D7BD-B44A-4218-9777-34D80EF94204}"/>
              </a:ext>
            </a:extLst>
          </p:cNvPr>
          <p:cNvCxnSpPr>
            <a:cxnSpLocks/>
          </p:cNvCxnSpPr>
          <p:nvPr/>
        </p:nvCxnSpPr>
        <p:spPr>
          <a:xfrm rot="10800000" flipV="1">
            <a:off x="720511" y="2310418"/>
            <a:ext cx="1577048" cy="598035"/>
          </a:xfrm>
          <a:prstGeom prst="bentConnector3">
            <a:avLst>
              <a:gd name="adj1" fmla="val -2546"/>
            </a:avLst>
          </a:prstGeom>
          <a:ln w="76200">
            <a:solidFill>
              <a:srgbClr val="FFA09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コネクタ: カギ線 33">
            <a:extLst>
              <a:ext uri="{FF2B5EF4-FFF2-40B4-BE49-F238E27FC236}">
                <a16:creationId xmlns:a16="http://schemas.microsoft.com/office/drawing/2014/main" id="{483A5719-39F9-4FD6-A1D5-38FF129E9820}"/>
              </a:ext>
            </a:extLst>
          </p:cNvPr>
          <p:cNvCxnSpPr>
            <a:cxnSpLocks/>
          </p:cNvCxnSpPr>
          <p:nvPr/>
        </p:nvCxnSpPr>
        <p:spPr>
          <a:xfrm rot="10800000">
            <a:off x="6964300" y="2307455"/>
            <a:ext cx="1217452" cy="566965"/>
          </a:xfrm>
          <a:prstGeom prst="bentConnector3">
            <a:avLst>
              <a:gd name="adj1" fmla="val -2770"/>
            </a:avLst>
          </a:prstGeom>
          <a:ln w="76200">
            <a:solidFill>
              <a:srgbClr val="4F9AA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コネクタ: カギ線 34">
            <a:extLst>
              <a:ext uri="{FF2B5EF4-FFF2-40B4-BE49-F238E27FC236}">
                <a16:creationId xmlns:a16="http://schemas.microsoft.com/office/drawing/2014/main" id="{D2D20FD4-8A68-42C8-B8A0-FDC92EC668FA}"/>
              </a:ext>
            </a:extLst>
          </p:cNvPr>
          <p:cNvCxnSpPr>
            <a:cxnSpLocks/>
          </p:cNvCxnSpPr>
          <p:nvPr/>
        </p:nvCxnSpPr>
        <p:spPr>
          <a:xfrm>
            <a:off x="6964298" y="2106320"/>
            <a:ext cx="1418448" cy="821866"/>
          </a:xfrm>
          <a:prstGeom prst="bentConnector3">
            <a:avLst>
              <a:gd name="adj1" fmla="val 100135"/>
            </a:avLst>
          </a:prstGeom>
          <a:ln w="76200">
            <a:solidFill>
              <a:srgbClr val="FFA0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951AA502-10A8-47FA-9818-D7B36C45338B}"/>
              </a:ext>
            </a:extLst>
          </p:cNvPr>
          <p:cNvSpPr txBox="1"/>
          <p:nvPr/>
        </p:nvSpPr>
        <p:spPr>
          <a:xfrm>
            <a:off x="1716538" y="3606031"/>
            <a:ext cx="1571726"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無線</a:t>
            </a:r>
            <a:r>
              <a:rPr kumimoji="1" lang="en-US" altLang="ja-JP" sz="1100" dirty="0">
                <a:latin typeface="Meiryo UI" panose="020B0604030504040204" pitchFamily="50" charset="-128"/>
                <a:ea typeface="Meiryo UI" panose="020B0604030504040204" pitchFamily="50" charset="-128"/>
              </a:rPr>
              <a:t>LAN</a:t>
            </a:r>
            <a:r>
              <a:rPr kumimoji="1" lang="ja-JP" altLang="en-US" sz="1100" dirty="0">
                <a:latin typeface="Meiryo UI" panose="020B0604030504040204" pitchFamily="50" charset="-128"/>
                <a:ea typeface="Meiryo UI" panose="020B0604030504040204" pitchFamily="50" charset="-128"/>
              </a:rPr>
              <a:t>ルーター</a:t>
            </a:r>
            <a:endParaRPr kumimoji="1" lang="en-US" altLang="ja-JP" sz="1100" dirty="0">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91FB0718-E662-4025-A899-57E35D54E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1796" y="1591018"/>
            <a:ext cx="538341" cy="372183"/>
          </a:xfrm>
          <a:prstGeom prst="rect">
            <a:avLst/>
          </a:prstGeom>
          <a:effectLst>
            <a:outerShdw blurRad="63500" sx="102000" sy="102000" algn="ctr" rotWithShape="0">
              <a:prstClr val="black">
                <a:alpha val="40000"/>
              </a:prstClr>
            </a:outerShdw>
          </a:effectLst>
        </p:spPr>
      </p:pic>
      <p:pic>
        <p:nvPicPr>
          <p:cNvPr id="38" name="図 37">
            <a:extLst>
              <a:ext uri="{FF2B5EF4-FFF2-40B4-BE49-F238E27FC236}">
                <a16:creationId xmlns:a16="http://schemas.microsoft.com/office/drawing/2014/main" id="{2420B706-F8D0-424A-B406-2A689115ADF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41356" y="1472226"/>
            <a:ext cx="532166" cy="532166"/>
          </a:xfrm>
          <a:prstGeom prst="rect">
            <a:avLst/>
          </a:prstGeom>
          <a:effectLst>
            <a:outerShdw blurRad="63500" sx="102000" sy="102000" algn="ctr" rotWithShape="0">
              <a:prstClr val="black">
                <a:alpha val="40000"/>
              </a:prstClr>
            </a:outerShdw>
          </a:effectLst>
        </p:spPr>
      </p:pic>
      <p:sp>
        <p:nvSpPr>
          <p:cNvPr id="39" name="四角形: 角を丸くする 38">
            <a:extLst>
              <a:ext uri="{FF2B5EF4-FFF2-40B4-BE49-F238E27FC236}">
                <a16:creationId xmlns:a16="http://schemas.microsoft.com/office/drawing/2014/main" id="{9F286B35-3B51-4A77-936D-50DB2BEC20A1}"/>
              </a:ext>
            </a:extLst>
          </p:cNvPr>
          <p:cNvSpPr/>
          <p:nvPr/>
        </p:nvSpPr>
        <p:spPr>
          <a:xfrm>
            <a:off x="286964" y="3879844"/>
            <a:ext cx="8563662" cy="2859081"/>
          </a:xfrm>
          <a:prstGeom prst="roundRect">
            <a:avLst>
              <a:gd name="adj" fmla="val 1882"/>
            </a:avLst>
          </a:prstGeom>
          <a:solidFill>
            <a:schemeClr val="accent4">
              <a:lumMod val="9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highlight>
                <a:srgbClr val="00FF00"/>
              </a:highlight>
            </a:endParaRPr>
          </a:p>
        </p:txBody>
      </p:sp>
      <p:cxnSp>
        <p:nvCxnSpPr>
          <p:cNvPr id="40" name="直線コネクタ 39">
            <a:extLst>
              <a:ext uri="{FF2B5EF4-FFF2-40B4-BE49-F238E27FC236}">
                <a16:creationId xmlns:a16="http://schemas.microsoft.com/office/drawing/2014/main" id="{CBE6E05A-2C21-42EA-B3C5-1D67E8C34405}"/>
              </a:ext>
            </a:extLst>
          </p:cNvPr>
          <p:cNvCxnSpPr>
            <a:cxnSpLocks/>
          </p:cNvCxnSpPr>
          <p:nvPr/>
        </p:nvCxnSpPr>
        <p:spPr>
          <a:xfrm>
            <a:off x="819034" y="4473254"/>
            <a:ext cx="0" cy="83613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C71546AA-84F5-45B2-A6D1-CE8A46A6125D}"/>
              </a:ext>
            </a:extLst>
          </p:cNvPr>
          <p:cNvSpPr txBox="1"/>
          <p:nvPr/>
        </p:nvSpPr>
        <p:spPr>
          <a:xfrm>
            <a:off x="822597" y="4890367"/>
            <a:ext cx="893941" cy="338554"/>
          </a:xfrm>
          <a:prstGeom prst="rect">
            <a:avLst/>
          </a:prstGeom>
          <a:noFill/>
        </p:spPr>
        <p:txBody>
          <a:bodyPr wrap="square" rtlCol="0">
            <a:spAutoFit/>
          </a:bodyPr>
          <a:lstStyle>
            <a:defPPr>
              <a:defRPr lang="ja-JP"/>
            </a:defPPr>
            <a:lvl1pPr algn="ctr">
              <a:defRPr sz="2800">
                <a:solidFill>
                  <a:srgbClr val="292929"/>
                </a:solidFill>
                <a:latin typeface="+mj-ea"/>
                <a:ea typeface="+mj-ea"/>
              </a:defRPr>
            </a:lvl1pPr>
          </a:lstStyle>
          <a:p>
            <a:pPr algn="l">
              <a:defRPr/>
            </a:pPr>
            <a:r>
              <a:rPr lang="en-US" altLang="ja-JP" sz="1600">
                <a:solidFill>
                  <a:srgbClr val="FF0000"/>
                </a:solidFill>
                <a:latin typeface="Meiryo UI" panose="020B0604030504040204" pitchFamily="50" charset="-128"/>
                <a:ea typeface="Meiryo UI" panose="020B0604030504040204" pitchFamily="50" charset="-128"/>
              </a:rPr>
              <a:t>M-NET</a:t>
            </a:r>
            <a:endParaRPr lang="en-US" altLang="ja-JP" sz="1600" dirty="0">
              <a:solidFill>
                <a:srgbClr val="FF0000"/>
              </a:solidFill>
              <a:latin typeface="Meiryo UI" panose="020B0604030504040204" pitchFamily="50" charset="-128"/>
              <a:ea typeface="Meiryo UI" panose="020B0604030504040204" pitchFamily="50" charset="-128"/>
            </a:endParaRPr>
          </a:p>
        </p:txBody>
      </p:sp>
      <p:cxnSp>
        <p:nvCxnSpPr>
          <p:cNvPr id="42" name="直線コネクタ 41">
            <a:extLst>
              <a:ext uri="{FF2B5EF4-FFF2-40B4-BE49-F238E27FC236}">
                <a16:creationId xmlns:a16="http://schemas.microsoft.com/office/drawing/2014/main" id="{B0CDC076-BB73-458D-886C-506554A9E504}"/>
              </a:ext>
            </a:extLst>
          </p:cNvPr>
          <p:cNvCxnSpPr>
            <a:cxnSpLocks/>
          </p:cNvCxnSpPr>
          <p:nvPr/>
        </p:nvCxnSpPr>
        <p:spPr>
          <a:xfrm flipH="1">
            <a:off x="755576" y="4617562"/>
            <a:ext cx="3141439" cy="8529"/>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3" name="図 42" descr="冷蔵庫, テーブル が含まれている画像&#10;&#10;自動的に生成された説明">
            <a:extLst>
              <a:ext uri="{FF2B5EF4-FFF2-40B4-BE49-F238E27FC236}">
                <a16:creationId xmlns:a16="http://schemas.microsoft.com/office/drawing/2014/main" id="{3E200FEE-65B0-4671-899E-546560DB0888}"/>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21850" y1="63733" x2="21850" y2="63733"/>
                        <a14:foregroundMark x1="16950" y1="62000" x2="44150" y2="75267"/>
                        <a14:foregroundMark x1="44150" y1="75267" x2="47350" y2="81200"/>
                        <a14:foregroundMark x1="47350" y1="81200" x2="49550" y2="81933"/>
                        <a14:foregroundMark x1="50000" y1="82200" x2="80650" y2="65800"/>
                        <a14:foregroundMark x1="80550" y1="66200" x2="82500" y2="60200"/>
                        <a14:foregroundMark x1="48350" y1="56533" x2="48350" y2="56533"/>
                        <a14:foregroundMark x1="33500" y1="60333" x2="52750" y2="48933"/>
                        <a14:foregroundMark x1="43750" y1="42467" x2="43750" y2="42467"/>
                        <a14:foregroundMark x1="43750" y1="42467" x2="19650" y2="57200"/>
                        <a14:foregroundMark x1="19650" y1="57200" x2="18800" y2="58000"/>
                        <a14:foregroundMark x1="61950" y1="44133" x2="66250" y2="47333"/>
                        <a14:foregroundMark x1="21400" y1="65533" x2="45950" y2="79733"/>
                      </a14:backgroundRemoval>
                    </a14:imgEffect>
                  </a14:imgLayer>
                </a14:imgProps>
              </a:ext>
              <a:ext uri="{28A0092B-C50C-407E-A947-70E740481C1C}">
                <a14:useLocalDpi xmlns:a14="http://schemas.microsoft.com/office/drawing/2010/main" val="0"/>
              </a:ext>
            </a:extLst>
          </a:blip>
          <a:stretch>
            <a:fillRect/>
          </a:stretch>
        </p:blipFill>
        <p:spPr>
          <a:xfrm>
            <a:off x="387543" y="4216556"/>
            <a:ext cx="1092095" cy="819071"/>
          </a:xfrm>
          <a:prstGeom prst="rect">
            <a:avLst/>
          </a:prstGeom>
        </p:spPr>
      </p:pic>
      <p:pic>
        <p:nvPicPr>
          <p:cNvPr id="44" name="図 43" descr="ボックス, 雪 が含まれている画像&#10;&#10;自動的に生成された説明">
            <a:extLst>
              <a:ext uri="{FF2B5EF4-FFF2-40B4-BE49-F238E27FC236}">
                <a16:creationId xmlns:a16="http://schemas.microsoft.com/office/drawing/2014/main" id="{DCE23122-7346-4AA9-822F-467F2D7FD0E7}"/>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5000" r="95952">
                        <a14:foregroundMark x1="9524" y1="69048" x2="15238" y2="82381"/>
                        <a14:foregroundMark x1="15238" y1="82381" x2="26905" y2="87619"/>
                        <a14:foregroundMark x1="26905" y1="87619" x2="90476" y2="83810"/>
                        <a14:foregroundMark x1="90476" y1="83810" x2="97143" y2="75238"/>
                        <a14:foregroundMark x1="97143" y1="75238" x2="81429" y2="63810"/>
                        <a14:foregroundMark x1="81429" y1="63810" x2="26429" y2="68095"/>
                        <a14:foregroundMark x1="26429" y1="68095" x2="5714" y2="69048"/>
                        <a14:foregroundMark x1="17619" y1="76667" x2="43333" y2="72857"/>
                        <a14:foregroundMark x1="43333" y1="72857" x2="60476" y2="73333"/>
                        <a14:foregroundMark x1="64286" y1="74286" x2="74762" y2="72381"/>
                        <a14:foregroundMark x1="6429" y1="69048" x2="12143" y2="81429"/>
                        <a14:foregroundMark x1="12143" y1="81429" x2="14762" y2="83810"/>
                        <a14:foregroundMark x1="5476" y1="68571" x2="10952" y2="80952"/>
                        <a14:foregroundMark x1="5476" y1="70000" x2="9524" y2="79524"/>
                        <a14:foregroundMark x1="5476" y1="69048" x2="8810" y2="79048"/>
                        <a14:foregroundMark x1="5000" y1="70952" x2="5476" y2="71905"/>
                        <a14:foregroundMark x1="93095" y1="72857" x2="90238" y2="85238"/>
                        <a14:foregroundMark x1="95952" y1="80000" x2="90714" y2="84286"/>
                        <a14:backgroundMark x1="9286" y1="27143" x2="9286" y2="27143"/>
                      </a14:backgroundRemoval>
                    </a14:imgEffect>
                  </a14:imgLayer>
                </a14:imgProps>
              </a:ext>
              <a:ext uri="{28A0092B-C50C-407E-A947-70E740481C1C}">
                <a14:useLocalDpi xmlns:a14="http://schemas.microsoft.com/office/drawing/2010/main" val="0"/>
              </a:ext>
            </a:extLst>
          </a:blip>
          <a:stretch>
            <a:fillRect/>
          </a:stretch>
        </p:blipFill>
        <p:spPr>
          <a:xfrm>
            <a:off x="3433926" y="4354012"/>
            <a:ext cx="1088318" cy="544159"/>
          </a:xfrm>
          <a:prstGeom prst="rect">
            <a:avLst/>
          </a:prstGeom>
        </p:spPr>
      </p:pic>
      <p:cxnSp>
        <p:nvCxnSpPr>
          <p:cNvPr id="45" name="直線コネクタ 44">
            <a:extLst>
              <a:ext uri="{FF2B5EF4-FFF2-40B4-BE49-F238E27FC236}">
                <a16:creationId xmlns:a16="http://schemas.microsoft.com/office/drawing/2014/main" id="{8296179C-4A67-4D37-B85D-B575C50613AF}"/>
              </a:ext>
            </a:extLst>
          </p:cNvPr>
          <p:cNvCxnSpPr>
            <a:cxnSpLocks/>
          </p:cNvCxnSpPr>
          <p:nvPr/>
        </p:nvCxnSpPr>
        <p:spPr>
          <a:xfrm flipH="1">
            <a:off x="1155339" y="5667033"/>
            <a:ext cx="739691"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1B940826-AE09-45AD-ABF0-C9CDEF434B2E}"/>
              </a:ext>
            </a:extLst>
          </p:cNvPr>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456550" y="5245808"/>
            <a:ext cx="786827" cy="11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a:extLst>
              <a:ext uri="{FF2B5EF4-FFF2-40B4-BE49-F238E27FC236}">
                <a16:creationId xmlns:a16="http://schemas.microsoft.com/office/drawing/2014/main" id="{79FCDCFE-1D87-4E66-B160-26DFE43E78CD}"/>
              </a:ext>
            </a:extLst>
          </p:cNvPr>
          <p:cNvPicPr>
            <a:picLocks noChangeAspect="1" noChangeArrowheads="1"/>
          </p:cNvPicPr>
          <p:nvPr/>
        </p:nvPicPr>
        <p:blipFill>
          <a:blip r:embed="rId23" cstate="screen">
            <a:extLst>
              <a:ext uri="{BEBA8EAE-BF5A-486C-A8C5-ECC9F3942E4B}">
                <a14:imgProps xmlns:a14="http://schemas.microsoft.com/office/drawing/2010/main">
                  <a14:imgLayer r:embed="rId24">
                    <a14:imgEffect>
                      <a14:backgroundRemoval t="6742" b="89888" l="5797" r="88406">
                        <a14:foregroundMark x1="63768" y1="7865" x2="79710" y2="7865"/>
                        <a14:foregroundMark x1="85507" y1="12360" x2="95652" y2="84270"/>
                        <a14:foregroundMark x1="95652" y1="84270" x2="73913" y2="94382"/>
                        <a14:foregroundMark x1="73913" y1="94382" x2="20290" y2="95506"/>
                        <a14:foregroundMark x1="6493" y1="46304" x2="6472" y2="46228"/>
                        <a14:foregroundMark x1="20290" y1="95506" x2="8815" y2="54583"/>
                        <a14:foregroundMark x1="7066" y1="40870" x2="8696" y2="37079"/>
                        <a14:foregroundMark x1="6021" y1="43298" x2="6567" y2="42028"/>
                        <a14:foregroundMark x1="42029" y1="76404" x2="75362" y2="69663"/>
                        <a14:backgroundMark x1="5797" y1="39326" x2="4348" y2="39326"/>
                        <a14:backgroundMark x1="4348" y1="42697" x2="2899" y2="44944"/>
                        <a14:backgroundMark x1="4348" y1="46067" x2="2899" y2="53933"/>
                      </a14:backgroundRemoval>
                    </a14:imgEffect>
                  </a14:imgLayer>
                </a14:imgProps>
              </a:ext>
              <a:ext uri="{28A0092B-C50C-407E-A947-70E740481C1C}">
                <a14:useLocalDpi xmlns:a14="http://schemas.microsoft.com/office/drawing/2010/main" val="0"/>
              </a:ext>
            </a:extLst>
          </a:blip>
          <a:srcRect/>
          <a:stretch>
            <a:fillRect/>
          </a:stretch>
        </p:blipFill>
        <p:spPr bwMode="auto">
          <a:xfrm>
            <a:off x="1709205" y="5195793"/>
            <a:ext cx="631955" cy="81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図 47">
            <a:extLst>
              <a:ext uri="{FF2B5EF4-FFF2-40B4-BE49-F238E27FC236}">
                <a16:creationId xmlns:a16="http://schemas.microsoft.com/office/drawing/2014/main" id="{5338511B-91FD-4002-B57C-56E9ED542963}"/>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283" y="4132566"/>
            <a:ext cx="1170628" cy="877971"/>
          </a:xfrm>
          <a:prstGeom prst="rect">
            <a:avLst/>
          </a:prstGeom>
        </p:spPr>
      </p:pic>
      <p:sp>
        <p:nvSpPr>
          <p:cNvPr id="49" name="テキスト ボックス 48">
            <a:extLst>
              <a:ext uri="{FF2B5EF4-FFF2-40B4-BE49-F238E27FC236}">
                <a16:creationId xmlns:a16="http://schemas.microsoft.com/office/drawing/2014/main" id="{2BFFEE1B-5B44-4EB3-A8E0-4C261D7B8E39}"/>
              </a:ext>
            </a:extLst>
          </p:cNvPr>
          <p:cNvSpPr txBox="1"/>
          <p:nvPr/>
        </p:nvSpPr>
        <p:spPr>
          <a:xfrm>
            <a:off x="1804197" y="4781635"/>
            <a:ext cx="1228882"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室内ユニット</a:t>
            </a:r>
            <a:endParaRPr kumimoji="1" lang="en-US" altLang="ja-JP" sz="1200"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C3A5BA7-DAEC-4040-B429-FF1C1D8BD91D}"/>
              </a:ext>
            </a:extLst>
          </p:cNvPr>
          <p:cNvSpPr txBox="1"/>
          <p:nvPr/>
        </p:nvSpPr>
        <p:spPr>
          <a:xfrm>
            <a:off x="311408" y="6438261"/>
            <a:ext cx="1275196"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室外ユニット</a:t>
            </a:r>
            <a:endParaRPr kumimoji="1" lang="en-US" altLang="ja-JP" sz="1200" b="1"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C0743A98-19C8-43F1-9E07-1E7910364679}"/>
              </a:ext>
            </a:extLst>
          </p:cNvPr>
          <p:cNvSpPr txBox="1"/>
          <p:nvPr/>
        </p:nvSpPr>
        <p:spPr>
          <a:xfrm>
            <a:off x="2305135" y="5312219"/>
            <a:ext cx="1561325" cy="561692"/>
          </a:xfrm>
          <a:prstGeom prst="rect">
            <a:avLst/>
          </a:prstGeom>
          <a:solidFill>
            <a:srgbClr val="FFFF00"/>
          </a:solidFill>
        </p:spPr>
        <p:txBody>
          <a:bodyPr wrap="none" lIns="0" tIns="0" rIns="0" bIns="0" rtlCol="0">
            <a:spAutoFit/>
          </a:bodyPr>
          <a:lstStyle>
            <a:defPPr>
              <a:defRPr lang="ja-JP"/>
            </a:defPPr>
            <a:lvl1pPr algn="ctr">
              <a:defRPr sz="2800">
                <a:solidFill>
                  <a:srgbClr val="292929"/>
                </a:solidFill>
                <a:latin typeface="+mj-ea"/>
                <a:ea typeface="+mj-ea"/>
              </a:defRPr>
            </a:lvl1pPr>
          </a:lstStyle>
          <a:p>
            <a:pPr algn="l">
              <a:defRPr/>
            </a:pPr>
            <a:r>
              <a:rPr lang="ja-JP" altLang="en-US" sz="1200" dirty="0">
                <a:solidFill>
                  <a:schemeClr val="tx1"/>
                </a:solidFill>
                <a:latin typeface="Meiryo UI" panose="020B0604030504040204" pitchFamily="50" charset="-128"/>
                <a:ea typeface="Meiryo UI" panose="020B0604030504040204" pitchFamily="50" charset="-128"/>
              </a:rPr>
              <a:t>遠隔監視接続用デバイス</a:t>
            </a:r>
            <a:endParaRPr lang="en-US" altLang="ja-JP" sz="1200" dirty="0">
              <a:solidFill>
                <a:schemeClr val="tx1"/>
              </a:solidFill>
              <a:latin typeface="Meiryo UI" panose="020B0604030504040204" pitchFamily="50" charset="-128"/>
              <a:ea typeface="Meiryo UI" panose="020B0604030504040204" pitchFamily="50" charset="-128"/>
            </a:endParaRPr>
          </a:p>
          <a:p>
            <a:pPr algn="l">
              <a:defRPr/>
            </a:pPr>
            <a:r>
              <a:rPr lang="en-US" altLang="ja-JP" sz="1400" dirty="0">
                <a:solidFill>
                  <a:schemeClr val="tx1"/>
                </a:solidFill>
                <a:latin typeface="Meiryo UI" panose="020B0604030504040204" pitchFamily="50" charset="-128"/>
                <a:ea typeface="Meiryo UI" panose="020B0604030504040204" pitchFamily="50" charset="-128"/>
              </a:rPr>
              <a:t>MCC-50J</a:t>
            </a:r>
          </a:p>
          <a:p>
            <a:pPr algn="l">
              <a:defRPr/>
            </a:pPr>
            <a:r>
              <a:rPr lang="en-US" altLang="ja-JP" sz="1050" u="sng" dirty="0">
                <a:solidFill>
                  <a:schemeClr val="tx1"/>
                </a:solidFill>
                <a:latin typeface="Meiryo UI" panose="020B0604030504040204" pitchFamily="50" charset="-128"/>
                <a:ea typeface="Meiryo UI" panose="020B0604030504040204" pitchFamily="50" charset="-128"/>
              </a:rPr>
              <a:t>※</a:t>
            </a:r>
            <a:r>
              <a:rPr lang="ja-JP" altLang="en-US" sz="1050" u="sng" dirty="0">
                <a:solidFill>
                  <a:schemeClr val="tx1"/>
                </a:solidFill>
                <a:highlight>
                  <a:srgbClr val="00FFFF"/>
                </a:highlight>
                <a:latin typeface="Meiryo UI" panose="020B0604030504040204" pitchFamily="50" charset="-128"/>
                <a:ea typeface="Meiryo UI" panose="020B0604030504040204" pitchFamily="50" charset="-128"/>
              </a:rPr>
              <a:t>別途手配必要</a:t>
            </a:r>
            <a:endParaRPr lang="en-US" altLang="ja-JP" sz="1050" u="sng" dirty="0">
              <a:solidFill>
                <a:schemeClr val="tx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7807F9DB-7555-43CB-B41A-34368FA84C28}"/>
              </a:ext>
            </a:extLst>
          </p:cNvPr>
          <p:cNvSpPr txBox="1"/>
          <p:nvPr/>
        </p:nvSpPr>
        <p:spPr>
          <a:xfrm>
            <a:off x="2369897" y="6094495"/>
            <a:ext cx="2893741" cy="523220"/>
          </a:xfrm>
          <a:prstGeom prst="rect">
            <a:avLst/>
          </a:prstGeom>
          <a:noFill/>
        </p:spPr>
        <p:txBody>
          <a:bodyPr wrap="none" rtlCol="0">
            <a:spAutoFit/>
          </a:bodyPr>
          <a:lstStyle>
            <a:defPPr>
              <a:defRPr lang="ja-JP"/>
            </a:defPPr>
            <a:lvl1pPr algn="ctr">
              <a:defRPr sz="2800">
                <a:solidFill>
                  <a:srgbClr val="292929"/>
                </a:solidFill>
                <a:latin typeface="+mj-ea"/>
                <a:ea typeface="+mj-ea"/>
              </a:defRPr>
            </a:lvl1pPr>
          </a:lstStyle>
          <a:p>
            <a:pPr algn="l">
              <a:defRPr/>
            </a:pPr>
            <a:r>
              <a:rPr lang="ja-JP" altLang="en-US" sz="1600" dirty="0">
                <a:solidFill>
                  <a:schemeClr val="tx1"/>
                </a:solidFill>
                <a:latin typeface="Meiryo UI" panose="020B0604030504040204" pitchFamily="50" charset="-128"/>
                <a:ea typeface="Meiryo UI" panose="020B0604030504040204" pitchFamily="50" charset="-128"/>
              </a:rPr>
              <a:t>通信用</a:t>
            </a:r>
            <a:r>
              <a:rPr lang="en-US" altLang="ja-JP" sz="1600" dirty="0">
                <a:solidFill>
                  <a:schemeClr val="tx1"/>
                </a:solidFill>
                <a:latin typeface="Meiryo UI" panose="020B0604030504040204" pitchFamily="50" charset="-128"/>
                <a:ea typeface="Meiryo UI" panose="020B0604030504040204" pitchFamily="50" charset="-128"/>
              </a:rPr>
              <a:t>USB</a:t>
            </a:r>
            <a:r>
              <a:rPr lang="ja-JP" altLang="en-US" sz="1600" dirty="0">
                <a:solidFill>
                  <a:schemeClr val="tx1"/>
                </a:solidFill>
                <a:latin typeface="Meiryo UI" panose="020B0604030504040204" pitchFamily="50" charset="-128"/>
                <a:ea typeface="Meiryo UI" panose="020B0604030504040204" pitchFamily="50" charset="-128"/>
              </a:rPr>
              <a:t>ドングル＋</a:t>
            </a:r>
            <a:r>
              <a:rPr lang="en-US" altLang="ja-JP" sz="1600" dirty="0">
                <a:solidFill>
                  <a:schemeClr val="tx1"/>
                </a:solidFill>
                <a:latin typeface="Meiryo UI" panose="020B0604030504040204" pitchFamily="50" charset="-128"/>
                <a:ea typeface="Meiryo UI" panose="020B0604030504040204" pitchFamily="50" charset="-128"/>
              </a:rPr>
              <a:t>SIM</a:t>
            </a:r>
            <a:r>
              <a:rPr lang="ja-JP" altLang="en-US" sz="1600" dirty="0">
                <a:solidFill>
                  <a:schemeClr val="tx1"/>
                </a:solidFill>
                <a:latin typeface="Meiryo UI" panose="020B0604030504040204" pitchFamily="50" charset="-128"/>
                <a:ea typeface="Meiryo UI" panose="020B0604030504040204" pitchFamily="50" charset="-128"/>
              </a:rPr>
              <a:t>カード</a:t>
            </a:r>
            <a:endParaRPr lang="en-US" altLang="ja-JP" sz="1600" dirty="0">
              <a:solidFill>
                <a:schemeClr val="tx1"/>
              </a:solidFill>
              <a:latin typeface="Meiryo UI" panose="020B0604030504040204" pitchFamily="50" charset="-128"/>
              <a:ea typeface="Meiryo UI" panose="020B0604030504040204" pitchFamily="50" charset="-128"/>
            </a:endParaRPr>
          </a:p>
          <a:p>
            <a:pPr algn="l">
              <a:defRPr/>
            </a:pPr>
            <a:r>
              <a:rPr lang="ja-JP" altLang="en-US" sz="1200" dirty="0">
                <a:solidFill>
                  <a:srgbClr val="FF0000"/>
                </a:solidFill>
                <a:latin typeface="Meiryo UI" panose="020B0604030504040204" pitchFamily="50" charset="-128"/>
                <a:ea typeface="Meiryo UI" panose="020B0604030504040204" pitchFamily="50" charset="-128"/>
              </a:rPr>
              <a:t>（サービス契約に含む）</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53" name="矢印: 上 52">
            <a:extLst>
              <a:ext uri="{FF2B5EF4-FFF2-40B4-BE49-F238E27FC236}">
                <a16:creationId xmlns:a16="http://schemas.microsoft.com/office/drawing/2014/main" id="{BCB374CB-AE34-46C2-9B23-4B8BBE02FF0C}"/>
              </a:ext>
            </a:extLst>
          </p:cNvPr>
          <p:cNvSpPr/>
          <p:nvPr/>
        </p:nvSpPr>
        <p:spPr>
          <a:xfrm>
            <a:off x="1943637" y="6009423"/>
            <a:ext cx="241290" cy="2284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コネクタ: カギ線 53">
            <a:extLst>
              <a:ext uri="{FF2B5EF4-FFF2-40B4-BE49-F238E27FC236}">
                <a16:creationId xmlns:a16="http://schemas.microsoft.com/office/drawing/2014/main" id="{0D512C5F-4D45-4862-B306-3E48C95C429B}"/>
              </a:ext>
            </a:extLst>
          </p:cNvPr>
          <p:cNvCxnSpPr>
            <a:cxnSpLocks/>
            <a:stCxn id="56" idx="2"/>
            <a:endCxn id="70" idx="3"/>
          </p:cNvCxnSpPr>
          <p:nvPr/>
        </p:nvCxnSpPr>
        <p:spPr>
          <a:xfrm rot="5400000">
            <a:off x="5630536" y="5836726"/>
            <a:ext cx="353936" cy="600839"/>
          </a:xfrm>
          <a:prstGeom prst="bentConnector2">
            <a:avLst/>
          </a:prstGeom>
          <a:ln w="76200">
            <a:solidFill>
              <a:schemeClr val="accent2">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5" name="グループ化 54">
            <a:extLst>
              <a:ext uri="{FF2B5EF4-FFF2-40B4-BE49-F238E27FC236}">
                <a16:creationId xmlns:a16="http://schemas.microsoft.com/office/drawing/2014/main" id="{1EA61FBE-74AE-407B-ACEE-6DA5E57A5129}"/>
              </a:ext>
            </a:extLst>
          </p:cNvPr>
          <p:cNvGrpSpPr/>
          <p:nvPr/>
        </p:nvGrpSpPr>
        <p:grpSpPr>
          <a:xfrm>
            <a:off x="5005781" y="4614609"/>
            <a:ext cx="2204284" cy="1345568"/>
            <a:chOff x="4393464" y="3224757"/>
            <a:chExt cx="1614321" cy="985435"/>
          </a:xfrm>
        </p:grpSpPr>
        <p:pic>
          <p:nvPicPr>
            <p:cNvPr id="56" name="図 55">
              <a:extLst>
                <a:ext uri="{FF2B5EF4-FFF2-40B4-BE49-F238E27FC236}">
                  <a16:creationId xmlns:a16="http://schemas.microsoft.com/office/drawing/2014/main" id="{7055740E-0ABD-422B-ADE0-7058C22F9C66}"/>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Effect>
                        <a14:brightnessContrast bright="-20000" contrast="40000"/>
                      </a14:imgEffect>
                    </a14:imgLayer>
                  </a14:imgProps>
                </a:ext>
              </a:extLst>
            </a:blip>
            <a:stretch>
              <a:fillRect/>
            </a:stretch>
          </p:blipFill>
          <p:spPr>
            <a:xfrm>
              <a:off x="4393464" y="3224757"/>
              <a:ext cx="1614321" cy="985435"/>
            </a:xfrm>
            <a:prstGeom prst="rect">
              <a:avLst/>
            </a:prstGeom>
            <a:effectLst>
              <a:outerShdw blurRad="63500" sx="102000" sy="102000" algn="ctr" rotWithShape="0">
                <a:prstClr val="black">
                  <a:alpha val="40000"/>
                </a:prstClr>
              </a:outerShdw>
            </a:effectLst>
          </p:spPr>
        </p:pic>
        <p:sp>
          <p:nvSpPr>
            <p:cNvPr id="57" name="テキスト ボックス 56">
              <a:extLst>
                <a:ext uri="{FF2B5EF4-FFF2-40B4-BE49-F238E27FC236}">
                  <a16:creationId xmlns:a16="http://schemas.microsoft.com/office/drawing/2014/main" id="{86E44427-F0E1-4546-8F11-D4C7A9C0BB85}"/>
                </a:ext>
              </a:extLst>
            </p:cNvPr>
            <p:cNvSpPr txBox="1"/>
            <p:nvPr/>
          </p:nvSpPr>
          <p:spPr bwMode="gray">
            <a:xfrm>
              <a:off x="4485738" y="3479510"/>
              <a:ext cx="1411177" cy="641409"/>
            </a:xfrm>
            <a:prstGeom prst="rect">
              <a:avLst/>
            </a:prstGeom>
            <a:noFill/>
          </p:spPr>
          <p:txBody>
            <a:bodyPr wrap="square" rtlCol="0">
              <a:spAutoFit/>
            </a:bodyPr>
            <a:lstStyle/>
            <a:p>
              <a:pPr algn="ctr"/>
              <a:r>
                <a:rPr lang="ja-JP" altLang="en-US" sz="2400" b="1" dirty="0">
                  <a:solidFill>
                    <a:schemeClr val="bg1"/>
                  </a:solidFill>
                  <a:latin typeface="Meiryo UI" panose="020B0604030504040204" pitchFamily="50" charset="-128"/>
                  <a:ea typeface="Meiryo UI" panose="020B0604030504040204" pitchFamily="50" charset="-128"/>
                </a:rPr>
                <a:t>クラウド</a:t>
              </a:r>
              <a:endParaRPr lang="en-US" altLang="ja-JP" sz="2400" b="1" dirty="0">
                <a:solidFill>
                  <a:schemeClr val="bg1"/>
                </a:solidFill>
                <a:latin typeface="Meiryo UI" panose="020B0604030504040204" pitchFamily="50" charset="-128"/>
                <a:ea typeface="Meiryo UI" panose="020B0604030504040204" pitchFamily="50" charset="-128"/>
              </a:endParaRPr>
            </a:p>
            <a:p>
              <a:pPr algn="ctr"/>
              <a:r>
                <a:rPr lang="ja-JP" altLang="en-US" sz="2400" b="1" dirty="0">
                  <a:solidFill>
                    <a:schemeClr val="bg1"/>
                  </a:solidFill>
                  <a:latin typeface="Meiryo UI" panose="020B0604030504040204" pitchFamily="50" charset="-128"/>
                  <a:ea typeface="Meiryo UI" panose="020B0604030504040204" pitchFamily="50" charset="-128"/>
                </a:rPr>
                <a:t>サーバー</a:t>
              </a:r>
              <a:endParaRPr lang="en-US" altLang="ja-JP" sz="2400" b="1" dirty="0">
                <a:solidFill>
                  <a:schemeClr val="bg1"/>
                </a:solidFill>
                <a:latin typeface="Meiryo UI" panose="020B0604030504040204" pitchFamily="50" charset="-128"/>
                <a:ea typeface="Meiryo UI" panose="020B0604030504040204" pitchFamily="50" charset="-128"/>
              </a:endParaRPr>
            </a:p>
          </p:txBody>
        </p:sp>
      </p:grpSp>
      <p:sp>
        <p:nvSpPr>
          <p:cNvPr id="58" name="テキスト ボックス 57">
            <a:extLst>
              <a:ext uri="{FF2B5EF4-FFF2-40B4-BE49-F238E27FC236}">
                <a16:creationId xmlns:a16="http://schemas.microsoft.com/office/drawing/2014/main" id="{939E362A-E817-4543-8CC7-AAEB63CB93EB}"/>
              </a:ext>
            </a:extLst>
          </p:cNvPr>
          <p:cNvSpPr txBox="1"/>
          <p:nvPr/>
        </p:nvSpPr>
        <p:spPr>
          <a:xfrm>
            <a:off x="6144595" y="3985343"/>
            <a:ext cx="2646878" cy="815608"/>
          </a:xfrm>
          <a:prstGeom prst="rect">
            <a:avLst/>
          </a:prstGeom>
          <a:solidFill>
            <a:srgbClr val="FFFF00"/>
          </a:solidFill>
        </p:spPr>
        <p:txBody>
          <a:bodyPr wrap="none" rtlCol="0">
            <a:spAutoFit/>
          </a:bodyPr>
          <a:lstStyle>
            <a:defPPr>
              <a:defRPr lang="ja-JP"/>
            </a:defPPr>
            <a:lvl1pPr algn="ctr">
              <a:defRPr sz="2800">
                <a:solidFill>
                  <a:srgbClr val="292929"/>
                </a:solidFill>
                <a:latin typeface="+mj-ea"/>
                <a:ea typeface="+mj-ea"/>
              </a:defRPr>
            </a:lvl1pPr>
          </a:lstStyle>
          <a:p>
            <a:pPr algn="l">
              <a:defRPr/>
            </a:pPr>
            <a:r>
              <a:rPr lang="en-US" altLang="ja-JP" sz="1200" dirty="0">
                <a:solidFill>
                  <a:schemeClr val="tx1"/>
                </a:solidFill>
                <a:latin typeface="Meiryo UI" panose="020B0604030504040204" pitchFamily="50" charset="-128"/>
                <a:ea typeface="Meiryo UI" panose="020B0604030504040204" pitchFamily="50" charset="-128"/>
              </a:rPr>
              <a:t>WEB</a:t>
            </a:r>
            <a:r>
              <a:rPr lang="ja-JP" altLang="en-US" sz="1200" dirty="0">
                <a:solidFill>
                  <a:schemeClr val="tx1"/>
                </a:solidFill>
                <a:latin typeface="Meiryo UI" panose="020B0604030504040204" pitchFamily="50" charset="-128"/>
                <a:ea typeface="Meiryo UI" panose="020B0604030504040204" pitchFamily="50" charset="-128"/>
              </a:rPr>
              <a:t>サービス</a:t>
            </a:r>
            <a:endParaRPr lang="en-US" altLang="ja-JP" sz="1200" dirty="0">
              <a:solidFill>
                <a:schemeClr val="tx1"/>
              </a:solidFill>
              <a:latin typeface="Meiryo UI" panose="020B0604030504040204" pitchFamily="50" charset="-128"/>
              <a:ea typeface="Meiryo UI" panose="020B0604030504040204" pitchFamily="50" charset="-128"/>
            </a:endParaRPr>
          </a:p>
          <a:p>
            <a:pPr algn="l">
              <a:defRPr/>
            </a:pPr>
            <a:r>
              <a:rPr lang="en-US" altLang="ja-JP" sz="1400" dirty="0">
                <a:solidFill>
                  <a:schemeClr val="tx1"/>
                </a:solidFill>
                <a:latin typeface="Meiryo UI" panose="020B0604030504040204" pitchFamily="50" charset="-128"/>
                <a:ea typeface="Meiryo UI" panose="020B0604030504040204" pitchFamily="50" charset="-128"/>
              </a:rPr>
              <a:t>MEL</a:t>
            </a:r>
            <a:r>
              <a:rPr lang="ja-JP" altLang="en-US" sz="1400" dirty="0">
                <a:solidFill>
                  <a:schemeClr val="tx1"/>
                </a:solidFill>
                <a:latin typeface="Meiryo UI" panose="020B0604030504040204" pitchFamily="50" charset="-128"/>
                <a:ea typeface="Meiryo UI" panose="020B0604030504040204" pitchFamily="50" charset="-128"/>
              </a:rPr>
              <a:t>く～る</a:t>
            </a:r>
            <a:r>
              <a:rPr lang="en-US" altLang="ja-JP" sz="1400" dirty="0">
                <a:solidFill>
                  <a:schemeClr val="tx1"/>
                </a:solidFill>
                <a:latin typeface="Meiryo UI" panose="020B0604030504040204" pitchFamily="50" charset="-128"/>
                <a:ea typeface="Meiryo UI" panose="020B0604030504040204" pitchFamily="50" charset="-128"/>
              </a:rPr>
              <a:t>LINK</a:t>
            </a:r>
          </a:p>
          <a:p>
            <a:pPr algn="l">
              <a:defRPr/>
            </a:pPr>
            <a:r>
              <a:rPr lang="en-US" altLang="ja-JP" sz="1050" dirty="0">
                <a:solidFill>
                  <a:schemeClr val="tx1"/>
                </a:solidFill>
                <a:latin typeface="Meiryo UI" panose="020B0604030504040204" pitchFamily="50" charset="-128"/>
                <a:ea typeface="Meiryo UI" panose="020B0604030504040204" pitchFamily="50" charset="-128"/>
              </a:rPr>
              <a:t>※</a:t>
            </a:r>
            <a:r>
              <a:rPr lang="ja-JP" altLang="en-US" sz="1050" dirty="0">
                <a:solidFill>
                  <a:schemeClr val="tx1"/>
                </a:solidFill>
                <a:highlight>
                  <a:srgbClr val="00FFFF"/>
                </a:highlight>
                <a:latin typeface="Meiryo UI" panose="020B0604030504040204" pitchFamily="50" charset="-128"/>
                <a:ea typeface="Meiryo UI" panose="020B0604030504040204" pitchFamily="50" charset="-128"/>
              </a:rPr>
              <a:t>月額契約必要</a:t>
            </a:r>
            <a:endParaRPr lang="en-US" altLang="ja-JP" sz="1050" dirty="0">
              <a:solidFill>
                <a:schemeClr val="tx1"/>
              </a:solidFill>
              <a:latin typeface="Meiryo UI" panose="020B0604030504040204" pitchFamily="50" charset="-128"/>
              <a:ea typeface="Meiryo UI" panose="020B0604030504040204" pitchFamily="50" charset="-128"/>
            </a:endParaRPr>
          </a:p>
          <a:p>
            <a:pPr algn="l">
              <a:defRPr/>
            </a:pPr>
            <a:r>
              <a:rPr lang="ja-JP" altLang="en-US" sz="1050" dirty="0">
                <a:solidFill>
                  <a:schemeClr val="tx1"/>
                </a:solidFill>
                <a:latin typeface="Meiryo UI" panose="020B0604030504040204" pitchFamily="50" charset="-128"/>
                <a:ea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rPr>
              <a:t>WEB</a:t>
            </a:r>
            <a:r>
              <a:rPr lang="ja-JP" altLang="en-US" sz="1050" dirty="0">
                <a:solidFill>
                  <a:schemeClr val="tx1"/>
                </a:solidFill>
                <a:latin typeface="Meiryo UI" panose="020B0604030504040204" pitchFamily="50" charset="-128"/>
                <a:ea typeface="Meiryo UI" panose="020B0604030504040204" pitchFamily="50" charset="-128"/>
              </a:rPr>
              <a:t>画面の</a:t>
            </a:r>
            <a:r>
              <a:rPr lang="en-US" altLang="ja-JP" sz="1050" dirty="0">
                <a:solidFill>
                  <a:schemeClr val="tx1"/>
                </a:solidFill>
                <a:latin typeface="Meiryo UI" panose="020B0604030504040204" pitchFamily="50" charset="-128"/>
                <a:ea typeface="Meiryo UI" panose="020B0604030504040204" pitchFamily="50" charset="-128"/>
              </a:rPr>
              <a:t>ID</a:t>
            </a:r>
            <a:r>
              <a:rPr lang="ja-JP" altLang="en-US" sz="1050" dirty="0">
                <a:solidFill>
                  <a:schemeClr val="tx1"/>
                </a:solidFill>
                <a:latin typeface="Meiryo UI" panose="020B0604030504040204" pitchFamily="50" charset="-128"/>
                <a:ea typeface="Meiryo UI" panose="020B0604030504040204" pitchFamily="50" charset="-128"/>
              </a:rPr>
              <a:t>、パスワードを新規発行）</a:t>
            </a:r>
            <a:endParaRPr lang="en-US" altLang="ja-JP" sz="1050" dirty="0">
              <a:solidFill>
                <a:schemeClr val="tx1"/>
              </a:solidFill>
              <a:latin typeface="Meiryo UI" panose="020B0604030504040204" pitchFamily="50" charset="-128"/>
              <a:ea typeface="Meiryo UI" panose="020B0604030504040204" pitchFamily="50" charset="-128"/>
            </a:endParaRPr>
          </a:p>
        </p:txBody>
      </p:sp>
      <p:grpSp>
        <p:nvGrpSpPr>
          <p:cNvPr id="59" name="グループ化 58">
            <a:extLst>
              <a:ext uri="{FF2B5EF4-FFF2-40B4-BE49-F238E27FC236}">
                <a16:creationId xmlns:a16="http://schemas.microsoft.com/office/drawing/2014/main" id="{4DF77FE1-7D1E-47D1-A846-80D7AA76DFA7}"/>
              </a:ext>
            </a:extLst>
          </p:cNvPr>
          <p:cNvGrpSpPr/>
          <p:nvPr/>
        </p:nvGrpSpPr>
        <p:grpSpPr>
          <a:xfrm>
            <a:off x="7071373" y="5759641"/>
            <a:ext cx="1871057" cy="894995"/>
            <a:chOff x="6282238" y="4620944"/>
            <a:chExt cx="1454336" cy="695662"/>
          </a:xfrm>
        </p:grpSpPr>
        <p:pic>
          <p:nvPicPr>
            <p:cNvPr id="60" name="図 59">
              <a:extLst>
                <a:ext uri="{FF2B5EF4-FFF2-40B4-BE49-F238E27FC236}">
                  <a16:creationId xmlns:a16="http://schemas.microsoft.com/office/drawing/2014/main" id="{70459D70-448C-4492-877D-B0763546F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238" y="4620944"/>
              <a:ext cx="896966" cy="695662"/>
            </a:xfrm>
            <a:prstGeom prst="rect">
              <a:avLst/>
            </a:prstGeom>
          </p:spPr>
        </p:pic>
        <p:pic>
          <p:nvPicPr>
            <p:cNvPr id="61" name="図 60">
              <a:extLst>
                <a:ext uri="{FF2B5EF4-FFF2-40B4-BE49-F238E27FC236}">
                  <a16:creationId xmlns:a16="http://schemas.microsoft.com/office/drawing/2014/main" id="{F7A6071D-7D09-4C4C-AABF-D97F6E7537E4}"/>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991">
              <a:off x="7151330" y="4706177"/>
              <a:ext cx="585244" cy="585244"/>
            </a:xfrm>
            <a:prstGeom prst="rect">
              <a:avLst/>
            </a:prstGeom>
          </p:spPr>
        </p:pic>
      </p:grpSp>
      <p:sp>
        <p:nvSpPr>
          <p:cNvPr id="62" name="テキスト ボックス 61">
            <a:extLst>
              <a:ext uri="{FF2B5EF4-FFF2-40B4-BE49-F238E27FC236}">
                <a16:creationId xmlns:a16="http://schemas.microsoft.com/office/drawing/2014/main" id="{BD11698D-214D-4FF0-B291-2BF90B05E34B}"/>
              </a:ext>
            </a:extLst>
          </p:cNvPr>
          <p:cNvSpPr txBox="1"/>
          <p:nvPr/>
        </p:nvSpPr>
        <p:spPr>
          <a:xfrm>
            <a:off x="8234490" y="5195794"/>
            <a:ext cx="755712"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通知</a:t>
            </a:r>
            <a:endParaRPr kumimoji="1" lang="en-US" altLang="ja-JP" sz="1200" dirty="0">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305CBEFD-9B06-4231-AD09-C67DCFF6C3BD}"/>
              </a:ext>
            </a:extLst>
          </p:cNvPr>
          <p:cNvSpPr txBox="1"/>
          <p:nvPr/>
        </p:nvSpPr>
        <p:spPr>
          <a:xfrm>
            <a:off x="7229872" y="5195794"/>
            <a:ext cx="896965"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画面閲覧</a:t>
            </a:r>
            <a:endParaRPr kumimoji="1" lang="en-US" altLang="ja-JP" sz="1200" dirty="0">
              <a:latin typeface="Meiryo UI" panose="020B0604030504040204" pitchFamily="50" charset="-128"/>
              <a:ea typeface="Meiryo UI" panose="020B0604030504040204" pitchFamily="50" charset="-128"/>
            </a:endParaRPr>
          </a:p>
        </p:txBody>
      </p:sp>
      <p:cxnSp>
        <p:nvCxnSpPr>
          <p:cNvPr id="64" name="コネクタ: カギ線 63">
            <a:extLst>
              <a:ext uri="{FF2B5EF4-FFF2-40B4-BE49-F238E27FC236}">
                <a16:creationId xmlns:a16="http://schemas.microsoft.com/office/drawing/2014/main" id="{5AF95D50-14B4-4AC2-9005-482B7B885276}"/>
              </a:ext>
            </a:extLst>
          </p:cNvPr>
          <p:cNvCxnSpPr>
            <a:cxnSpLocks/>
          </p:cNvCxnSpPr>
          <p:nvPr/>
        </p:nvCxnSpPr>
        <p:spPr>
          <a:xfrm rot="10800000">
            <a:off x="6941460" y="5148819"/>
            <a:ext cx="1217452" cy="566965"/>
          </a:xfrm>
          <a:prstGeom prst="bentConnector3">
            <a:avLst>
              <a:gd name="adj1" fmla="val -2770"/>
            </a:avLst>
          </a:prstGeom>
          <a:ln w="76200">
            <a:solidFill>
              <a:srgbClr val="4F9AA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コネクタ: カギ線 64">
            <a:extLst>
              <a:ext uri="{FF2B5EF4-FFF2-40B4-BE49-F238E27FC236}">
                <a16:creationId xmlns:a16="http://schemas.microsoft.com/office/drawing/2014/main" id="{BD167B43-F3DB-4A64-B661-4B68B2442A5B}"/>
              </a:ext>
            </a:extLst>
          </p:cNvPr>
          <p:cNvCxnSpPr>
            <a:cxnSpLocks/>
          </p:cNvCxnSpPr>
          <p:nvPr/>
        </p:nvCxnSpPr>
        <p:spPr>
          <a:xfrm>
            <a:off x="6941458" y="4947684"/>
            <a:ext cx="1418448" cy="821866"/>
          </a:xfrm>
          <a:prstGeom prst="bentConnector3">
            <a:avLst>
              <a:gd name="adj1" fmla="val 100135"/>
            </a:avLst>
          </a:prstGeom>
          <a:ln w="76200">
            <a:solidFill>
              <a:srgbClr val="FFA09E"/>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6" name="図 65" descr="ロゴ&#10;&#10;自動的に生成された説明">
            <a:extLst>
              <a:ext uri="{FF2B5EF4-FFF2-40B4-BE49-F238E27FC236}">
                <a16:creationId xmlns:a16="http://schemas.microsoft.com/office/drawing/2014/main" id="{60844BB0-7C10-4AF3-B9F1-817CB76B5ED9}"/>
              </a:ext>
            </a:extLst>
          </p:cNvPr>
          <p:cNvPicPr>
            <a:picLocks noChangeAspect="1"/>
          </p:cNvPicPr>
          <p:nvPr/>
        </p:nvPicPr>
        <p:blipFill>
          <a:blip r:embed="rId27"/>
          <a:stretch>
            <a:fillRect/>
          </a:stretch>
        </p:blipFill>
        <p:spPr>
          <a:xfrm>
            <a:off x="335707" y="1333606"/>
            <a:ext cx="1495813" cy="403843"/>
          </a:xfrm>
          <a:prstGeom prst="rect">
            <a:avLst/>
          </a:prstGeom>
        </p:spPr>
      </p:pic>
      <p:pic>
        <p:nvPicPr>
          <p:cNvPr id="67" name="図 66">
            <a:extLst>
              <a:ext uri="{FF2B5EF4-FFF2-40B4-BE49-F238E27FC236}">
                <a16:creationId xmlns:a16="http://schemas.microsoft.com/office/drawing/2014/main" id="{FD0506CF-0440-4A42-8864-77061BAEF593}"/>
              </a:ext>
            </a:extLst>
          </p:cNvPr>
          <p:cNvPicPr>
            <a:picLocks noChangeAspect="1"/>
          </p:cNvPicPr>
          <p:nvPr/>
        </p:nvPicPr>
        <p:blipFill>
          <a:blip r:embed="rId28"/>
          <a:stretch>
            <a:fillRect/>
          </a:stretch>
        </p:blipFill>
        <p:spPr>
          <a:xfrm>
            <a:off x="396220" y="3938027"/>
            <a:ext cx="2224664" cy="349188"/>
          </a:xfrm>
          <a:prstGeom prst="rect">
            <a:avLst/>
          </a:prstGeom>
        </p:spPr>
      </p:pic>
      <p:sp>
        <p:nvSpPr>
          <p:cNvPr id="68" name="テキスト ボックス 67">
            <a:extLst>
              <a:ext uri="{FF2B5EF4-FFF2-40B4-BE49-F238E27FC236}">
                <a16:creationId xmlns:a16="http://schemas.microsoft.com/office/drawing/2014/main" id="{AC455041-F818-4E19-B56B-FACBCF0EC190}"/>
              </a:ext>
            </a:extLst>
          </p:cNvPr>
          <p:cNvSpPr txBox="1"/>
          <p:nvPr/>
        </p:nvSpPr>
        <p:spPr>
          <a:xfrm>
            <a:off x="1155294" y="5681178"/>
            <a:ext cx="745717" cy="369332"/>
          </a:xfrm>
          <a:prstGeom prst="rect">
            <a:avLst/>
          </a:prstGeom>
          <a:noFill/>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rPr>
              <a:t>室外ユニット</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接続</a:t>
            </a:r>
            <a:endParaRPr kumimoji="1" lang="en-US" altLang="ja-JP" sz="900" dirty="0">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9325643D-5221-4827-824E-00A8C474207D}"/>
              </a:ext>
            </a:extLst>
          </p:cNvPr>
          <p:cNvSpPr txBox="1"/>
          <p:nvPr/>
        </p:nvSpPr>
        <p:spPr>
          <a:xfrm>
            <a:off x="3736004" y="1391429"/>
            <a:ext cx="745717" cy="369332"/>
          </a:xfrm>
          <a:prstGeom prst="rect">
            <a:avLst/>
          </a:prstGeom>
          <a:noFill/>
        </p:spPr>
        <p:txBody>
          <a:bodyPr wrap="none" rtlCol="0">
            <a:spAutoFit/>
          </a:bodyPr>
          <a:lstStyle/>
          <a:p>
            <a:pPr algn="ctr"/>
            <a:r>
              <a:rPr kumimoji="1" lang="ja-JP" altLang="en-US" sz="900" dirty="0">
                <a:latin typeface="Meiryo UI" panose="020B0604030504040204" pitchFamily="50" charset="-128"/>
                <a:ea typeface="Meiryo UI" panose="020B0604030504040204" pitchFamily="50" charset="-128"/>
              </a:rPr>
              <a:t>室内ユニット</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接続</a:t>
            </a:r>
            <a:endParaRPr kumimoji="1" lang="en-US" altLang="ja-JP" sz="900"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813BB029-A573-418F-9B35-51B65A3C6FF4}"/>
              </a:ext>
            </a:extLst>
          </p:cNvPr>
          <p:cNvSpPr/>
          <p:nvPr/>
        </p:nvSpPr>
        <p:spPr>
          <a:xfrm>
            <a:off x="2206827" y="5971660"/>
            <a:ext cx="3300257" cy="68490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descr="テキスト が含まれている画像&#10;&#10;自動的に生成された説明">
            <a:extLst>
              <a:ext uri="{FF2B5EF4-FFF2-40B4-BE49-F238E27FC236}">
                <a16:creationId xmlns:a16="http://schemas.microsoft.com/office/drawing/2014/main" id="{F30248EB-6C03-46CC-9DE2-B8AEAE90C957}"/>
              </a:ext>
            </a:extLst>
          </p:cNvPr>
          <p:cNvPicPr>
            <a:picLocks noChangeAspect="1"/>
          </p:cNvPicPr>
          <p:nvPr/>
        </p:nvPicPr>
        <p:blipFill>
          <a:blip r:embed="rId29" cstate="print">
            <a:extLst>
              <a:ext uri="{28A0092B-C50C-407E-A947-70E740481C1C}">
                <a14:useLocalDpi xmlns:a14="http://schemas.microsoft.com/office/drawing/2010/main" val="0"/>
              </a:ext>
              <a:ext uri="{837473B0-CC2E-450A-ABE3-18F120FF3D39}">
                <a1611:picAttrSrcUrl xmlns:a1611="http://schemas.microsoft.com/office/drawing/2016/11/main" r:id="rId30"/>
              </a:ext>
            </a:extLst>
          </a:blip>
          <a:stretch>
            <a:fillRect/>
          </a:stretch>
        </p:blipFill>
        <p:spPr>
          <a:xfrm>
            <a:off x="3698017" y="5700736"/>
            <a:ext cx="588344" cy="330943"/>
          </a:xfrm>
          <a:prstGeom prst="rect">
            <a:avLst/>
          </a:prstGeom>
        </p:spPr>
      </p:pic>
      <p:pic>
        <p:nvPicPr>
          <p:cNvPr id="72" name="図 71">
            <a:extLst>
              <a:ext uri="{FF2B5EF4-FFF2-40B4-BE49-F238E27FC236}">
                <a16:creationId xmlns:a16="http://schemas.microsoft.com/office/drawing/2014/main" id="{75C9CF2B-BD36-4CF0-AABF-EDBD4A303D9A}"/>
              </a:ext>
            </a:extLst>
          </p:cNvPr>
          <p:cNvPicPr>
            <a:picLocks noChangeAspect="1"/>
          </p:cNvPicPr>
          <p:nvPr/>
        </p:nvPicPr>
        <p:blipFill>
          <a:blip r:embed="rId31"/>
          <a:stretch>
            <a:fillRect/>
          </a:stretch>
        </p:blipFill>
        <p:spPr>
          <a:xfrm>
            <a:off x="4517602" y="5641273"/>
            <a:ext cx="338505" cy="447116"/>
          </a:xfrm>
          <a:prstGeom prst="rect">
            <a:avLst/>
          </a:prstGeom>
        </p:spPr>
      </p:pic>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39</a:t>
            </a:fld>
            <a:endParaRPr lang="ja-JP" altLang="en-US"/>
          </a:p>
        </p:txBody>
      </p:sp>
    </p:spTree>
    <p:extLst>
      <p:ext uri="{BB962C8B-B14F-4D97-AF65-F5344CB8AC3E}">
        <p14:creationId xmlns:p14="http://schemas.microsoft.com/office/powerpoint/2010/main" val="417022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normAutofit/>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34" name="Text Box 4">
            <a:extLst>
              <a:ext uri="{FF2B5EF4-FFF2-40B4-BE49-F238E27FC236}">
                <a16:creationId xmlns:a16="http://schemas.microsoft.com/office/drawing/2014/main" id="{1297C041-E534-4F64-B3DB-8E2FAD951C33}"/>
              </a:ext>
            </a:extLst>
          </p:cNvPr>
          <p:cNvSpPr txBox="1">
            <a:spLocks noChangeArrowheads="1"/>
          </p:cNvSpPr>
          <p:nvPr/>
        </p:nvSpPr>
        <p:spPr bwMode="auto">
          <a:xfrm>
            <a:off x="229412" y="801167"/>
            <a:ext cx="8765298" cy="461665"/>
          </a:xfrm>
          <a:prstGeom prst="rect">
            <a:avLst/>
          </a:prstGeom>
          <a:solidFill>
            <a:srgbClr val="01B395"/>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省エネ性改善</a:t>
            </a:r>
          </a:p>
        </p:txBody>
      </p:sp>
      <p:pic>
        <p:nvPicPr>
          <p:cNvPr id="5" name="図 4">
            <a:extLst>
              <a:ext uri="{FF2B5EF4-FFF2-40B4-BE49-F238E27FC236}">
                <a16:creationId xmlns:a16="http://schemas.microsoft.com/office/drawing/2014/main" id="{B528D0F4-1A65-4D86-8F95-D6328E40A013}"/>
              </a:ext>
            </a:extLst>
          </p:cNvPr>
          <p:cNvPicPr>
            <a:picLocks noChangeAspect="1"/>
          </p:cNvPicPr>
          <p:nvPr/>
        </p:nvPicPr>
        <p:blipFill rotWithShape="1">
          <a:blip r:embed="rId3"/>
          <a:srcRect r="64600" b="92103"/>
          <a:stretch/>
        </p:blipFill>
        <p:spPr>
          <a:xfrm>
            <a:off x="181786" y="1355248"/>
            <a:ext cx="2790014" cy="356898"/>
          </a:xfrm>
          <a:prstGeom prst="rect">
            <a:avLst/>
          </a:prstGeom>
        </p:spPr>
      </p:pic>
      <p:grpSp>
        <p:nvGrpSpPr>
          <p:cNvPr id="13" name="グループ化 12">
            <a:extLst>
              <a:ext uri="{FF2B5EF4-FFF2-40B4-BE49-F238E27FC236}">
                <a16:creationId xmlns:a16="http://schemas.microsoft.com/office/drawing/2014/main" id="{2464815A-DA3E-4483-BA6E-4A7580B99E77}"/>
              </a:ext>
            </a:extLst>
          </p:cNvPr>
          <p:cNvGrpSpPr/>
          <p:nvPr/>
        </p:nvGrpSpPr>
        <p:grpSpPr>
          <a:xfrm>
            <a:off x="293483" y="5571958"/>
            <a:ext cx="8701227" cy="1021401"/>
            <a:chOff x="293483" y="5994400"/>
            <a:chExt cx="8073095" cy="609653"/>
          </a:xfrm>
        </p:grpSpPr>
        <p:sp>
          <p:nvSpPr>
            <p:cNvPr id="14" name="正方形/長方形 13">
              <a:extLst>
                <a:ext uri="{FF2B5EF4-FFF2-40B4-BE49-F238E27FC236}">
                  <a16:creationId xmlns:a16="http://schemas.microsoft.com/office/drawing/2014/main" id="{8B0A3902-1CD0-4248-B1CC-13463A1423A6}"/>
                </a:ext>
              </a:extLst>
            </p:cNvPr>
            <p:cNvSpPr/>
            <p:nvPr/>
          </p:nvSpPr>
          <p:spPr>
            <a:xfrm>
              <a:off x="358558" y="5994400"/>
              <a:ext cx="7945065" cy="60965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b="1" i="0" u="none" strike="noStrike" baseline="0" dirty="0">
                  <a:solidFill>
                    <a:schemeClr val="tx1"/>
                  </a:solidFill>
                  <a:latin typeface="+mn-ea"/>
                </a:rPr>
                <a:t>　全馬力で</a:t>
              </a:r>
              <a:r>
                <a:rPr lang="en-US" altLang="ja-JP" b="1" i="0" u="none" strike="noStrike" baseline="0" dirty="0">
                  <a:solidFill>
                    <a:schemeClr val="tx1"/>
                  </a:solidFill>
                  <a:latin typeface="+mn-ea"/>
                </a:rPr>
                <a:t>2015</a:t>
              </a:r>
              <a:r>
                <a:rPr lang="ja-JP" altLang="en-US" b="1" i="0" u="none" strike="noStrike" baseline="0" dirty="0">
                  <a:solidFill>
                    <a:schemeClr val="tx1"/>
                  </a:solidFill>
                  <a:latin typeface="+mn-ea"/>
                </a:rPr>
                <a:t>年省エネ基準値をクリアし、年間電気代の削減に貢献します。</a:t>
              </a:r>
              <a:endParaRPr lang="en-US" altLang="ja-JP" b="1" i="0" u="none" strike="noStrike" baseline="0" dirty="0">
                <a:solidFill>
                  <a:schemeClr val="tx1"/>
                </a:solidFill>
                <a:latin typeface="+mn-ea"/>
              </a:endParaRPr>
            </a:p>
            <a:p>
              <a:pPr algn="l"/>
              <a:r>
                <a:rPr lang="ja-JP" altLang="en-US" b="1" i="0" u="none" strike="noStrike" baseline="0" dirty="0">
                  <a:solidFill>
                    <a:schemeClr val="tx1"/>
                  </a:solidFill>
                  <a:latin typeface="+mn-ea"/>
                </a:rPr>
                <a:t>　マルチポート機構を有する新型圧縮機の搭載等により高い</a:t>
              </a:r>
              <a:r>
                <a:rPr lang="en-US" altLang="ja-JP" b="1" i="0" u="none" strike="noStrike" baseline="0" dirty="0">
                  <a:solidFill>
                    <a:schemeClr val="tx1"/>
                  </a:solidFill>
                  <a:latin typeface="+mn-ea"/>
                </a:rPr>
                <a:t>APF</a:t>
              </a:r>
              <a:r>
                <a:rPr lang="ja-JP" altLang="en-US" b="1" i="0" u="none" strike="noStrike" baseline="0" dirty="0">
                  <a:solidFill>
                    <a:schemeClr val="tx1"/>
                  </a:solidFill>
                  <a:latin typeface="+mn-ea"/>
                </a:rPr>
                <a:t>を実現して</a:t>
              </a:r>
              <a:endParaRPr lang="en-US" altLang="ja-JP" b="1" i="0" u="none" strike="noStrike" baseline="0" dirty="0">
                <a:solidFill>
                  <a:schemeClr val="tx1"/>
                </a:solidFill>
                <a:latin typeface="+mn-ea"/>
              </a:endParaRPr>
            </a:p>
            <a:p>
              <a:pPr algn="l"/>
              <a:r>
                <a:rPr lang="ja-JP" altLang="en-US" b="1" dirty="0">
                  <a:solidFill>
                    <a:schemeClr val="tx1"/>
                  </a:solidFill>
                  <a:latin typeface="+mn-ea"/>
                </a:rPr>
                <a:t>　</a:t>
              </a:r>
              <a:r>
                <a:rPr lang="ja-JP" altLang="en-US" b="1" i="0" u="none" strike="noStrike" baseline="0" dirty="0">
                  <a:solidFill>
                    <a:schemeClr val="tx1"/>
                  </a:solidFill>
                  <a:latin typeface="+mn-ea"/>
                </a:rPr>
                <a:t>います。</a:t>
              </a:r>
              <a:endParaRPr lang="en-US" altLang="ja-JP" b="1" i="0" u="none" strike="noStrike" baseline="0" dirty="0">
                <a:solidFill>
                  <a:schemeClr val="tx1"/>
                </a:solidFill>
                <a:latin typeface="+mn-ea"/>
              </a:endParaRPr>
            </a:p>
          </p:txBody>
        </p:sp>
        <p:sp>
          <p:nvSpPr>
            <p:cNvPr id="16" name="正方形/長方形 15">
              <a:extLst>
                <a:ext uri="{FF2B5EF4-FFF2-40B4-BE49-F238E27FC236}">
                  <a16:creationId xmlns:a16="http://schemas.microsoft.com/office/drawing/2014/main" id="{01802CDC-C8FE-47AB-B19D-77333DBBB978}"/>
                </a:ext>
              </a:extLst>
            </p:cNvPr>
            <p:cNvSpPr/>
            <p:nvPr/>
          </p:nvSpPr>
          <p:spPr>
            <a:xfrm>
              <a:off x="293483" y="5994400"/>
              <a:ext cx="139495" cy="609653"/>
            </a:xfrm>
            <a:prstGeom prst="rect">
              <a:avLst/>
            </a:prstGeom>
            <a:solidFill>
              <a:srgbClr val="01B395"/>
            </a:solidFill>
            <a:ln>
              <a:solidFill>
                <a:srgbClr val="01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6D67C41C-FB56-4273-AE54-2A5041D783C8}"/>
                </a:ext>
              </a:extLst>
            </p:cNvPr>
            <p:cNvSpPr/>
            <p:nvPr/>
          </p:nvSpPr>
          <p:spPr>
            <a:xfrm>
              <a:off x="8234821" y="5994400"/>
              <a:ext cx="131757" cy="609653"/>
            </a:xfrm>
            <a:prstGeom prst="rect">
              <a:avLst/>
            </a:prstGeom>
            <a:solidFill>
              <a:srgbClr val="01B395"/>
            </a:solidFill>
            <a:ln>
              <a:solidFill>
                <a:srgbClr val="01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eiryo UI" panose="020B0604030504040204" pitchFamily="50" charset="-128"/>
                <a:ea typeface="Meiryo UI" panose="020B0604030504040204" pitchFamily="50" charset="-128"/>
              </a:endParaRPr>
            </a:p>
          </p:txBody>
        </p:sp>
      </p:grpSp>
      <p:grpSp>
        <p:nvGrpSpPr>
          <p:cNvPr id="18" name="グループ化 17">
            <a:extLst>
              <a:ext uri="{FF2B5EF4-FFF2-40B4-BE49-F238E27FC236}">
                <a16:creationId xmlns:a16="http://schemas.microsoft.com/office/drawing/2014/main" id="{B1CF0EB1-AC82-40B9-85B9-38E49DF7F3EE}"/>
              </a:ext>
            </a:extLst>
          </p:cNvPr>
          <p:cNvGrpSpPr/>
          <p:nvPr/>
        </p:nvGrpSpPr>
        <p:grpSpPr>
          <a:xfrm>
            <a:off x="7781301" y="801167"/>
            <a:ext cx="1277480" cy="1224205"/>
            <a:chOff x="7781301" y="801167"/>
            <a:chExt cx="1277480" cy="1224205"/>
          </a:xfrm>
        </p:grpSpPr>
        <p:pic>
          <p:nvPicPr>
            <p:cNvPr id="20" name="図 19" descr="ダイアグラム が含まれている画像&#10;&#10;自動的に生成された説明">
              <a:extLst>
                <a:ext uri="{FF2B5EF4-FFF2-40B4-BE49-F238E27FC236}">
                  <a16:creationId xmlns:a16="http://schemas.microsoft.com/office/drawing/2014/main" id="{F715E662-1C3A-44E8-8D7F-F02787B77E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82" b="96986" l="1013" r="96456">
                          <a14:foregroundMark x1="8658" y1="22184" x2="7149" y2="25103"/>
                          <a14:foregroundMark x1="7527" y1="51116" x2="13165" y2="56915"/>
                          <a14:foregroundMark x1="13165" y1="56915" x2="49114" y2="57624"/>
                          <a14:foregroundMark x1="49114" y1="57624" x2="66076" y2="45567"/>
                          <a14:foregroundMark x1="66076" y1="45567" x2="69620" y2="31738"/>
                          <a14:foregroundMark x1="69620" y1="31738" x2="61013" y2="18085"/>
                          <a14:foregroundMark x1="61013" y1="18085" x2="26668" y2="5312"/>
                          <a14:foregroundMark x1="19174" y1="5249" x2="18734" y2="5319"/>
                          <a14:foregroundMark x1="32911" y1="19504" x2="24557" y2="34043"/>
                          <a14:foregroundMark x1="24557" y1="34043" x2="34937" y2="53369"/>
                          <a14:foregroundMark x1="34937" y1="53369" x2="70127" y2="35461"/>
                          <a14:foregroundMark x1="70127" y1="35461" x2="53924" y2="21986"/>
                          <a14:foregroundMark x1="53924" y1="21986" x2="29620" y2="20922"/>
                          <a14:foregroundMark x1="16709" y1="53191" x2="14177" y2="64362"/>
                          <a14:foregroundMark x1="14177" y1="64362" x2="20506" y2="80496"/>
                          <a14:foregroundMark x1="20506" y1="80496" x2="56203" y2="85993"/>
                          <a14:foregroundMark x1="56203" y1="85993" x2="72911" y2="70213"/>
                          <a14:foregroundMark x1="72911" y1="70213" x2="68101" y2="53901"/>
                          <a14:foregroundMark x1="68101" y1="53901" x2="31899" y2="50887"/>
                          <a14:foregroundMark x1="31899" y1="50887" x2="15443" y2="53369"/>
                          <a14:foregroundMark x1="15443" y1="53369" x2="14684" y2="54078"/>
                          <a14:foregroundMark x1="81519" y1="20922" x2="94430" y2="23404"/>
                          <a14:foregroundMark x1="94430" y1="23404" x2="81519" y2="21454"/>
                          <a14:foregroundMark x1="81519" y1="21454" x2="81519" y2="21454"/>
                          <a14:foregroundMark x1="86835" y1="20745" x2="90380" y2="21809"/>
                          <a14:foregroundMark x1="50515" y1="4320" x2="76456" y2="4965"/>
                          <a14:foregroundMark x1="76456" y1="4965" x2="51180" y2="3574"/>
                          <a14:foregroundMark x1="73924" y1="3014" x2="78734" y2="4078"/>
                          <a14:foregroundMark x1="76456" y1="3723" x2="77468" y2="4787"/>
                          <a14:foregroundMark x1="78228" y1="3369" x2="77975" y2="4610"/>
                          <a14:foregroundMark x1="7006" y1="89362" x2="6835" y2="90071"/>
                          <a14:foregroundMark x1="7049" y1="89184" x2="7006" y2="89362"/>
                          <a14:foregroundMark x1="7349" y1="87943" x2="7049" y2="89184"/>
                          <a14:foregroundMark x1="7392" y1="87766" x2="7349" y2="87943"/>
                          <a14:foregroundMark x1="9620" y1="78546" x2="7392" y2="87766"/>
                          <a14:foregroundMark x1="9976" y1="91667" x2="19747" y2="96631"/>
                          <a14:foregroundMark x1="7882" y1="90603" x2="9976" y2="91667"/>
                          <a14:foregroundMark x1="6835" y1="90071" x2="7882" y2="90603"/>
                          <a14:foregroundMark x1="52572" y1="97892" x2="56709" y2="98050"/>
                          <a14:foregroundMark x1="48902" y1="97751" x2="50126" y2="97798"/>
                          <a14:foregroundMark x1="45825" y1="97633" x2="47924" y2="97713"/>
                          <a14:foregroundMark x1="42231" y1="97495" x2="43749" y2="97553"/>
                          <a14:foregroundMark x1="39454" y1="97388" x2="41253" y2="97457"/>
                          <a14:foregroundMark x1="19747" y1="96631" x2="38380" y2="97346"/>
                          <a14:foregroundMark x1="56709" y1="98050" x2="63038" y2="89539"/>
                          <a14:foregroundMark x1="63038" y1="89539" x2="26582" y2="79610"/>
                          <a14:foregroundMark x1="26582" y1="79610" x2="8354" y2="78369"/>
                          <a14:foregroundMark x1="59241" y1="90603" x2="85570" y2="89362"/>
                          <a14:foregroundMark x1="85570" y1="89362" x2="73165" y2="94504"/>
                          <a14:foregroundMark x1="73165" y1="94504" x2="56709" y2="93794"/>
                          <a14:foregroundMark x1="56709" y1="93794" x2="61013" y2="89362"/>
                          <a14:foregroundMark x1="28354" y1="94149" x2="46835" y2="92199"/>
                          <a14:foregroundMark x1="46835" y1="92199" x2="60759" y2="95922"/>
                          <a14:foregroundMark x1="60759" y1="95922" x2="28101" y2="95567"/>
                          <a14:foregroundMark x1="28101" y1="95567" x2="29114" y2="93794"/>
                          <a14:foregroundMark x1="83797" y1="4787" x2="83797" y2="4787"/>
                          <a14:foregroundMark x1="85063" y1="3723" x2="85063" y2="3723"/>
                          <a14:foregroundMark x1="82785" y1="3723" x2="83797" y2="3723"/>
                          <a14:foregroundMark x1="84304" y1="3723" x2="84304" y2="3723"/>
                          <a14:foregroundMark x1="84304" y1="3723" x2="85316" y2="3723"/>
                          <a14:foregroundMark x1="82025" y1="5851" x2="82025" y2="5851"/>
                          <a14:foregroundMark x1="78987" y1="8688" x2="78987" y2="8688"/>
                          <a14:foregroundMark x1="78987" y1="8865" x2="78987" y2="9397"/>
                          <a14:foregroundMark x1="94177" y1="22163" x2="88861" y2="70745"/>
                          <a14:foregroundMark x1="88861" y1="70745" x2="91392" y2="92199"/>
                          <a14:foregroundMark x1="91899" y1="24291" x2="89367" y2="46809"/>
                          <a14:foregroundMark x1="94430" y1="26773" x2="93418" y2="56206"/>
                          <a14:foregroundMark x1="93418" y1="56206" x2="93418" y2="56206"/>
                          <a14:foregroundMark x1="93418" y1="56383" x2="92152" y2="65071"/>
                          <a14:foregroundMark x1="5823" y1="93794" x2="5823" y2="93794"/>
                          <a14:foregroundMark x1="5063" y1="94504" x2="5063" y2="94504"/>
                          <a14:foregroundMark x1="5063" y1="94504" x2="5063" y2="94504"/>
                          <a14:foregroundMark x1="5570" y1="93972" x2="5570" y2="93972"/>
                          <a14:foregroundMark x1="5570" y1="93440" x2="5570" y2="93617"/>
                          <a14:foregroundMark x1="5570" y1="93085" x2="5570" y2="93440"/>
                          <a14:foregroundMark x1="5570" y1="96277" x2="5570" y2="96277"/>
                          <a14:foregroundMark x1="7595" y1="96631" x2="8861" y2="96631"/>
                          <a14:foregroundMark x1="9114" y1="96631" x2="9114" y2="96631"/>
                          <a14:foregroundMark x1="9620" y1="96631" x2="10886" y2="96631"/>
                          <a14:foregroundMark x1="11139" y1="96631" x2="11139" y2="96631"/>
                          <a14:foregroundMark x1="12405" y1="96809" x2="16709" y2="97340"/>
                          <a14:foregroundMark x1="92152" y1="64539" x2="91139" y2="76418"/>
                          <a14:foregroundMark x1="91139" y1="76418" x2="89620" y2="63475"/>
                          <a14:foregroundMark x1="89620" y1="63475" x2="93418" y2="64184"/>
                          <a14:foregroundMark x1="93165" y1="64539" x2="94684" y2="75177"/>
                          <a14:foregroundMark x1="94684" y1="75177" x2="91646" y2="86702"/>
                          <a14:foregroundMark x1="91646" y1="86702" x2="92911" y2="83865"/>
                          <a14:foregroundMark x1="93671" y1="54255" x2="94177" y2="65071"/>
                          <a14:foregroundMark x1="68608" y1="95213" x2="83544" y2="95213"/>
                          <a14:foregroundMark x1="83544" y1="95213" x2="66329" y2="94858"/>
                          <a14:foregroundMark x1="66329" y1="94858" x2="66076" y2="95390"/>
                          <a14:foregroundMark x1="94684" y1="79610" x2="92152" y2="89362"/>
                          <a14:foregroundMark x1="92152" y1="89362" x2="95190" y2="82801"/>
                          <a14:foregroundMark x1="93671" y1="83865" x2="93924" y2="91489"/>
                          <a14:foregroundMark x1="94430" y1="91135" x2="94937" y2="81915"/>
                          <a14:foregroundMark x1="94937" y1="81560" x2="94937" y2="81560"/>
                          <a14:foregroundMark x1="94937" y1="81028" x2="94937" y2="80319"/>
                          <a14:foregroundMark x1="94684" y1="79965" x2="94684" y2="79965"/>
                          <a14:foregroundMark x1="94684" y1="79610" x2="94684" y2="79610"/>
                          <a14:foregroundMark x1="94684" y1="77128" x2="94684" y2="76596"/>
                          <a14:foregroundMark x1="94684" y1="76241" x2="94684" y2="76241"/>
                          <a14:foregroundMark x1="94684" y1="76241" x2="94430" y2="77305"/>
                          <a14:foregroundMark x1="94430" y1="77305" x2="94177" y2="78191"/>
                          <a14:foregroundMark x1="94177" y1="78723" x2="94177" y2="80496"/>
                          <a14:foregroundMark x1="94177" y1="81028" x2="94177" y2="82447"/>
                          <a14:foregroundMark x1="94177" y1="83333" x2="94430" y2="94858"/>
                          <a14:foregroundMark x1="94430" y1="94858" x2="63797" y2="94858"/>
                          <a14:foregroundMark x1="95190" y1="20745" x2="93924" y2="27482"/>
                          <a14:foregroundMark x1="95190" y1="21809" x2="96456" y2="81206"/>
                          <a14:foregroundMark x1="51646" y1="3901" x2="42025" y2="4078"/>
                          <a14:foregroundMark x1="34864" y1="4301" x2="19241" y2="4787"/>
                          <a14:foregroundMark x1="42025" y1="4078" x2="37049" y2="4233"/>
                          <a14:foregroundMark x1="19241" y1="4787" x2="17215" y2="5319"/>
                          <a14:foregroundMark x1="51139" y1="3546" x2="51139" y2="3546"/>
                          <a14:foregroundMark x1="51139" y1="3191" x2="51139" y2="3191"/>
                          <a14:foregroundMark x1="50633" y1="2837" x2="50633" y2="2837"/>
                          <a14:foregroundMark x1="50127" y1="2837" x2="50127" y2="2837"/>
                          <a14:foregroundMark x1="50633" y1="2837" x2="50633" y2="2837"/>
                          <a14:foregroundMark x1="50886" y1="2837" x2="50886" y2="2837"/>
                          <a14:foregroundMark x1="50886" y1="2837" x2="50886" y2="2837"/>
                          <a14:foregroundMark x1="50886" y1="2837" x2="50886" y2="2837"/>
                          <a14:foregroundMark x1="50633" y1="2837" x2="50633" y2="2837"/>
                          <a14:foregroundMark x1="50127" y1="2837" x2="50127" y2="2837"/>
                          <a14:foregroundMark x1="50127" y1="3014" x2="50127" y2="3014"/>
                          <a14:foregroundMark x1="50886" y1="2837" x2="50886" y2="2837"/>
                          <a14:foregroundMark x1="50886" y1="2837" x2="50886" y2="2837"/>
                          <a14:foregroundMark x1="51139" y1="2660" x2="51139" y2="2660"/>
                          <a14:foregroundMark x1="52152" y1="2482" x2="52152" y2="2482"/>
                          <a14:backgroundMark x1="12152" y1="4078" x2="17119" y2="5238"/>
                          <a14:backgroundMark x1="13418" y1="4433" x2="9873" y2="17730"/>
                          <a14:backgroundMark x1="9873" y1="17730" x2="1519" y2="17908"/>
                          <a14:backgroundMark x1="16203" y1="19858" x2="1266" y2="19504"/>
                          <a14:backgroundMark x1="16747" y1="2671" x2="17265" y2="2675"/>
                          <a14:backgroundMark x1="2785" y1="21099" x2="3544" y2="73404"/>
                          <a14:backgroundMark x1="5570" y1="87766" x2="5570" y2="87766"/>
                          <a14:backgroundMark x1="6329" y1="87943" x2="6329" y2="87943"/>
                          <a14:backgroundMark x1="5063" y1="89184" x2="5063" y2="89184"/>
                          <a14:backgroundMark x1="5823" y1="89362" x2="5823" y2="89362"/>
                          <a14:backgroundMark x1="6329" y1="89184" x2="6329" y2="89184"/>
                          <a14:backgroundMark x1="5570" y1="90603" x2="5570" y2="90603"/>
                          <a14:backgroundMark x1="5570" y1="91667" x2="5570" y2="91667"/>
                          <a14:backgroundMark x1="5316" y1="93440" x2="5316" y2="93440"/>
                          <a14:backgroundMark x1="4810" y1="93794" x2="4810" y2="93794"/>
                          <a14:backgroundMark x1="4810" y1="94681" x2="4810" y2="94681"/>
                          <a14:backgroundMark x1="5063" y1="93440" x2="5063" y2="93440"/>
                          <a14:backgroundMark x1="36456" y1="98404" x2="36962" y2="98759"/>
                          <a14:backgroundMark x1="37468" y1="99113" x2="37468" y2="99113"/>
                          <a14:backgroundMark x1="39241" y1="99113" x2="39241" y2="99113"/>
                          <a14:backgroundMark x1="39747" y1="99113" x2="40759" y2="99113"/>
                          <a14:backgroundMark x1="41266" y1="99113" x2="41266" y2="99113"/>
                          <a14:backgroundMark x1="42025" y1="99113" x2="43797" y2="99468"/>
                          <a14:backgroundMark x1="44304" y1="99468" x2="44304" y2="99468"/>
                          <a14:backgroundMark x1="46076" y1="99468" x2="46076" y2="99468"/>
                          <a14:backgroundMark x1="46329" y1="99468" x2="47342" y2="99468"/>
                          <a14:backgroundMark x1="48101" y1="99468" x2="48101" y2="99468"/>
                          <a14:backgroundMark x1="48608" y1="99468" x2="51139" y2="99468"/>
                          <a14:backgroundMark x1="52152" y1="99468" x2="52152" y2="99468"/>
                          <a14:backgroundMark x1="53924" y1="99468" x2="53924" y2="99468"/>
                          <a14:backgroundMark x1="34937" y1="709" x2="34937" y2="709"/>
                          <a14:backgroundMark x1="29367" y1="2128" x2="29367" y2="2128"/>
                          <a14:backgroundMark x1="33418" y1="2128" x2="33418" y2="2128"/>
                          <a14:backgroundMark x1="36709" y1="2128" x2="38987" y2="1950"/>
                          <a14:backgroundMark x1="40759" y1="709" x2="40759" y2="709"/>
                        </a14:backgroundRemoval>
                      </a14:imgEffect>
                    </a14:imgLayer>
                  </a14:imgProps>
                </a:ext>
                <a:ext uri="{28A0092B-C50C-407E-A947-70E740481C1C}">
                  <a14:useLocalDpi xmlns:a14="http://schemas.microsoft.com/office/drawing/2010/main" val="0"/>
                </a:ext>
              </a:extLst>
            </a:blip>
            <a:srcRect l="3121" t="950" r="3345" b="1512"/>
            <a:stretch/>
          </p:blipFill>
          <p:spPr>
            <a:xfrm>
              <a:off x="8004786" y="801167"/>
              <a:ext cx="821754" cy="1224205"/>
            </a:xfrm>
            <a:prstGeom prst="rect">
              <a:avLst/>
            </a:prstGeom>
          </p:spPr>
        </p:pic>
        <p:sp>
          <p:nvSpPr>
            <p:cNvPr id="21" name="正方形/長方形 20">
              <a:extLst>
                <a:ext uri="{FF2B5EF4-FFF2-40B4-BE49-F238E27FC236}">
                  <a16:creationId xmlns:a16="http://schemas.microsoft.com/office/drawing/2014/main" id="{53ABFECA-75E9-4F05-A6FE-6C29E5C46C3D}"/>
                </a:ext>
              </a:extLst>
            </p:cNvPr>
            <p:cNvSpPr/>
            <p:nvPr/>
          </p:nvSpPr>
          <p:spPr>
            <a:xfrm>
              <a:off x="7781301" y="1476290"/>
              <a:ext cx="1277480" cy="364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lang="ja-JP" altLang="en-US" sz="1400" b="1" dirty="0">
                  <a:solidFill>
                    <a:schemeClr val="tx1"/>
                  </a:solidFill>
                  <a:latin typeface="+mn-ea"/>
                </a:rPr>
                <a:t>室外ユニット</a:t>
              </a:r>
              <a:endParaRPr lang="en-US" altLang="ja-JP" sz="1200" dirty="0">
                <a:solidFill>
                  <a:schemeClr val="tx1"/>
                </a:solidFill>
                <a:latin typeface="+mn-ea"/>
              </a:endParaRPr>
            </a:p>
          </p:txBody>
        </p:sp>
      </p:grpSp>
      <p:sp>
        <p:nvSpPr>
          <p:cNvPr id="3" name="スライド番号プレースホルダー 2">
            <a:extLst>
              <a:ext uri="{FF2B5EF4-FFF2-40B4-BE49-F238E27FC236}">
                <a16:creationId xmlns:a16="http://schemas.microsoft.com/office/drawing/2014/main" id="{28DD56F0-85FA-448E-B677-093C61DB21E0}"/>
              </a:ext>
            </a:extLst>
          </p:cNvPr>
          <p:cNvSpPr>
            <a:spLocks noGrp="1"/>
          </p:cNvSpPr>
          <p:nvPr>
            <p:ph type="sldNum" sz="quarter" idx="18"/>
          </p:nvPr>
        </p:nvSpPr>
        <p:spPr/>
        <p:txBody>
          <a:bodyPr/>
          <a:lstStyle/>
          <a:p>
            <a:fld id="{8E309D18-5CEC-4165-B971-DC4DA761F26D}" type="slidenum">
              <a:rPr lang="ja-JP" altLang="en-US" smtClean="0"/>
              <a:pPr/>
              <a:t>4</a:t>
            </a:fld>
            <a:endParaRPr lang="ja-JP" altLang="en-US"/>
          </a:p>
        </p:txBody>
      </p:sp>
      <p:pic>
        <p:nvPicPr>
          <p:cNvPr id="19" name="図 18">
            <a:extLst>
              <a:ext uri="{FF2B5EF4-FFF2-40B4-BE49-F238E27FC236}">
                <a16:creationId xmlns:a16="http://schemas.microsoft.com/office/drawing/2014/main" id="{160F4E22-F80E-474E-A065-FEE0EB3E76CD}"/>
              </a:ext>
            </a:extLst>
          </p:cNvPr>
          <p:cNvPicPr>
            <a:picLocks noChangeAspect="1"/>
          </p:cNvPicPr>
          <p:nvPr/>
        </p:nvPicPr>
        <p:blipFill>
          <a:blip r:embed="rId6"/>
          <a:stretch>
            <a:fillRect/>
          </a:stretch>
        </p:blipFill>
        <p:spPr>
          <a:xfrm>
            <a:off x="427884" y="2200384"/>
            <a:ext cx="4208379" cy="2793147"/>
          </a:xfrm>
          <a:prstGeom prst="rect">
            <a:avLst/>
          </a:prstGeom>
        </p:spPr>
      </p:pic>
      <p:pic>
        <p:nvPicPr>
          <p:cNvPr id="22" name="図 21">
            <a:extLst>
              <a:ext uri="{FF2B5EF4-FFF2-40B4-BE49-F238E27FC236}">
                <a16:creationId xmlns:a16="http://schemas.microsoft.com/office/drawing/2014/main" id="{451F16AF-9DB4-419F-B369-257D01CADFA6}"/>
              </a:ext>
            </a:extLst>
          </p:cNvPr>
          <p:cNvPicPr>
            <a:picLocks noChangeAspect="1"/>
          </p:cNvPicPr>
          <p:nvPr/>
        </p:nvPicPr>
        <p:blipFill>
          <a:blip r:embed="rId7"/>
          <a:stretch>
            <a:fillRect/>
          </a:stretch>
        </p:blipFill>
        <p:spPr>
          <a:xfrm>
            <a:off x="4664361" y="2174795"/>
            <a:ext cx="4144116" cy="2793146"/>
          </a:xfrm>
          <a:prstGeom prst="rect">
            <a:avLst/>
          </a:prstGeom>
        </p:spPr>
      </p:pic>
    </p:spTree>
    <p:extLst>
      <p:ext uri="{BB962C8B-B14F-4D97-AF65-F5344CB8AC3E}">
        <p14:creationId xmlns:p14="http://schemas.microsoft.com/office/powerpoint/2010/main" val="91371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40</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2386701"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サービスアイテムの体系</a:t>
            </a:r>
          </a:p>
        </p:txBody>
      </p:sp>
      <p:sp>
        <p:nvSpPr>
          <p:cNvPr id="9" name="L 字 8">
            <a:extLst>
              <a:ext uri="{FF2B5EF4-FFF2-40B4-BE49-F238E27FC236}">
                <a16:creationId xmlns:a16="http://schemas.microsoft.com/office/drawing/2014/main" id="{894465D8-E95D-4370-8C0B-7E9763216D38}"/>
              </a:ext>
            </a:extLst>
          </p:cNvPr>
          <p:cNvSpPr/>
          <p:nvPr/>
        </p:nvSpPr>
        <p:spPr>
          <a:xfrm rot="5400000">
            <a:off x="5773941" y="3292206"/>
            <a:ext cx="2159557" cy="4453045"/>
          </a:xfrm>
          <a:prstGeom prst="corner">
            <a:avLst>
              <a:gd name="adj1" fmla="val 89887"/>
              <a:gd name="adj2" fmla="val 100000"/>
            </a:avLst>
          </a:prstGeom>
          <a:solidFill>
            <a:srgbClr val="FFC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 name="L 字 9">
            <a:extLst>
              <a:ext uri="{FF2B5EF4-FFF2-40B4-BE49-F238E27FC236}">
                <a16:creationId xmlns:a16="http://schemas.microsoft.com/office/drawing/2014/main" id="{3AE1A168-4ADF-4531-8436-B67C94E43AC6}"/>
              </a:ext>
            </a:extLst>
          </p:cNvPr>
          <p:cNvSpPr/>
          <p:nvPr/>
        </p:nvSpPr>
        <p:spPr>
          <a:xfrm rot="5400000">
            <a:off x="2237788" y="-250377"/>
            <a:ext cx="4933279" cy="8764489"/>
          </a:xfrm>
          <a:prstGeom prst="corner">
            <a:avLst>
              <a:gd name="adj1" fmla="val 83709"/>
              <a:gd name="adj2" fmla="val 49355"/>
            </a:avLst>
          </a:prstGeom>
          <a:solidFill>
            <a:srgbClr val="9900CC">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8DFD6266-6AC4-4479-8FB7-A0532C2BF8F4}"/>
              </a:ext>
            </a:extLst>
          </p:cNvPr>
          <p:cNvSpPr/>
          <p:nvPr/>
        </p:nvSpPr>
        <p:spPr>
          <a:xfrm>
            <a:off x="601117" y="2448683"/>
            <a:ext cx="5229661" cy="400110"/>
          </a:xfrm>
          <a:prstGeom prst="rect">
            <a:avLst/>
          </a:prstGeom>
        </p:spPr>
        <p:txBody>
          <a:bodyPr wrap="square">
            <a:spAutoFit/>
          </a:bodyPr>
          <a:lstStyle/>
          <a:p>
            <a:r>
              <a:rPr lang="ja-JP" altLang="en-US" sz="2000" dirty="0">
                <a:latin typeface="Meiryo UI" panose="020B0604030504040204" pitchFamily="50" charset="-128"/>
                <a:ea typeface="Meiryo UI" panose="020B0604030504040204" pitchFamily="50" charset="-128"/>
              </a:rPr>
              <a:t>対象機種：</a:t>
            </a:r>
            <a:r>
              <a:rPr lang="ja-JP" altLang="en-US" sz="2000" dirty="0">
                <a:highlight>
                  <a:srgbClr val="FFFF00"/>
                </a:highlight>
                <a:latin typeface="Meiryo UI" panose="020B0604030504040204" pitchFamily="50" charset="-128"/>
                <a:ea typeface="Meiryo UI" panose="020B0604030504040204" pitchFamily="50" charset="-128"/>
              </a:rPr>
              <a:t>スリム、マルチ、冷凍機など</a:t>
            </a:r>
          </a:p>
        </p:txBody>
      </p:sp>
      <p:sp>
        <p:nvSpPr>
          <p:cNvPr id="13" name="テキスト ボックス 12">
            <a:extLst>
              <a:ext uri="{FF2B5EF4-FFF2-40B4-BE49-F238E27FC236}">
                <a16:creationId xmlns:a16="http://schemas.microsoft.com/office/drawing/2014/main" id="{97FE9419-35C7-458C-8389-4CFC716768EA}"/>
              </a:ext>
            </a:extLst>
          </p:cNvPr>
          <p:cNvSpPr txBox="1"/>
          <p:nvPr/>
        </p:nvSpPr>
        <p:spPr>
          <a:xfrm>
            <a:off x="395536" y="1664702"/>
            <a:ext cx="7529377" cy="830997"/>
          </a:xfrm>
          <a:prstGeom prst="rect">
            <a:avLst/>
          </a:prstGeom>
          <a:noFill/>
        </p:spPr>
        <p:txBody>
          <a:bodyPr wrap="square" rtlCol="0">
            <a:spAutoFit/>
          </a:bodyPr>
          <a:lstStyle/>
          <a:p>
            <a:r>
              <a:rPr lang="en-US" altLang="ja-JP" sz="2400" b="1" dirty="0" err="1">
                <a:ln w="6350">
                  <a:solidFill>
                    <a:schemeClr val="bg1"/>
                  </a:solidFill>
                </a:ln>
                <a:solidFill>
                  <a:schemeClr val="accent3">
                    <a:lumMod val="50000"/>
                  </a:schemeClr>
                </a:solidFill>
                <a:latin typeface="Meiryo UI" panose="020B0604030504040204" pitchFamily="50" charset="-128"/>
                <a:ea typeface="Meiryo UI" panose="020B0604030504040204" pitchFamily="50" charset="-128"/>
              </a:rPr>
              <a:t>MELflo</a:t>
            </a:r>
            <a:r>
              <a:rPr lang="ja-JP" altLang="en-US" sz="2400" b="1" dirty="0">
                <a:ln w="6350">
                  <a:solidFill>
                    <a:schemeClr val="bg1"/>
                  </a:solidFill>
                </a:ln>
                <a:solidFill>
                  <a:schemeClr val="accent3">
                    <a:lumMod val="50000"/>
                  </a:schemeClr>
                </a:solidFill>
                <a:latin typeface="Meiryo UI" panose="020B0604030504040204" pitchFamily="50" charset="-128"/>
                <a:ea typeface="Meiryo UI" panose="020B0604030504040204" pitchFamily="50" charset="-128"/>
              </a:rPr>
              <a:t>アプリ</a:t>
            </a:r>
            <a:endParaRPr lang="en-US" altLang="ja-JP" sz="2400" b="1" dirty="0">
              <a:ln w="6350">
                <a:solidFill>
                  <a:schemeClr val="bg1"/>
                </a:solidFill>
              </a:ln>
              <a:solidFill>
                <a:schemeClr val="accent3">
                  <a:lumMod val="50000"/>
                </a:schemeClr>
              </a:solidFill>
              <a:latin typeface="Meiryo UI" panose="020B0604030504040204" pitchFamily="50" charset="-128"/>
              <a:ea typeface="Meiryo UI" panose="020B0604030504040204" pitchFamily="50" charset="-128"/>
            </a:endParaRPr>
          </a:p>
          <a:p>
            <a:r>
              <a:rPr lang="ja-JP" altLang="en-US" sz="2400" b="1" dirty="0">
                <a:ln w="6350">
                  <a:solidFill>
                    <a:schemeClr val="bg1"/>
                  </a:solidFill>
                </a:ln>
                <a:solidFill>
                  <a:schemeClr val="accent3">
                    <a:lumMod val="50000"/>
                  </a:schemeClr>
                </a:solidFill>
                <a:latin typeface="Meiryo UI" panose="020B0604030504040204" pitchFamily="50" charset="-128"/>
                <a:ea typeface="Meiryo UI" panose="020B0604030504040204" pitchFamily="50" charset="-128"/>
              </a:rPr>
              <a:t>（</a:t>
            </a:r>
            <a:r>
              <a:rPr lang="ja-JP" altLang="en-US" sz="2000" b="1" dirty="0">
                <a:ln w="6350">
                  <a:solidFill>
                    <a:schemeClr val="bg1"/>
                  </a:solidFill>
                </a:ln>
                <a:solidFill>
                  <a:schemeClr val="accent3">
                    <a:lumMod val="50000"/>
                  </a:schemeClr>
                </a:solidFill>
                <a:latin typeface="Meiryo UI" panose="020B0604030504040204" pitchFamily="50" charset="-128"/>
                <a:ea typeface="Meiryo UI" panose="020B0604030504040204" pitchFamily="50" charset="-128"/>
              </a:rPr>
              <a:t>アプリを使った物件管理・フロン法の記録などの支援）</a:t>
            </a:r>
            <a:endParaRPr lang="en-US" altLang="ja-JP" sz="2000" b="1" dirty="0">
              <a:ln w="6350">
                <a:solidFill>
                  <a:schemeClr val="bg1"/>
                </a:solidFill>
              </a:ln>
              <a:solidFill>
                <a:schemeClr val="accent3">
                  <a:lumMod val="50000"/>
                </a:schemeClr>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3CB8B606-07B3-4D31-9B07-2BA2C9C2BDBF}"/>
              </a:ext>
            </a:extLst>
          </p:cNvPr>
          <p:cNvSpPr txBox="1"/>
          <p:nvPr/>
        </p:nvSpPr>
        <p:spPr>
          <a:xfrm>
            <a:off x="543338" y="4498170"/>
            <a:ext cx="3141356" cy="769441"/>
          </a:xfrm>
          <a:prstGeom prst="rect">
            <a:avLst/>
          </a:prstGeom>
          <a:solidFill>
            <a:schemeClr val="bg1"/>
          </a:solidFill>
          <a:ln>
            <a:solidFill>
              <a:srgbClr val="FF0000"/>
            </a:solidFill>
          </a:ln>
        </p:spPr>
        <p:txBody>
          <a:bodyPr wrap="square" rtlCol="0">
            <a:spAutoFit/>
          </a:bodyPr>
          <a:lstStyle/>
          <a:p>
            <a:pPr algn="ctr"/>
            <a:r>
              <a:rPr lang="en-US" altLang="ja-JP" sz="2400" b="1" dirty="0" err="1">
                <a:ln w="6350">
                  <a:solidFill>
                    <a:schemeClr val="bg1"/>
                  </a:solidFill>
                </a:ln>
                <a:solidFill>
                  <a:schemeClr val="accent1">
                    <a:lumMod val="50000"/>
                  </a:schemeClr>
                </a:solidFill>
                <a:latin typeface="Meiryo UI" panose="020B0604030504040204" pitchFamily="50" charset="-128"/>
                <a:ea typeface="Meiryo UI" panose="020B0604030504040204" pitchFamily="50" charset="-128"/>
              </a:rPr>
              <a:t>AirCoNet</a:t>
            </a:r>
            <a:r>
              <a:rPr lang="ja-JP" altLang="en-US" sz="2400" b="1" dirty="0">
                <a:ln w="6350">
                  <a:solidFill>
                    <a:schemeClr val="bg1"/>
                  </a:solidFill>
                </a:ln>
                <a:solidFill>
                  <a:schemeClr val="accent1">
                    <a:lumMod val="50000"/>
                  </a:schemeClr>
                </a:solidFill>
                <a:latin typeface="Meiryo UI" panose="020B0604030504040204" pitchFamily="50" charset="-128"/>
                <a:ea typeface="Meiryo UI" panose="020B0604030504040204" pitchFamily="50" charset="-128"/>
              </a:rPr>
              <a:t>サービス</a:t>
            </a:r>
            <a:endParaRPr lang="en-US" altLang="ja-JP" sz="2400" b="1" dirty="0">
              <a:ln w="6350">
                <a:solidFill>
                  <a:schemeClr val="bg1"/>
                </a:solidFill>
              </a:ln>
              <a:solidFill>
                <a:schemeClr val="accent1">
                  <a:lumMod val="50000"/>
                </a:schemeClr>
              </a:solidFill>
              <a:latin typeface="Meiryo UI" panose="020B0604030504040204" pitchFamily="50" charset="-128"/>
              <a:ea typeface="Meiryo UI" panose="020B0604030504040204" pitchFamily="50" charset="-128"/>
            </a:endParaRPr>
          </a:p>
          <a:p>
            <a:pPr algn="ctr"/>
            <a:r>
              <a:rPr lang="ja-JP" altLang="en-US" sz="2000" b="1" dirty="0">
                <a:ln w="6350">
                  <a:solidFill>
                    <a:schemeClr val="bg1"/>
                  </a:solidFill>
                </a:ln>
                <a:latin typeface="Meiryo UI" panose="020B0604030504040204" pitchFamily="50" charset="-128"/>
                <a:ea typeface="Meiryo UI" panose="020B0604030504040204" pitchFamily="50" charset="-128"/>
              </a:rPr>
              <a:t>（遠隔サポート）</a:t>
            </a:r>
            <a:endParaRPr lang="en-US" altLang="ja-JP" sz="2000" b="1" dirty="0">
              <a:ln w="6350">
                <a:solidFill>
                  <a:schemeClr val="bg1"/>
                </a:solidFill>
              </a:ln>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DE818710-25C6-44BE-B3D4-54DCA3DF7A85}"/>
              </a:ext>
            </a:extLst>
          </p:cNvPr>
          <p:cNvSpPr txBox="1"/>
          <p:nvPr/>
        </p:nvSpPr>
        <p:spPr>
          <a:xfrm>
            <a:off x="845586" y="2772848"/>
            <a:ext cx="7452828" cy="923330"/>
          </a:xfrm>
          <a:prstGeom prst="rect">
            <a:avLst/>
          </a:prstGeom>
          <a:noFill/>
        </p:spPr>
        <p:txBody>
          <a:bodyPr wrap="square" rtlCol="0">
            <a:spAutoFit/>
          </a:bodyPr>
          <a:lstStyle/>
          <a:p>
            <a:pPr marL="268288" indent="-268288"/>
            <a:r>
              <a:rPr lang="ja-JP" altLang="en-US" dirty="0">
                <a:latin typeface="Meiryo UI" panose="020B0604030504040204" pitchFamily="50" charset="-128"/>
                <a:ea typeface="Meiryo UI" panose="020B0604030504040204" pitchFamily="50" charset="-128"/>
              </a:rPr>
              <a:t>特長：</a:t>
            </a:r>
            <a:r>
              <a:rPr lang="en-US" altLang="ja-JP" dirty="0">
                <a:latin typeface="Meiryo UI" panose="020B0604030504040204" pitchFamily="50" charset="-128"/>
                <a:ea typeface="Meiryo UI" panose="020B0604030504040204" pitchFamily="50" charset="-128"/>
              </a:rPr>
              <a:t>QR</a:t>
            </a:r>
            <a:r>
              <a:rPr lang="ja-JP" altLang="en-US" dirty="0">
                <a:latin typeface="Meiryo UI" panose="020B0604030504040204" pitchFamily="50" charset="-128"/>
                <a:ea typeface="Meiryo UI" panose="020B0604030504040204" pitchFamily="50" charset="-128"/>
              </a:rPr>
              <a:t>コードの読み取りや</a:t>
            </a:r>
            <a:r>
              <a:rPr lang="en-US" altLang="ja-JP" dirty="0">
                <a:latin typeface="Meiryo UI" panose="020B0604030504040204" pitchFamily="50" charset="-128"/>
                <a:ea typeface="Meiryo UI" panose="020B0604030504040204" pitchFamily="50" charset="-128"/>
              </a:rPr>
              <a:t>Bluetooth</a:t>
            </a:r>
            <a:r>
              <a:rPr lang="ja-JP" altLang="en-US" dirty="0">
                <a:latin typeface="Meiryo UI" panose="020B0604030504040204" pitchFamily="50" charset="-128"/>
                <a:ea typeface="Meiryo UI" panose="020B0604030504040204" pitchFamily="50" charset="-128"/>
              </a:rPr>
              <a:t>接続などで、機器方法を登録</a:t>
            </a:r>
            <a:endParaRPr lang="en-US" altLang="ja-JP" dirty="0">
              <a:latin typeface="Meiryo UI" panose="020B0604030504040204" pitchFamily="50" charset="-128"/>
              <a:ea typeface="Meiryo UI" panose="020B0604030504040204" pitchFamily="50" charset="-128"/>
            </a:endParaRPr>
          </a:p>
          <a:p>
            <a:pPr marL="268288" indent="-268288"/>
            <a:r>
              <a:rPr lang="ja-JP" altLang="en-US" dirty="0">
                <a:latin typeface="Meiryo UI" panose="020B0604030504040204" pitchFamily="50" charset="-128"/>
                <a:ea typeface="Meiryo UI" panose="020B0604030504040204" pitchFamily="50" charset="-128"/>
              </a:rPr>
              <a:t>　　　：スマートフォンなどで簡単に物件管理が可能。</a:t>
            </a:r>
            <a:endParaRPr lang="en-US" altLang="ja-JP" dirty="0">
              <a:latin typeface="Meiryo UI" panose="020B0604030504040204" pitchFamily="50" charset="-128"/>
              <a:ea typeface="Meiryo UI" panose="020B0604030504040204" pitchFamily="50" charset="-128"/>
            </a:endParaRPr>
          </a:p>
          <a:p>
            <a:pPr marL="268288" indent="-268288"/>
            <a:r>
              <a:rPr lang="ja-JP" altLang="en-US" dirty="0">
                <a:latin typeface="Meiryo UI" panose="020B0604030504040204" pitchFamily="50" charset="-128"/>
                <a:ea typeface="Meiryo UI" panose="020B0604030504040204" pitchFamily="50" charset="-128"/>
              </a:rPr>
              <a:t>　　　：スマートフォンのアプリにも対応</a:t>
            </a:r>
            <a:endParaRPr lang="ja-JP" altLang="ja-JP"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2AEFEB53-9D19-4C70-B317-DB94CAD88A06}"/>
              </a:ext>
            </a:extLst>
          </p:cNvPr>
          <p:cNvSpPr txBox="1"/>
          <p:nvPr/>
        </p:nvSpPr>
        <p:spPr>
          <a:xfrm>
            <a:off x="5292135" y="4498170"/>
            <a:ext cx="3157412" cy="769441"/>
          </a:xfrm>
          <a:prstGeom prst="rect">
            <a:avLst/>
          </a:prstGeom>
          <a:solidFill>
            <a:schemeClr val="bg1"/>
          </a:solidFill>
          <a:ln>
            <a:solidFill>
              <a:srgbClr val="FF0000"/>
            </a:solidFill>
          </a:ln>
          <a:effectLst/>
        </p:spPr>
        <p:txBody>
          <a:bodyPr wrap="square" rtlCol="0">
            <a:spAutoFit/>
          </a:bodyPr>
          <a:lstStyle/>
          <a:p>
            <a:pPr algn="ctr"/>
            <a:r>
              <a:rPr lang="en-US" altLang="ja-JP" sz="2400" b="1" dirty="0">
                <a:ln w="6350">
                  <a:solidFill>
                    <a:schemeClr val="bg1"/>
                  </a:solidFill>
                </a:ln>
                <a:latin typeface="Meiryo UI" panose="020B0604030504040204" pitchFamily="50" charset="-128"/>
                <a:ea typeface="Meiryo UI" panose="020B0604030504040204" pitchFamily="50" charset="-128"/>
              </a:rPr>
              <a:t>MEL</a:t>
            </a:r>
            <a:r>
              <a:rPr lang="ja-JP" altLang="en-US" sz="2400" b="1" dirty="0">
                <a:ln w="6350">
                  <a:solidFill>
                    <a:schemeClr val="bg1"/>
                  </a:solidFill>
                </a:ln>
                <a:latin typeface="Meiryo UI" panose="020B0604030504040204" pitchFamily="50" charset="-128"/>
                <a:ea typeface="Meiryo UI" panose="020B0604030504040204" pitchFamily="50" charset="-128"/>
              </a:rPr>
              <a:t>く</a:t>
            </a:r>
            <a:r>
              <a:rPr lang="en-US" altLang="ja-JP" sz="2400" b="1" dirty="0">
                <a:ln w="6350">
                  <a:solidFill>
                    <a:schemeClr val="bg1"/>
                  </a:solidFill>
                </a:ln>
                <a:latin typeface="Meiryo UI" panose="020B0604030504040204" pitchFamily="50" charset="-128"/>
                <a:ea typeface="Meiryo UI" panose="020B0604030504040204" pitchFamily="50" charset="-128"/>
              </a:rPr>
              <a:t>~</a:t>
            </a:r>
            <a:r>
              <a:rPr lang="ja-JP" altLang="en-US" sz="2400" b="1" dirty="0">
                <a:ln w="6350">
                  <a:solidFill>
                    <a:schemeClr val="bg1"/>
                  </a:solidFill>
                </a:ln>
                <a:latin typeface="Meiryo UI" panose="020B0604030504040204" pitchFamily="50" charset="-128"/>
                <a:ea typeface="Meiryo UI" panose="020B0604030504040204" pitchFamily="50" charset="-128"/>
              </a:rPr>
              <a:t>る</a:t>
            </a:r>
            <a:r>
              <a:rPr lang="en-US" altLang="ja-JP" sz="2400" b="1" dirty="0">
                <a:ln w="6350">
                  <a:solidFill>
                    <a:schemeClr val="bg1"/>
                  </a:solidFill>
                </a:ln>
                <a:latin typeface="Meiryo UI" panose="020B0604030504040204" pitchFamily="50" charset="-128"/>
                <a:ea typeface="Meiryo UI" panose="020B0604030504040204" pitchFamily="50" charset="-128"/>
              </a:rPr>
              <a:t>LINK</a:t>
            </a:r>
          </a:p>
          <a:p>
            <a:pPr algn="ctr"/>
            <a:r>
              <a:rPr lang="ja-JP" altLang="en-US" sz="2000" b="1" dirty="0">
                <a:ln w="6350">
                  <a:solidFill>
                    <a:schemeClr val="bg1"/>
                  </a:solidFill>
                </a:ln>
                <a:latin typeface="Meiryo UI" panose="020B0604030504040204" pitchFamily="50" charset="-128"/>
                <a:ea typeface="Meiryo UI" panose="020B0604030504040204" pitchFamily="50" charset="-128"/>
              </a:rPr>
              <a:t>（遠隔サポート）</a:t>
            </a:r>
            <a:endParaRPr lang="en-US" altLang="ja-JP" sz="2000" b="1" dirty="0">
              <a:ln w="6350">
                <a:solidFill>
                  <a:schemeClr val="bg1"/>
                </a:solidFill>
              </a:ln>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EB13685C-914B-427E-9C89-405E7BD7BDCA}"/>
              </a:ext>
            </a:extLst>
          </p:cNvPr>
          <p:cNvSpPr/>
          <p:nvPr/>
        </p:nvSpPr>
        <p:spPr>
          <a:xfrm>
            <a:off x="1014670" y="5326031"/>
            <a:ext cx="3157412" cy="400110"/>
          </a:xfrm>
          <a:prstGeom prst="rect">
            <a:avLst/>
          </a:prstGeom>
        </p:spPr>
        <p:txBody>
          <a:bodyPr wrap="square">
            <a:spAutoFit/>
          </a:bodyPr>
          <a:lstStyle/>
          <a:p>
            <a:r>
              <a:rPr lang="ja-JP" altLang="en-US" sz="2000" dirty="0">
                <a:latin typeface="Meiryo UI" panose="020B0604030504040204" pitchFamily="50" charset="-128"/>
                <a:ea typeface="Meiryo UI" panose="020B0604030504040204" pitchFamily="50" charset="-128"/>
              </a:rPr>
              <a:t>対象機種：</a:t>
            </a:r>
            <a:r>
              <a:rPr lang="ja-JP" altLang="en-US" sz="2000" dirty="0">
                <a:highlight>
                  <a:srgbClr val="FFFF00"/>
                </a:highlight>
                <a:latin typeface="Meiryo UI" panose="020B0604030504040204" pitchFamily="50" charset="-128"/>
                <a:ea typeface="Meiryo UI" panose="020B0604030504040204" pitchFamily="50" charset="-128"/>
              </a:rPr>
              <a:t>スリム単独</a:t>
            </a:r>
          </a:p>
        </p:txBody>
      </p:sp>
      <p:sp>
        <p:nvSpPr>
          <p:cNvPr id="18" name="正方形/長方形 17">
            <a:extLst>
              <a:ext uri="{FF2B5EF4-FFF2-40B4-BE49-F238E27FC236}">
                <a16:creationId xmlns:a16="http://schemas.microsoft.com/office/drawing/2014/main" id="{8F83F0A1-772F-4423-8AEB-46149CA94A62}"/>
              </a:ext>
            </a:extLst>
          </p:cNvPr>
          <p:cNvSpPr/>
          <p:nvPr/>
        </p:nvSpPr>
        <p:spPr>
          <a:xfrm>
            <a:off x="4769225" y="5326031"/>
            <a:ext cx="4365316" cy="400110"/>
          </a:xfrm>
          <a:prstGeom prst="rect">
            <a:avLst/>
          </a:prstGeom>
        </p:spPr>
        <p:txBody>
          <a:bodyPr wrap="square">
            <a:spAutoFit/>
          </a:bodyPr>
          <a:lstStyle/>
          <a:p>
            <a:r>
              <a:rPr lang="ja-JP" altLang="en-US" sz="2000" dirty="0">
                <a:latin typeface="Meiryo UI" panose="020B0604030504040204" pitchFamily="50" charset="-128"/>
                <a:ea typeface="Meiryo UI" panose="020B0604030504040204" pitchFamily="50" charset="-128"/>
              </a:rPr>
              <a:t>対象機種：</a:t>
            </a:r>
            <a:r>
              <a:rPr lang="ja-JP" altLang="en-US" sz="2000" dirty="0">
                <a:highlight>
                  <a:srgbClr val="FFFF00"/>
                </a:highlight>
                <a:latin typeface="Meiryo UI" panose="020B0604030504040204" pitchFamily="50" charset="-128"/>
                <a:ea typeface="Meiryo UI" panose="020B0604030504040204" pitchFamily="50" charset="-128"/>
              </a:rPr>
              <a:t>マルチ他</a:t>
            </a:r>
            <a:r>
              <a:rPr lang="ja-JP" altLang="en-US" sz="1600" dirty="0">
                <a:highlight>
                  <a:srgbClr val="FFFF00"/>
                </a:highlight>
                <a:latin typeface="Meiryo UI" panose="020B0604030504040204" pitchFamily="50" charset="-128"/>
                <a:ea typeface="Meiryo UI" panose="020B0604030504040204" pitchFamily="50" charset="-128"/>
              </a:rPr>
              <a:t>（</a:t>
            </a:r>
            <a:r>
              <a:rPr lang="en-US" altLang="ja-JP" sz="1600" dirty="0">
                <a:highlight>
                  <a:srgbClr val="FFFF00"/>
                </a:highlight>
                <a:latin typeface="Meiryo UI" panose="020B0604030504040204" pitchFamily="50" charset="-128"/>
                <a:ea typeface="Meiryo UI" panose="020B0604030504040204" pitchFamily="50" charset="-128"/>
              </a:rPr>
              <a:t>M-NET</a:t>
            </a:r>
            <a:r>
              <a:rPr lang="ja-JP" altLang="en-US" sz="1600" dirty="0">
                <a:highlight>
                  <a:srgbClr val="FFFF00"/>
                </a:highlight>
                <a:latin typeface="Meiryo UI" panose="020B0604030504040204" pitchFamily="50" charset="-128"/>
                <a:ea typeface="Meiryo UI" panose="020B0604030504040204" pitchFamily="50" charset="-128"/>
              </a:rPr>
              <a:t>対応機種）</a:t>
            </a:r>
          </a:p>
        </p:txBody>
      </p:sp>
      <p:sp>
        <p:nvSpPr>
          <p:cNvPr id="19" name="テキスト ボックス 18">
            <a:extLst>
              <a:ext uri="{FF2B5EF4-FFF2-40B4-BE49-F238E27FC236}">
                <a16:creationId xmlns:a16="http://schemas.microsoft.com/office/drawing/2014/main" id="{B100AFC0-86C1-49F9-B3DD-40520803FE2C}"/>
              </a:ext>
            </a:extLst>
          </p:cNvPr>
          <p:cNvSpPr txBox="1"/>
          <p:nvPr/>
        </p:nvSpPr>
        <p:spPr>
          <a:xfrm>
            <a:off x="1014670" y="5675177"/>
            <a:ext cx="3528392" cy="923330"/>
          </a:xfrm>
          <a:prstGeom prst="rect">
            <a:avLst/>
          </a:prstGeom>
          <a:noFill/>
        </p:spPr>
        <p:txBody>
          <a:bodyPr wrap="square" rtlCol="0">
            <a:spAutoFit/>
          </a:bodyPr>
          <a:lstStyle/>
          <a:p>
            <a:pPr marL="268288" indent="-268288"/>
            <a:r>
              <a:rPr lang="ja-JP" altLang="en-US" dirty="0">
                <a:latin typeface="Meiryo UI" panose="020B0604030504040204" pitchFamily="50" charset="-128"/>
                <a:ea typeface="Meiryo UI" panose="020B0604030504040204" pitchFamily="50" charset="-128"/>
              </a:rPr>
              <a:t>特長：</a:t>
            </a:r>
            <a:r>
              <a:rPr lang="en-US" altLang="ja-JP" dirty="0" err="1">
                <a:latin typeface="Meiryo UI" panose="020B0604030504040204" pitchFamily="50" charset="-128"/>
                <a:ea typeface="Meiryo UI" panose="020B0604030504040204" pitchFamily="50" charset="-128"/>
              </a:rPr>
              <a:t>MELflo</a:t>
            </a:r>
            <a:r>
              <a:rPr lang="ja-JP" altLang="en-US" dirty="0">
                <a:latin typeface="Meiryo UI" panose="020B0604030504040204" pitchFamily="50" charset="-128"/>
                <a:ea typeface="Meiryo UI" panose="020B0604030504040204" pitchFamily="50" charset="-128"/>
              </a:rPr>
              <a:t>アプリを使用</a:t>
            </a:r>
            <a:endParaRPr lang="en-US" altLang="ja-JP" dirty="0">
              <a:latin typeface="Meiryo UI" panose="020B0604030504040204" pitchFamily="50" charset="-128"/>
              <a:ea typeface="Meiryo UI" panose="020B0604030504040204" pitchFamily="50" charset="-128"/>
            </a:endParaRPr>
          </a:p>
          <a:p>
            <a:pPr marL="268288" indent="-268288"/>
            <a:r>
              <a:rPr lang="ja-JP" altLang="en-US" dirty="0">
                <a:latin typeface="Meiryo UI" panose="020B0604030504040204" pitchFamily="50" charset="-128"/>
                <a:ea typeface="Meiryo UI" panose="020B0604030504040204" pitchFamily="50" charset="-128"/>
              </a:rPr>
              <a:t>　　　：</a:t>
            </a:r>
            <a:r>
              <a:rPr lang="en-US" altLang="ja-JP" dirty="0" err="1">
                <a:latin typeface="Meiryo UI" panose="020B0604030504040204" pitchFamily="50" charset="-128"/>
                <a:ea typeface="Meiryo UI" panose="020B0604030504040204" pitchFamily="50" charset="-128"/>
              </a:rPr>
              <a:t>Wifi</a:t>
            </a:r>
            <a:r>
              <a:rPr lang="ja-JP" altLang="en-US" dirty="0">
                <a:latin typeface="Meiryo UI" panose="020B0604030504040204" pitchFamily="50" charset="-128"/>
                <a:ea typeface="Meiryo UI" panose="020B0604030504040204" pitchFamily="50" charset="-128"/>
              </a:rPr>
              <a:t>経由でﾃﾞｰﾀ取得</a:t>
            </a:r>
            <a:endParaRPr lang="en-US" altLang="ja-JP" dirty="0">
              <a:latin typeface="Meiryo UI" panose="020B0604030504040204" pitchFamily="50" charset="-128"/>
              <a:ea typeface="Meiryo UI" panose="020B0604030504040204" pitchFamily="50" charset="-128"/>
            </a:endParaRPr>
          </a:p>
          <a:p>
            <a:pPr marL="268288" indent="-268288"/>
            <a:r>
              <a:rPr lang="ja-JP" altLang="en-US" dirty="0">
                <a:latin typeface="Meiryo UI" panose="020B0604030504040204" pitchFamily="50" charset="-128"/>
                <a:ea typeface="Meiryo UI" panose="020B0604030504040204" pitchFamily="50" charset="-128"/>
              </a:rPr>
              <a:t>　　　　（現地手配）</a:t>
            </a:r>
            <a:endParaRPr lang="ja-JP" altLang="ja-JP"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B98389D5-457A-424E-93C4-B6E0657F046C}"/>
              </a:ext>
            </a:extLst>
          </p:cNvPr>
          <p:cNvSpPr txBox="1"/>
          <p:nvPr/>
        </p:nvSpPr>
        <p:spPr>
          <a:xfrm>
            <a:off x="5371573" y="5675177"/>
            <a:ext cx="3575709" cy="923330"/>
          </a:xfrm>
          <a:prstGeom prst="rect">
            <a:avLst/>
          </a:prstGeom>
          <a:noFill/>
        </p:spPr>
        <p:txBody>
          <a:bodyPr wrap="square" rtlCol="0">
            <a:spAutoFit/>
          </a:bodyPr>
          <a:lstStyle/>
          <a:p>
            <a:pPr marL="268288" indent="-268288"/>
            <a:r>
              <a:rPr lang="ja-JP" altLang="en-US" dirty="0">
                <a:latin typeface="Meiryo UI" panose="020B0604030504040204" pitchFamily="50" charset="-128"/>
                <a:ea typeface="Meiryo UI" panose="020B0604030504040204" pitchFamily="50" charset="-128"/>
              </a:rPr>
              <a:t>特長：</a:t>
            </a:r>
            <a:r>
              <a:rPr lang="en-US" altLang="ja-JP" dirty="0">
                <a:latin typeface="Meiryo UI" panose="020B0604030504040204" pitchFamily="50" charset="-128"/>
                <a:ea typeface="Meiryo UI" panose="020B0604030504040204" pitchFamily="50" charset="-128"/>
              </a:rPr>
              <a:t>WEB</a:t>
            </a:r>
            <a:r>
              <a:rPr lang="ja-JP" altLang="en-US" dirty="0">
                <a:latin typeface="Meiryo UI" panose="020B0604030504040204" pitchFamily="50" charset="-128"/>
                <a:ea typeface="Meiryo UI" panose="020B0604030504040204" pitchFamily="50" charset="-128"/>
              </a:rPr>
              <a:t>ブラウザを使用</a:t>
            </a:r>
            <a:endParaRPr lang="en-US" altLang="ja-JP" dirty="0">
              <a:latin typeface="Meiryo UI" panose="020B0604030504040204" pitchFamily="50" charset="-128"/>
              <a:ea typeface="Meiryo UI" panose="020B0604030504040204" pitchFamily="50" charset="-128"/>
            </a:endParaRPr>
          </a:p>
          <a:p>
            <a:pPr marL="268288" indent="-268288"/>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LTE</a:t>
            </a:r>
            <a:r>
              <a:rPr lang="ja-JP" altLang="en-US" dirty="0">
                <a:latin typeface="Meiryo UI" panose="020B0604030504040204" pitchFamily="50" charset="-128"/>
                <a:ea typeface="Meiryo UI" panose="020B0604030504040204" pitchFamily="50" charset="-128"/>
              </a:rPr>
              <a:t>経由でﾃﾞｰﾀ取得</a:t>
            </a:r>
            <a:endParaRPr lang="en-US" altLang="ja-JP" dirty="0">
              <a:latin typeface="Meiryo UI" panose="020B0604030504040204" pitchFamily="50" charset="-128"/>
              <a:ea typeface="Meiryo UI" panose="020B0604030504040204" pitchFamily="50" charset="-128"/>
            </a:endParaRPr>
          </a:p>
          <a:p>
            <a:pPr marL="268288" indent="-268288"/>
            <a:r>
              <a:rPr lang="ja-JP" altLang="en-US" dirty="0">
                <a:latin typeface="Meiryo UI" panose="020B0604030504040204" pitchFamily="50" charset="-128"/>
                <a:ea typeface="Meiryo UI" panose="020B0604030504040204" pitchFamily="50" charset="-128"/>
              </a:rPr>
              <a:t>　　　（サービスに含）</a:t>
            </a:r>
            <a:endParaRPr lang="ja-JP" altLang="ja-JP"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58A4F58-207C-4EFD-A7D1-F33A59B949D1}"/>
              </a:ext>
            </a:extLst>
          </p:cNvPr>
          <p:cNvSpPr txBox="1"/>
          <p:nvPr/>
        </p:nvSpPr>
        <p:spPr>
          <a:xfrm>
            <a:off x="195482" y="3966909"/>
            <a:ext cx="8884761" cy="369332"/>
          </a:xfrm>
          <a:prstGeom prst="rect">
            <a:avLst/>
          </a:prstGeom>
          <a:solidFill>
            <a:schemeClr val="bg1"/>
          </a:solidFill>
          <a:ln>
            <a:solidFill>
              <a:schemeClr val="tx1"/>
            </a:solidFill>
          </a:ln>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オンライン（常時）接続で、運転データなどを取得</a:t>
            </a:r>
            <a:endParaRPr lang="ja-JP" altLang="ja-JP" dirty="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59B37718-6E63-4932-89C0-20F7947A1C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4850962" y="4605138"/>
            <a:ext cx="882345" cy="559330"/>
          </a:xfrm>
          <a:prstGeom prst="rect">
            <a:avLst/>
          </a:prstGeom>
          <a:ln>
            <a:solidFill>
              <a:schemeClr val="tx1"/>
            </a:solidFill>
          </a:ln>
        </p:spPr>
      </p:pic>
      <p:pic>
        <p:nvPicPr>
          <p:cNvPr id="23" name="図 22">
            <a:extLst>
              <a:ext uri="{FF2B5EF4-FFF2-40B4-BE49-F238E27FC236}">
                <a16:creationId xmlns:a16="http://schemas.microsoft.com/office/drawing/2014/main" id="{B1458BB5-1F45-4ECC-AB17-AEE1C9E42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327" y="1564755"/>
            <a:ext cx="592832" cy="592832"/>
          </a:xfrm>
          <a:prstGeom prst="rect">
            <a:avLst/>
          </a:prstGeom>
          <a:noFill/>
          <a:ln>
            <a:noFill/>
          </a:ln>
        </p:spPr>
        <p:style>
          <a:lnRef idx="1">
            <a:schemeClr val="accent5"/>
          </a:lnRef>
          <a:fillRef idx="2">
            <a:schemeClr val="accent5"/>
          </a:fillRef>
          <a:effectRef idx="1">
            <a:schemeClr val="accent5"/>
          </a:effectRef>
          <a:fontRef idx="minor">
            <a:schemeClr val="dk1"/>
          </a:fontRef>
        </p:style>
      </p:pic>
      <p:sp>
        <p:nvSpPr>
          <p:cNvPr id="24" name="テキスト ボックス 23">
            <a:extLst>
              <a:ext uri="{FF2B5EF4-FFF2-40B4-BE49-F238E27FC236}">
                <a16:creationId xmlns:a16="http://schemas.microsoft.com/office/drawing/2014/main" id="{D64528E4-1DD8-4C27-9C97-C242AC253530}"/>
              </a:ext>
            </a:extLst>
          </p:cNvPr>
          <p:cNvSpPr txBox="1"/>
          <p:nvPr/>
        </p:nvSpPr>
        <p:spPr>
          <a:xfrm>
            <a:off x="195482" y="1217927"/>
            <a:ext cx="1692158"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22</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5</a:t>
            </a:r>
            <a:r>
              <a:rPr kumimoji="1" lang="ja-JP" altLang="en-US" dirty="0">
                <a:latin typeface="Meiryo UI" panose="020B0604030504040204" pitchFamily="50" charset="-128"/>
                <a:ea typeface="Meiryo UI" panose="020B0604030504040204" pitchFamily="50" charset="-128"/>
              </a:rPr>
              <a:t>月現在</a:t>
            </a:r>
          </a:p>
        </p:txBody>
      </p:sp>
    </p:spTree>
    <p:extLst>
      <p:ext uri="{BB962C8B-B14F-4D97-AF65-F5344CB8AC3E}">
        <p14:creationId xmlns:p14="http://schemas.microsoft.com/office/powerpoint/2010/main" val="2601729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41</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1491965" cy="346246"/>
          </a:xfrm>
          <a:prstGeom prst="rect">
            <a:avLst/>
          </a:prstGeom>
          <a:solidFill>
            <a:schemeClr val="bg1"/>
          </a:solidFill>
          <a:ln w="12700">
            <a:noFill/>
          </a:ln>
        </p:spPr>
        <p:txBody>
          <a:bodyPr wrap="square" rtlCol="0" anchor="ctr" anchorCtr="0">
            <a:noAutofit/>
          </a:bodyPr>
          <a:lstStyle/>
          <a:p>
            <a:r>
              <a:rPr lang="zh-TW" altLang="en-US" sz="1600" dirty="0">
                <a:solidFill>
                  <a:srgbClr val="FF0000"/>
                </a:solidFill>
                <a:latin typeface="Meiryo UI" panose="020B0604030504040204" pitchFamily="50" charset="-128"/>
                <a:ea typeface="Meiryo UI" panose="020B0604030504040204" pitchFamily="50" charset="-128"/>
              </a:rPr>
              <a:t>対象機種比較</a:t>
            </a:r>
          </a:p>
        </p:txBody>
      </p:sp>
      <p:graphicFrame>
        <p:nvGraphicFramePr>
          <p:cNvPr id="9" name="表 5">
            <a:extLst>
              <a:ext uri="{FF2B5EF4-FFF2-40B4-BE49-F238E27FC236}">
                <a16:creationId xmlns:a16="http://schemas.microsoft.com/office/drawing/2014/main" id="{6586129C-8226-4D61-A2B2-406739ECD940}"/>
              </a:ext>
            </a:extLst>
          </p:cNvPr>
          <p:cNvGraphicFramePr>
            <a:graphicFrameLocks noGrp="1"/>
          </p:cNvGraphicFramePr>
          <p:nvPr>
            <p:extLst>
              <p:ext uri="{D42A27DB-BD31-4B8C-83A1-F6EECF244321}">
                <p14:modId xmlns:p14="http://schemas.microsoft.com/office/powerpoint/2010/main" val="2264514375"/>
              </p:ext>
            </p:extLst>
          </p:nvPr>
        </p:nvGraphicFramePr>
        <p:xfrm>
          <a:off x="251519" y="1279271"/>
          <a:ext cx="8005107" cy="5184872"/>
        </p:xfrm>
        <a:graphic>
          <a:graphicData uri="http://schemas.openxmlformats.org/drawingml/2006/table">
            <a:tbl>
              <a:tblPr firstRow="1" bandRow="1">
                <a:tableStyleId>{073A0DAA-6AF3-43AB-8588-CEC1D06C72B9}</a:tableStyleId>
              </a:tblPr>
              <a:tblGrid>
                <a:gridCol w="1299482">
                  <a:extLst>
                    <a:ext uri="{9D8B030D-6E8A-4147-A177-3AD203B41FA5}">
                      <a16:colId xmlns:a16="http://schemas.microsoft.com/office/drawing/2014/main" val="4194735821"/>
                    </a:ext>
                  </a:extLst>
                </a:gridCol>
                <a:gridCol w="2426345">
                  <a:extLst>
                    <a:ext uri="{9D8B030D-6E8A-4147-A177-3AD203B41FA5}">
                      <a16:colId xmlns:a16="http://schemas.microsoft.com/office/drawing/2014/main" val="272263381"/>
                    </a:ext>
                  </a:extLst>
                </a:gridCol>
                <a:gridCol w="1219165">
                  <a:extLst>
                    <a:ext uri="{9D8B030D-6E8A-4147-A177-3AD203B41FA5}">
                      <a16:colId xmlns:a16="http://schemas.microsoft.com/office/drawing/2014/main" val="547835725"/>
                    </a:ext>
                  </a:extLst>
                </a:gridCol>
                <a:gridCol w="1803698">
                  <a:extLst>
                    <a:ext uri="{9D8B030D-6E8A-4147-A177-3AD203B41FA5}">
                      <a16:colId xmlns:a16="http://schemas.microsoft.com/office/drawing/2014/main" val="449683191"/>
                    </a:ext>
                  </a:extLst>
                </a:gridCol>
                <a:gridCol w="1256417">
                  <a:extLst>
                    <a:ext uri="{9D8B030D-6E8A-4147-A177-3AD203B41FA5}">
                      <a16:colId xmlns:a16="http://schemas.microsoft.com/office/drawing/2014/main" val="4138077176"/>
                    </a:ext>
                  </a:extLst>
                </a:gridCol>
              </a:tblGrid>
              <a:tr h="934698">
                <a:tc rowSpan="2">
                  <a:txBody>
                    <a:bodyPr/>
                    <a:lstStyle/>
                    <a:p>
                      <a:endParaRPr kumimoji="1" lang="ja-JP" altLang="en-US" sz="1600">
                        <a:latin typeface="Meiryo UI" panose="020B0604030504040204" pitchFamily="50" charset="-128"/>
                        <a:ea typeface="Meiryo UI" panose="020B0604030504040204" pitchFamily="50" charset="-128"/>
                      </a:endParaRPr>
                    </a:p>
                  </a:txBody>
                  <a:tcPr/>
                </a:tc>
                <a:tc gridSpan="2">
                  <a:txBody>
                    <a:bodyPr/>
                    <a:lstStyle/>
                    <a:p>
                      <a:pPr algn="ctr"/>
                      <a:r>
                        <a:rPr kumimoji="1" lang="en-US" altLang="ja-JP" sz="1800" dirty="0" err="1">
                          <a:latin typeface="Meiryo UI" panose="020B0604030504040204" pitchFamily="50" charset="-128"/>
                          <a:ea typeface="Meiryo UI" panose="020B0604030504040204" pitchFamily="50" charset="-128"/>
                        </a:rPr>
                        <a:t>MELflo</a:t>
                      </a:r>
                      <a:endParaRPr kumimoji="1" lang="en-US" altLang="ja-JP" sz="1800"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a:p>
                  </a:txBody>
                  <a:tcPr/>
                </a:tc>
                <a:tc gridSpan="2">
                  <a:txBody>
                    <a:bodyPr/>
                    <a:lstStyle/>
                    <a:p>
                      <a:pPr algn="ctr"/>
                      <a:r>
                        <a:rPr kumimoji="1" lang="en-US" altLang="ja-JP" sz="1800" dirty="0">
                          <a:latin typeface="Meiryo UI" panose="020B0604030504040204" pitchFamily="50" charset="-128"/>
                          <a:ea typeface="Meiryo UI" panose="020B0604030504040204" pitchFamily="50" charset="-128"/>
                        </a:rPr>
                        <a:t>MEL</a:t>
                      </a:r>
                      <a:r>
                        <a:rPr kumimoji="1" lang="ja-JP" altLang="en-US" sz="1800" dirty="0">
                          <a:latin typeface="Meiryo UI" panose="020B0604030504040204" pitchFamily="50" charset="-128"/>
                          <a:ea typeface="Meiryo UI" panose="020B0604030504040204" pitchFamily="50" charset="-128"/>
                        </a:rPr>
                        <a:t>く～る</a:t>
                      </a:r>
                      <a:r>
                        <a:rPr kumimoji="1" lang="en-US" altLang="ja-JP" sz="1800" dirty="0">
                          <a:latin typeface="Meiryo UI" panose="020B0604030504040204" pitchFamily="50" charset="-128"/>
                          <a:ea typeface="Meiryo UI" panose="020B0604030504040204" pitchFamily="50" charset="-128"/>
                        </a:rPr>
                        <a:t>LINK</a:t>
                      </a:r>
                    </a:p>
                    <a:p>
                      <a:pPr algn="ctr"/>
                      <a:r>
                        <a:rPr kumimoji="1" lang="en-US" altLang="ja-JP" sz="1800" dirty="0">
                          <a:latin typeface="Meiryo UI" panose="020B0604030504040204" pitchFamily="50" charset="-128"/>
                          <a:ea typeface="Meiryo UI" panose="020B0604030504040204" pitchFamily="50" charset="-128"/>
                        </a:rPr>
                        <a:t>(22-8</a:t>
                      </a:r>
                      <a:r>
                        <a:rPr kumimoji="1" lang="ja-JP" altLang="en-US" sz="1800" dirty="0">
                          <a:latin typeface="Meiryo UI" panose="020B0604030504040204" pitchFamily="50" charset="-128"/>
                          <a:ea typeface="Meiryo UI" panose="020B0604030504040204" pitchFamily="50" charset="-128"/>
                        </a:rPr>
                        <a:t>月版）</a:t>
                      </a:r>
                    </a:p>
                  </a:txBody>
                  <a:tcPr anchor="ctr">
                    <a:solidFill>
                      <a:srgbClr val="FF0000"/>
                    </a:solidFill>
                  </a:tcPr>
                </a:tc>
                <a:tc hMerge="1">
                  <a:txBody>
                    <a:bodyPr/>
                    <a:lstStyle/>
                    <a:p>
                      <a:endParaRPr kumimoji="1" lang="ja-JP" altLang="en-US"/>
                    </a:p>
                  </a:txBody>
                  <a:tcPr/>
                </a:tc>
                <a:extLst>
                  <a:ext uri="{0D108BD9-81ED-4DB2-BD59-A6C34878D82A}">
                    <a16:rowId xmlns:a16="http://schemas.microsoft.com/office/drawing/2014/main" val="4076831949"/>
                  </a:ext>
                </a:extLst>
              </a:tr>
              <a:tr h="534112">
                <a:tc vMerge="1">
                  <a:txBody>
                    <a:bodyPr/>
                    <a:lstStyle/>
                    <a:p>
                      <a:endParaRPr kumimoji="1" lang="ja-JP" altLang="en-US"/>
                    </a:p>
                  </a:txBody>
                  <a:tcPr/>
                </a:tc>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（アプリでの機器管理）</a:t>
                      </a:r>
                    </a:p>
                  </a:txBody>
                  <a:tcPr anchor="ctr" anchorCtr="1"/>
                </a:tc>
                <a:tc>
                  <a:txBody>
                    <a:bodyPr/>
                    <a:lstStyle/>
                    <a:p>
                      <a:r>
                        <a:rPr kumimoji="1" lang="en-US" altLang="ja-JP" sz="1200" b="1" dirty="0" err="1">
                          <a:latin typeface="Meiryo UI" panose="020B0604030504040204" pitchFamily="50" charset="-128"/>
                          <a:ea typeface="Meiryo UI" panose="020B0604030504040204" pitchFamily="50" charset="-128"/>
                        </a:rPr>
                        <a:t>AirCoNet</a:t>
                      </a:r>
                      <a:endParaRPr kumimoji="1" lang="ja-JP" altLang="en-US" sz="1200" b="1"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200" b="1" dirty="0">
                          <a:latin typeface="Meiryo UI" panose="020B0604030504040204" pitchFamily="50" charset="-128"/>
                          <a:ea typeface="Meiryo UI" panose="020B0604030504040204" pitchFamily="50" charset="-128"/>
                        </a:rPr>
                        <a:t>異常履歴</a:t>
                      </a:r>
                      <a:endParaRPr kumimoji="1" lang="ja-JP" altLang="en-US" sz="1600" b="1"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冷媒</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漏えい</a:t>
                      </a:r>
                      <a:endParaRPr kumimoji="1" lang="ja-JP" altLang="en-US" sz="1600" b="1"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extLst>
                  <a:ext uri="{0D108BD9-81ED-4DB2-BD59-A6C34878D82A}">
                    <a16:rowId xmlns:a16="http://schemas.microsoft.com/office/drawing/2014/main" val="3707735330"/>
                  </a:ext>
                </a:extLst>
              </a:tr>
              <a:tr h="541531">
                <a:tc>
                  <a:txBody>
                    <a:bodyPr/>
                    <a:lstStyle/>
                    <a:p>
                      <a:r>
                        <a:rPr kumimoji="1" lang="ja-JP" altLang="en-US" sz="1600" dirty="0">
                          <a:latin typeface="Meiryo UI" panose="020B0604030504040204" pitchFamily="50" charset="-128"/>
                          <a:ea typeface="Meiryo UI" panose="020B0604030504040204" pitchFamily="50" charset="-128"/>
                        </a:rPr>
                        <a:t>マルチ</a:t>
                      </a: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a:t>
                      </a: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p>
                  </a:txBody>
                  <a:tcPr anchor="ctr" anchorCtr="1">
                    <a:solidFill>
                      <a:schemeClr val="accent1">
                        <a:lumMod val="20000"/>
                        <a:lumOff val="80000"/>
                      </a:schemeClr>
                    </a:solidFill>
                  </a:tcPr>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機種限定</a:t>
                      </a:r>
                      <a:endParaRPr kumimoji="1" lang="ja-JP" altLang="en-US" sz="1200" dirty="0">
                        <a:latin typeface="Meiryo UI" panose="020B0604030504040204" pitchFamily="50" charset="-128"/>
                        <a:ea typeface="Meiryo UI"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1086409701"/>
                  </a:ext>
                </a:extLst>
              </a:tr>
              <a:tr h="368081">
                <a:tc>
                  <a:txBody>
                    <a:bodyPr/>
                    <a:lstStyle/>
                    <a:p>
                      <a:r>
                        <a:rPr kumimoji="1" lang="ja-JP" altLang="en-US" sz="1600" dirty="0">
                          <a:latin typeface="Meiryo UI" panose="020B0604030504040204" pitchFamily="50" charset="-128"/>
                          <a:ea typeface="Meiryo UI" panose="020B0604030504040204" pitchFamily="50" charset="-128"/>
                        </a:rPr>
                        <a:t>スリム</a:t>
                      </a: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（リモコン</a:t>
                      </a:r>
                      <a:r>
                        <a:rPr kumimoji="1" lang="en-US" altLang="ja-JP" sz="1050" dirty="0">
                          <a:latin typeface="Meiryo UI" panose="020B0604030504040204" pitchFamily="50" charset="-128"/>
                          <a:ea typeface="Meiryo UI" panose="020B0604030504040204" pitchFamily="50" charset="-128"/>
                        </a:rPr>
                        <a:t>BLE</a:t>
                      </a:r>
                      <a:r>
                        <a:rPr kumimoji="1" lang="ja-JP" altLang="en-US" sz="1050" dirty="0">
                          <a:latin typeface="Meiryo UI" panose="020B0604030504040204" pitchFamily="50" charset="-128"/>
                          <a:ea typeface="Meiryo UI" panose="020B0604030504040204" pitchFamily="50" charset="-128"/>
                        </a:rPr>
                        <a:t>通信、</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a:t>
                      </a:r>
                      <a:r>
                        <a:rPr kumimoji="1" lang="en-US" altLang="ja-JP" sz="1050" dirty="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※M-NET</a:t>
                      </a:r>
                      <a:r>
                        <a:rPr kumimoji="1" lang="ja-JP" altLang="en-US" sz="1050" dirty="0">
                          <a:latin typeface="Meiryo UI" panose="020B0604030504040204" pitchFamily="50" charset="-128"/>
                          <a:ea typeface="Meiryo UI" panose="020B0604030504040204" pitchFamily="50" charset="-128"/>
                        </a:rPr>
                        <a:t>アダプタ必要</a:t>
                      </a:r>
                      <a:endParaRPr kumimoji="1" lang="ja-JP" altLang="en-US" sz="1200"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extLst>
                  <a:ext uri="{0D108BD9-81ED-4DB2-BD59-A6C34878D82A}">
                    <a16:rowId xmlns:a16="http://schemas.microsoft.com/office/drawing/2014/main" val="1704154195"/>
                  </a:ext>
                </a:extLst>
              </a:tr>
              <a:tr h="541531">
                <a:tc>
                  <a:txBody>
                    <a:bodyPr/>
                    <a:lstStyle/>
                    <a:p>
                      <a:r>
                        <a:rPr kumimoji="1" lang="ja-JP" altLang="en-US" sz="1600" dirty="0">
                          <a:latin typeface="Meiryo UI" panose="020B0604030504040204" pitchFamily="50" charset="-128"/>
                          <a:ea typeface="Meiryo UI" panose="020B0604030504040204" pitchFamily="50" charset="-128"/>
                        </a:rPr>
                        <a:t>設備</a:t>
                      </a:r>
                      <a:r>
                        <a:rPr kumimoji="1" lang="en-US" altLang="ja-JP" sz="1600" dirty="0">
                          <a:latin typeface="Meiryo UI" panose="020B0604030504040204" pitchFamily="50" charset="-128"/>
                          <a:ea typeface="Meiryo UI" panose="020B0604030504040204" pitchFamily="50" charset="-128"/>
                        </a:rPr>
                        <a:t>PAC</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（形名手入力）</a:t>
                      </a: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p>
                  </a:txBody>
                  <a:tcPr anchor="ctr" anchorCtr="1">
                    <a:solidFill>
                      <a:schemeClr val="accent1">
                        <a:lumMod val="20000"/>
                        <a:lumOff val="80000"/>
                      </a:schemeClr>
                    </a:solidFill>
                  </a:tcPr>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機種限定</a:t>
                      </a:r>
                    </a:p>
                  </a:txBody>
                  <a:tcPr anchor="ctr" anchorCtr="1">
                    <a:solidFill>
                      <a:schemeClr val="accent1">
                        <a:lumMod val="20000"/>
                        <a:lumOff val="80000"/>
                      </a:schemeClr>
                    </a:solidFill>
                  </a:tcPr>
                </a:tc>
                <a:extLst>
                  <a:ext uri="{0D108BD9-81ED-4DB2-BD59-A6C34878D82A}">
                    <a16:rowId xmlns:a16="http://schemas.microsoft.com/office/drawing/2014/main" val="1763947498"/>
                  </a:ext>
                </a:extLst>
              </a:tr>
              <a:tr h="541531">
                <a:tc>
                  <a:txBody>
                    <a:bodyPr/>
                    <a:lstStyle/>
                    <a:p>
                      <a:r>
                        <a:rPr kumimoji="1" lang="en-US" altLang="ja-JP" sz="1600" dirty="0">
                          <a:latin typeface="Meiryo UI" panose="020B0604030504040204" pitchFamily="50" charset="-128"/>
                          <a:ea typeface="Meiryo UI" panose="020B0604030504040204" pitchFamily="50" charset="-128"/>
                        </a:rPr>
                        <a:t>DT-R</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（形名手入力）</a:t>
                      </a: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extLst>
                  <a:ext uri="{0D108BD9-81ED-4DB2-BD59-A6C34878D82A}">
                    <a16:rowId xmlns:a16="http://schemas.microsoft.com/office/drawing/2014/main" val="982236570"/>
                  </a:ext>
                </a:extLst>
              </a:tr>
              <a:tr h="719859">
                <a:tc>
                  <a:txBody>
                    <a:bodyPr/>
                    <a:lstStyle/>
                    <a:p>
                      <a:r>
                        <a:rPr kumimoji="1" lang="ja-JP" altLang="en-US" sz="1600" dirty="0">
                          <a:latin typeface="Meiryo UI" panose="020B0604030504040204" pitchFamily="50" charset="-128"/>
                          <a:ea typeface="Meiryo UI" panose="020B0604030504040204" pitchFamily="50" charset="-128"/>
                        </a:rPr>
                        <a:t>低温機器</a:t>
                      </a: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QR</a:t>
                      </a:r>
                      <a:r>
                        <a:rPr kumimoji="1" lang="ja-JP" altLang="en-US" sz="1050" dirty="0">
                          <a:latin typeface="Meiryo UI" panose="020B0604030504040204" pitchFamily="50" charset="-128"/>
                          <a:ea typeface="Meiryo UI" panose="020B0604030504040204" pitchFamily="50" charset="-128"/>
                        </a:rPr>
                        <a:t>コード）</a:t>
                      </a: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solidFill>
                      <a:schemeClr val="accent1">
                        <a:lumMod val="20000"/>
                        <a:lumOff val="80000"/>
                      </a:schemeClr>
                    </a:solidFill>
                  </a:tcPr>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solidFill>
                      <a:schemeClr val="accent1">
                        <a:lumMod val="20000"/>
                        <a:lumOff val="80000"/>
                      </a:schemeClr>
                    </a:solidFill>
                  </a:tcPr>
                </a:tc>
                <a:extLst>
                  <a:ext uri="{0D108BD9-81ED-4DB2-BD59-A6C34878D82A}">
                    <a16:rowId xmlns:a16="http://schemas.microsoft.com/office/drawing/2014/main" val="2988049265"/>
                  </a:ext>
                </a:extLst>
              </a:tr>
              <a:tr h="716290">
                <a:tc>
                  <a:txBody>
                    <a:bodyPr/>
                    <a:lstStyle/>
                    <a:p>
                      <a:r>
                        <a:rPr kumimoji="1" lang="ja-JP" altLang="en-US" sz="1600" dirty="0">
                          <a:latin typeface="Meiryo UI" panose="020B0604030504040204" pitchFamily="50" charset="-128"/>
                          <a:ea typeface="Meiryo UI" panose="020B0604030504040204" pitchFamily="50" charset="-128"/>
                        </a:rPr>
                        <a:t>ロスナイ</a:t>
                      </a:r>
                    </a:p>
                  </a:txBody>
                  <a:tcPr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（形名手入力）</a:t>
                      </a:r>
                    </a:p>
                  </a:txBody>
                  <a:tcPr anchor="ctr" anchorCtr="1"/>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tc>
                <a:tc>
                  <a:txBody>
                    <a:bodyPr/>
                    <a:lstStyle/>
                    <a:p>
                      <a:pPr algn="ct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機種によりフリープランアダプタが必要</a:t>
                      </a:r>
                      <a:endParaRPr kumimoji="1" lang="ja-JP" altLang="en-US" sz="1200"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tc>
                  <a:txBody>
                    <a:bodyPr/>
                    <a:lstStyle/>
                    <a:p>
                      <a:pPr algn="ct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anchor="ctr" anchorCtr="1">
                    <a:solidFill>
                      <a:schemeClr val="accent1">
                        <a:lumMod val="40000"/>
                        <a:lumOff val="60000"/>
                      </a:schemeClr>
                    </a:solidFill>
                  </a:tcPr>
                </a:tc>
                <a:extLst>
                  <a:ext uri="{0D108BD9-81ED-4DB2-BD59-A6C34878D82A}">
                    <a16:rowId xmlns:a16="http://schemas.microsoft.com/office/drawing/2014/main" val="38255443"/>
                  </a:ext>
                </a:extLst>
              </a:tr>
            </a:tbl>
          </a:graphicData>
        </a:graphic>
      </p:graphicFrame>
      <p:sp>
        <p:nvSpPr>
          <p:cNvPr id="10" name="テキスト ボックス 9">
            <a:extLst>
              <a:ext uri="{FF2B5EF4-FFF2-40B4-BE49-F238E27FC236}">
                <a16:creationId xmlns:a16="http://schemas.microsoft.com/office/drawing/2014/main" id="{BF9F009F-9AF3-484A-ACEA-872429EF3C54}"/>
              </a:ext>
            </a:extLst>
          </p:cNvPr>
          <p:cNvSpPr txBox="1"/>
          <p:nvPr/>
        </p:nvSpPr>
        <p:spPr>
          <a:xfrm>
            <a:off x="1416672" y="6506294"/>
            <a:ext cx="6930916" cy="302903"/>
          </a:xfrm>
          <a:prstGeom prst="rect">
            <a:avLst/>
          </a:prstGeom>
          <a:noFill/>
        </p:spPr>
        <p:txBody>
          <a:bodyPr wrap="square" rtlCol="0">
            <a:spAutoFit/>
          </a:bodyPr>
          <a:lstStyle/>
          <a:p>
            <a:pPr algn="l">
              <a:lnSpc>
                <a:spcPct val="130000"/>
              </a:lnSpc>
            </a:pPr>
            <a:r>
              <a:rPr kumimoji="1"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 順次機能追加してまいります。また、接続機種も順次拡大予定です。</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8901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sp>
        <p:nvSpPr>
          <p:cNvPr id="7" name="Text Box 4">
            <a:extLst>
              <a:ext uri="{FF2B5EF4-FFF2-40B4-BE49-F238E27FC236}">
                <a16:creationId xmlns:a16="http://schemas.microsoft.com/office/drawing/2014/main" id="{368209D9-C7B7-40D3-ACD2-F3451F4EF389}"/>
              </a:ext>
            </a:extLst>
          </p:cNvPr>
          <p:cNvSpPr txBox="1">
            <a:spLocks noChangeArrowheads="1"/>
          </p:cNvSpPr>
          <p:nvPr/>
        </p:nvSpPr>
        <p:spPr bwMode="auto">
          <a:xfrm>
            <a:off x="74645" y="798652"/>
            <a:ext cx="8880004" cy="461665"/>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管理</a:t>
            </a:r>
          </a:p>
        </p:txBody>
      </p:sp>
      <p:sp>
        <p:nvSpPr>
          <p:cNvPr id="3" name="スライド番号プレースホルダー 2">
            <a:extLst>
              <a:ext uri="{FF2B5EF4-FFF2-40B4-BE49-F238E27FC236}">
                <a16:creationId xmlns:a16="http://schemas.microsoft.com/office/drawing/2014/main" id="{0C707003-E9CB-48C1-B999-C40B24EE44D9}"/>
              </a:ext>
            </a:extLst>
          </p:cNvPr>
          <p:cNvSpPr>
            <a:spLocks noGrp="1"/>
          </p:cNvSpPr>
          <p:nvPr>
            <p:ph type="sldNum" sz="quarter" idx="18"/>
          </p:nvPr>
        </p:nvSpPr>
        <p:spPr/>
        <p:txBody>
          <a:bodyPr/>
          <a:lstStyle/>
          <a:p>
            <a:fld id="{8E309D18-5CEC-4165-B971-DC4DA761F26D}" type="slidenum">
              <a:rPr lang="ja-JP" altLang="en-US" smtClean="0"/>
              <a:pPr/>
              <a:t>42</a:t>
            </a:fld>
            <a:endParaRPr lang="ja-JP" altLang="en-US"/>
          </a:p>
        </p:txBody>
      </p:sp>
      <p:pic>
        <p:nvPicPr>
          <p:cNvPr id="12" name="図 11">
            <a:extLst>
              <a:ext uri="{FF2B5EF4-FFF2-40B4-BE49-F238E27FC236}">
                <a16:creationId xmlns:a16="http://schemas.microsoft.com/office/drawing/2014/main" id="{AE4B85A4-EC82-4E24-8907-1EDD06FF6A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899"/>
          <a:stretch/>
        </p:blipFill>
        <p:spPr>
          <a:xfrm>
            <a:off x="7159428" y="109075"/>
            <a:ext cx="757789" cy="480373"/>
          </a:xfrm>
          <a:prstGeom prst="rect">
            <a:avLst/>
          </a:prstGeom>
          <a:ln>
            <a:noFill/>
          </a:ln>
        </p:spPr>
      </p:pic>
      <p:sp>
        <p:nvSpPr>
          <p:cNvPr id="8" name="テキスト ボックス 7">
            <a:extLst>
              <a:ext uri="{FF2B5EF4-FFF2-40B4-BE49-F238E27FC236}">
                <a16:creationId xmlns:a16="http://schemas.microsoft.com/office/drawing/2014/main" id="{142539C7-9620-40BE-9BDA-76E112B8801F}"/>
              </a:ext>
            </a:extLst>
          </p:cNvPr>
          <p:cNvSpPr txBox="1"/>
          <p:nvPr/>
        </p:nvSpPr>
        <p:spPr>
          <a:xfrm>
            <a:off x="189351" y="856672"/>
            <a:ext cx="1629617" cy="346246"/>
          </a:xfrm>
          <a:prstGeom prst="rect">
            <a:avLst/>
          </a:prstGeom>
          <a:solidFill>
            <a:schemeClr val="bg1"/>
          </a:solidFill>
          <a:ln w="12700">
            <a:noFill/>
          </a:ln>
        </p:spPr>
        <p:txBody>
          <a:bodyPr wrap="square" rtlCol="0" anchor="ctr" anchorCtr="0">
            <a:noAutofit/>
          </a:bodyPr>
          <a:lstStyle/>
          <a:p>
            <a:r>
              <a:rPr lang="ja-JP" altLang="en-US" sz="1600" dirty="0">
                <a:solidFill>
                  <a:srgbClr val="FF0000"/>
                </a:solidFill>
                <a:latin typeface="Meiryo UI" panose="020B0604030504040204" pitchFamily="50" charset="-128"/>
                <a:ea typeface="Meiryo UI" panose="020B0604030504040204" pitchFamily="50" charset="-128"/>
              </a:rPr>
              <a:t>お問合せについて</a:t>
            </a:r>
          </a:p>
        </p:txBody>
      </p:sp>
      <p:sp>
        <p:nvSpPr>
          <p:cNvPr id="9" name="タイトル 2">
            <a:extLst>
              <a:ext uri="{FF2B5EF4-FFF2-40B4-BE49-F238E27FC236}">
                <a16:creationId xmlns:a16="http://schemas.microsoft.com/office/drawing/2014/main" id="{518EAE7C-D3CA-4600-A96A-B8D5268A09F5}"/>
              </a:ext>
            </a:extLst>
          </p:cNvPr>
          <p:cNvSpPr txBox="1">
            <a:spLocks/>
          </p:cNvSpPr>
          <p:nvPr/>
        </p:nvSpPr>
        <p:spPr>
          <a:xfrm>
            <a:off x="177258" y="1153202"/>
            <a:ext cx="7563094" cy="1080120"/>
          </a:xfrm>
          <a:prstGeom prst="rect">
            <a:avLst/>
          </a:prstGeom>
        </p:spPr>
        <p:txBody>
          <a:bodyPr vert="horz" lIns="284400" tIns="72000" rIns="284400" bIns="72000" rtlCol="0" anchor="ctr">
            <a:noAutofit/>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sz="1600" dirty="0"/>
              <a:t>お問合せ項目・先について　</a:t>
            </a:r>
            <a:r>
              <a:rPr lang="en-US" altLang="ja-JP" sz="1600" dirty="0"/>
              <a:t>【22</a:t>
            </a:r>
            <a:r>
              <a:rPr lang="ja-JP" altLang="en-US" sz="1600" dirty="0"/>
              <a:t>年発売時点</a:t>
            </a:r>
            <a:r>
              <a:rPr lang="en-US" altLang="ja-JP" sz="1600" dirty="0"/>
              <a:t>】</a:t>
            </a:r>
          </a:p>
          <a:p>
            <a:r>
              <a:rPr lang="ja-JP" altLang="en-US" sz="1400" b="0" dirty="0"/>
              <a:t>サービスに関するお問い合わせは、お近くの販売窓口にお問合せ頂くか</a:t>
            </a:r>
            <a:endParaRPr lang="en-US" altLang="ja-JP" sz="1400" b="0" dirty="0"/>
          </a:p>
          <a:p>
            <a:r>
              <a:rPr lang="ja-JP" altLang="en-US" sz="1400" b="0" dirty="0"/>
              <a:t>もしくは下記お問合せ先までご相談ください。</a:t>
            </a:r>
          </a:p>
        </p:txBody>
      </p:sp>
      <p:graphicFrame>
        <p:nvGraphicFramePr>
          <p:cNvPr id="10" name="表 14">
            <a:extLst>
              <a:ext uri="{FF2B5EF4-FFF2-40B4-BE49-F238E27FC236}">
                <a16:creationId xmlns:a16="http://schemas.microsoft.com/office/drawing/2014/main" id="{4A4B55A5-1CF8-4DCA-B852-B5B3D6053A3C}"/>
              </a:ext>
            </a:extLst>
          </p:cNvPr>
          <p:cNvGraphicFramePr>
            <a:graphicFrameLocks noGrp="1"/>
          </p:cNvGraphicFramePr>
          <p:nvPr>
            <p:extLst>
              <p:ext uri="{D42A27DB-BD31-4B8C-83A1-F6EECF244321}">
                <p14:modId xmlns:p14="http://schemas.microsoft.com/office/powerpoint/2010/main" val="2662616304"/>
              </p:ext>
            </p:extLst>
          </p:nvPr>
        </p:nvGraphicFramePr>
        <p:xfrm>
          <a:off x="395536" y="2415021"/>
          <a:ext cx="7920880" cy="4182493"/>
        </p:xfrm>
        <a:graphic>
          <a:graphicData uri="http://schemas.openxmlformats.org/drawingml/2006/table">
            <a:tbl>
              <a:tblPr firstRow="1" bandRow="1">
                <a:tableStyleId>{5C22544A-7EE6-4342-B048-85BDC9FD1C3A}</a:tableStyleId>
              </a:tblPr>
              <a:tblGrid>
                <a:gridCol w="3078351">
                  <a:extLst>
                    <a:ext uri="{9D8B030D-6E8A-4147-A177-3AD203B41FA5}">
                      <a16:colId xmlns:a16="http://schemas.microsoft.com/office/drawing/2014/main" val="763008170"/>
                    </a:ext>
                  </a:extLst>
                </a:gridCol>
                <a:gridCol w="4842529">
                  <a:extLst>
                    <a:ext uri="{9D8B030D-6E8A-4147-A177-3AD203B41FA5}">
                      <a16:colId xmlns:a16="http://schemas.microsoft.com/office/drawing/2014/main" val="927137801"/>
                    </a:ext>
                  </a:extLst>
                </a:gridCol>
              </a:tblGrid>
              <a:tr h="597499">
                <a:tc>
                  <a:txBody>
                    <a:bodyPr/>
                    <a:lstStyle/>
                    <a:p>
                      <a:pPr algn="ctr"/>
                      <a:r>
                        <a:rPr kumimoji="1" lang="ja-JP" altLang="en-US" sz="1400" dirty="0">
                          <a:latin typeface="Meiryo UI" panose="020B0604030504040204" pitchFamily="50" charset="-128"/>
                          <a:ea typeface="Meiryo UI" panose="020B0604030504040204" pitchFamily="50" charset="-128"/>
                        </a:rPr>
                        <a:t>お問合せ項目</a:t>
                      </a:r>
                    </a:p>
                  </a:txBody>
                  <a:tcPr anchor="ctr"/>
                </a:tc>
                <a:tc>
                  <a:txBody>
                    <a:bodyPr/>
                    <a:lstStyle/>
                    <a:p>
                      <a:pPr algn="ctr"/>
                      <a:r>
                        <a:rPr kumimoji="1" lang="ja-JP" altLang="en-US" sz="1400" dirty="0">
                          <a:latin typeface="Meiryo UI" panose="020B0604030504040204" pitchFamily="50" charset="-128"/>
                          <a:ea typeface="Meiryo UI" panose="020B0604030504040204" pitchFamily="50" charset="-128"/>
                        </a:rPr>
                        <a:t>お問合せ先</a:t>
                      </a:r>
                    </a:p>
                  </a:txBody>
                  <a:tcPr anchor="ctr"/>
                </a:tc>
                <a:extLst>
                  <a:ext uri="{0D108BD9-81ED-4DB2-BD59-A6C34878D82A}">
                    <a16:rowId xmlns:a16="http://schemas.microsoft.com/office/drawing/2014/main" val="3958928869"/>
                  </a:ext>
                </a:extLst>
              </a:tr>
              <a:tr h="597499">
                <a:tc>
                  <a:txBody>
                    <a:bodyPr/>
                    <a:lstStyle/>
                    <a:p>
                      <a:r>
                        <a:rPr kumimoji="1" lang="ja-JP" altLang="en-US" sz="1400" dirty="0">
                          <a:latin typeface="Meiryo UI" panose="020B0604030504040204" pitchFamily="50" charset="-128"/>
                          <a:ea typeface="Meiryo UI" panose="020B0604030504040204" pitchFamily="50" charset="-128"/>
                        </a:rPr>
                        <a:t>サービス概要</a:t>
                      </a:r>
                    </a:p>
                  </a:txBody>
                  <a:tcPr/>
                </a:tc>
                <a:tc rowSpan="2">
                  <a:txBody>
                    <a:bodyPr/>
                    <a:lstStyle/>
                    <a:p>
                      <a:r>
                        <a:rPr kumimoji="1" lang="ja-JP" altLang="en-US" sz="1600" dirty="0">
                          <a:latin typeface="Meiryo UI" panose="020B0604030504040204" pitchFamily="50" charset="-128"/>
                          <a:ea typeface="Meiryo UI" panose="020B0604030504040204" pitchFamily="50" charset="-128"/>
                        </a:rPr>
                        <a:t>リクエストシステム㈱冷熱相談センター</a:t>
                      </a:r>
                      <a:endParaRPr kumimoji="1" lang="en-US" altLang="ja-JP" sz="1600" dirty="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TEL</a:t>
                      </a:r>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0120-9-24365</a:t>
                      </a:r>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07449560"/>
                  </a:ext>
                </a:extLst>
              </a:tr>
              <a:tr h="597499">
                <a:tc>
                  <a:txBody>
                    <a:bodyPr/>
                    <a:lstStyle/>
                    <a:p>
                      <a:r>
                        <a:rPr kumimoji="1" lang="en-US" altLang="ja-JP" sz="1400" dirty="0">
                          <a:latin typeface="Meiryo UI" panose="020B0604030504040204" pitchFamily="50" charset="-128"/>
                          <a:ea typeface="Meiryo UI" panose="020B0604030504040204" pitchFamily="50" charset="-128"/>
                        </a:rPr>
                        <a:t>MCC-50J</a:t>
                      </a:r>
                      <a:r>
                        <a:rPr kumimoji="1" lang="ja-JP" altLang="en-US" sz="1400" dirty="0">
                          <a:latin typeface="Meiryo UI" panose="020B0604030504040204" pitchFamily="50" charset="-128"/>
                          <a:ea typeface="Meiryo UI" panose="020B0604030504040204" pitchFamily="50" charset="-128"/>
                        </a:rPr>
                        <a:t>関連</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（仕様、設置）</a:t>
                      </a:r>
                    </a:p>
                  </a:txBody>
                  <a:tcPr/>
                </a:tc>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53473369"/>
                  </a:ext>
                </a:extLst>
              </a:tr>
              <a:tr h="597499">
                <a:tc>
                  <a:txBody>
                    <a:bodyPr/>
                    <a:lstStyle/>
                    <a:p>
                      <a:r>
                        <a:rPr kumimoji="1" lang="ja-JP" altLang="en-US" sz="1400" dirty="0">
                          <a:latin typeface="Meiryo UI" panose="020B0604030504040204" pitchFamily="50" charset="-128"/>
                          <a:ea typeface="Meiryo UI" panose="020B0604030504040204" pitchFamily="50" charset="-128"/>
                        </a:rPr>
                        <a:t>サービス概要</a:t>
                      </a:r>
                    </a:p>
                  </a:txBody>
                  <a:tcPr/>
                </a:tc>
                <a:tc rowSpan="4">
                  <a:txBody>
                    <a:bodyPr/>
                    <a:lstStyle/>
                    <a:p>
                      <a:r>
                        <a:rPr kumimoji="1" lang="ja-JP" altLang="en-US" sz="1600" dirty="0">
                          <a:latin typeface="Meiryo UI" panose="020B0604030504040204" pitchFamily="50" charset="-128"/>
                          <a:ea typeface="Meiryo UI" panose="020B0604030504040204" pitchFamily="50" charset="-128"/>
                        </a:rPr>
                        <a:t>三菱電機ビルソリューションズ㈱ビルまるごと相談室</a:t>
                      </a:r>
                      <a:endParaRPr kumimoji="1" lang="en-US" altLang="ja-JP" sz="1600" dirty="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TEL</a:t>
                      </a:r>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0120-0510-07</a:t>
                      </a:r>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92778937"/>
                  </a:ext>
                </a:extLst>
              </a:tr>
              <a:tr h="597499">
                <a:tc>
                  <a:txBody>
                    <a:bodyPr/>
                    <a:lstStyle/>
                    <a:p>
                      <a:r>
                        <a:rPr kumimoji="1" lang="ja-JP" altLang="en-US" sz="1400" dirty="0">
                          <a:latin typeface="Meiryo UI" panose="020B0604030504040204" pitchFamily="50" charset="-128"/>
                          <a:ea typeface="Meiryo UI" panose="020B0604030504040204" pitchFamily="50" charset="-128"/>
                        </a:rPr>
                        <a:t>通信関連</a:t>
                      </a:r>
                    </a:p>
                  </a:txBody>
                  <a:tcPr/>
                </a:tc>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40060834"/>
                  </a:ext>
                </a:extLst>
              </a:tr>
              <a:tr h="597499">
                <a:tc>
                  <a:txBody>
                    <a:bodyPr/>
                    <a:lstStyle/>
                    <a:p>
                      <a:r>
                        <a:rPr kumimoji="1" lang="ja-JP" altLang="en-US" sz="1400" dirty="0">
                          <a:latin typeface="Meiryo UI" panose="020B0604030504040204" pitchFamily="50" charset="-128"/>
                          <a:ea typeface="Meiryo UI" panose="020B0604030504040204" pitchFamily="50" charset="-128"/>
                        </a:rPr>
                        <a:t>契約業務関連 </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（契約方法、書類、内容）</a:t>
                      </a:r>
                      <a:endParaRPr kumimoji="1" lang="en-US" altLang="ja-JP" sz="14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99350155"/>
                  </a:ext>
                </a:extLst>
              </a:tr>
              <a:tr h="597499">
                <a:tc>
                  <a:txBody>
                    <a:bodyPr/>
                    <a:lstStyle/>
                    <a:p>
                      <a:r>
                        <a:rPr kumimoji="1" lang="en-US" altLang="ja-JP" sz="1400" dirty="0">
                          <a:latin typeface="Meiryo UI" panose="020B0604030504040204" pitchFamily="50" charset="-128"/>
                          <a:ea typeface="Meiryo UI" panose="020B0604030504040204" pitchFamily="50" charset="-128"/>
                        </a:rPr>
                        <a:t>WEB</a:t>
                      </a:r>
                      <a:r>
                        <a:rPr kumimoji="1" lang="ja-JP" altLang="en-US" sz="1400" dirty="0">
                          <a:latin typeface="Meiryo UI" panose="020B0604030504040204" pitchFamily="50" charset="-128"/>
                          <a:ea typeface="Meiryo UI" panose="020B0604030504040204" pitchFamily="50" charset="-128"/>
                        </a:rPr>
                        <a:t>画面関連</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（設定、操作）</a:t>
                      </a:r>
                    </a:p>
                  </a:txBody>
                  <a:tcPr/>
                </a:tc>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43253761"/>
                  </a:ext>
                </a:extLst>
              </a:tr>
            </a:tbl>
          </a:graphicData>
        </a:graphic>
      </p:graphicFrame>
    </p:spTree>
    <p:extLst>
      <p:ext uri="{BB962C8B-B14F-4D97-AF65-F5344CB8AC3E}">
        <p14:creationId xmlns:p14="http://schemas.microsoft.com/office/powerpoint/2010/main" val="1377281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コンテンツ プレースホルダー 5" descr="エアコン, 座る, 猫, 開く が含まれている画像&#10;&#10;自動的に生成された説明">
            <a:extLst>
              <a:ext uri="{FF2B5EF4-FFF2-40B4-BE49-F238E27FC236}">
                <a16:creationId xmlns:a16="http://schemas.microsoft.com/office/drawing/2014/main" id="{7F3E8839-4F4E-462B-B31C-019D72D81E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516" y="870372"/>
            <a:ext cx="8156663" cy="5440431"/>
          </a:xfrm>
        </p:spPr>
      </p:pic>
      <p:sp>
        <p:nvSpPr>
          <p:cNvPr id="15" name="テキスト ボックス 14">
            <a:extLst>
              <a:ext uri="{FF2B5EF4-FFF2-40B4-BE49-F238E27FC236}">
                <a16:creationId xmlns:a16="http://schemas.microsoft.com/office/drawing/2014/main" id="{5264E022-51A9-4449-851A-C58007FEE1E7}"/>
              </a:ext>
            </a:extLst>
          </p:cNvPr>
          <p:cNvSpPr txBox="1"/>
          <p:nvPr/>
        </p:nvSpPr>
        <p:spPr>
          <a:xfrm>
            <a:off x="1233126" y="1585853"/>
            <a:ext cx="6677748" cy="584775"/>
          </a:xfrm>
          <a:prstGeom prst="rect">
            <a:avLst/>
          </a:prstGeom>
          <a:noFill/>
        </p:spPr>
        <p:txBody>
          <a:bodyPr wrap="square" rtlCol="0">
            <a:spAutoFit/>
          </a:bodyPr>
          <a:lstStyle/>
          <a:p>
            <a:pPr algn="ctr"/>
            <a:r>
              <a:rPr kumimoji="1" lang="en-US" altLang="ja-JP" sz="3200" b="1" u="sng" spc="600" dirty="0">
                <a:latin typeface="Meiryo UI" panose="020B0604030504040204" pitchFamily="50" charset="-128"/>
                <a:ea typeface="Meiryo UI" panose="020B0604030504040204" pitchFamily="50" charset="-128"/>
              </a:rPr>
              <a:t>&lt;</a:t>
            </a:r>
            <a:r>
              <a:rPr kumimoji="1" lang="en-US" altLang="ja-JP" sz="3200" b="1" u="sng" spc="600" dirty="0" err="1">
                <a:latin typeface="Meiryo UI" panose="020B0604030504040204" pitchFamily="50" charset="-128"/>
                <a:ea typeface="Meiryo UI" panose="020B0604030504040204" pitchFamily="50" charset="-128"/>
              </a:rPr>
              <a:t>i</a:t>
            </a:r>
            <a:r>
              <a:rPr lang="en-US" altLang="ja-JP" sz="3200" b="1" u="sng" spc="600" dirty="0">
                <a:latin typeface="Meiryo UI" panose="020B0604030504040204" pitchFamily="50" charset="-128"/>
                <a:ea typeface="Meiryo UI" panose="020B0604030504040204" pitchFamily="50" charset="-128"/>
              </a:rPr>
              <a:t>-</a:t>
            </a:r>
            <a:r>
              <a:rPr lang="ja-JP" altLang="en-US" sz="3200" b="1" u="sng" spc="600" dirty="0">
                <a:latin typeface="Meiryo UI" panose="020B0604030504040204" pitchFamily="50" charset="-128"/>
                <a:ea typeface="Meiryo UI" panose="020B0604030504040204" pitchFamily="50" charset="-128"/>
              </a:rPr>
              <a:t>スクエアタイプ</a:t>
            </a:r>
            <a:r>
              <a:rPr lang="en-US" altLang="ja-JP" sz="3200" b="1" u="sng" spc="600" dirty="0">
                <a:latin typeface="Meiryo UI" panose="020B0604030504040204" pitchFamily="50" charset="-128"/>
                <a:ea typeface="Meiryo UI" panose="020B0604030504040204" pitchFamily="50" charset="-128"/>
              </a:rPr>
              <a:t>&gt;</a:t>
            </a:r>
            <a:r>
              <a:rPr lang="ja-JP" altLang="en-US" sz="3200" b="1" u="sng" spc="600" dirty="0">
                <a:latin typeface="Meiryo UI" panose="020B0604030504040204" pitchFamily="50" charset="-128"/>
                <a:ea typeface="Meiryo UI" panose="020B0604030504040204" pitchFamily="50" charset="-128"/>
              </a:rPr>
              <a:t>新登場</a:t>
            </a:r>
            <a:endParaRPr lang="en-US" altLang="ja-JP" sz="3200" b="1" u="sng" spc="6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9E60D7DA-0481-49F4-97F2-09A0A414BF47}"/>
              </a:ext>
            </a:extLst>
          </p:cNvPr>
          <p:cNvSpPr txBox="1"/>
          <p:nvPr/>
        </p:nvSpPr>
        <p:spPr>
          <a:xfrm>
            <a:off x="324049" y="4973699"/>
            <a:ext cx="8630600" cy="1438471"/>
          </a:xfrm>
          <a:prstGeom prst="rect">
            <a:avLst/>
          </a:prstGeom>
          <a:noFill/>
        </p:spPr>
        <p:txBody>
          <a:bodyPr wrap="square" rtlCol="0" anchor="ctr">
            <a:spAutoFit/>
          </a:bodyPr>
          <a:lstStyle/>
          <a:p>
            <a:pPr indent="-468000">
              <a:lnSpc>
                <a:spcPct val="150000"/>
              </a:lnSpc>
              <a:spcBef>
                <a:spcPts val="130"/>
              </a:spcBef>
            </a:pPr>
            <a:r>
              <a:rPr lang="ja-JP" altLang="en-US" sz="2000" spc="100" dirty="0">
                <a:latin typeface="Meiryo UI" panose="020B0604030504040204" pitchFamily="50" charset="-128"/>
                <a:ea typeface="Meiryo UI" panose="020B0604030504040204" pitchFamily="50" charset="-128"/>
              </a:rPr>
              <a:t>●パネルデザイン性＆清潔性向上</a:t>
            </a:r>
            <a:endParaRPr lang="en-US" altLang="ja-JP" sz="2000" spc="100" dirty="0">
              <a:latin typeface="Meiryo UI" panose="020B0604030504040204" pitchFamily="50" charset="-128"/>
              <a:ea typeface="Meiryo UI" panose="020B0604030504040204" pitchFamily="50" charset="-128"/>
            </a:endParaRPr>
          </a:p>
          <a:p>
            <a:pPr indent="-468000">
              <a:lnSpc>
                <a:spcPct val="150000"/>
              </a:lnSpc>
              <a:spcBef>
                <a:spcPts val="130"/>
              </a:spcBef>
            </a:pPr>
            <a:r>
              <a:rPr lang="ja-JP" altLang="en-US" sz="2000" spc="100" dirty="0">
                <a:latin typeface="Meiryo UI" panose="020B0604030504040204" pitchFamily="50" charset="-128"/>
                <a:ea typeface="Meiryo UI" panose="020B0604030504040204" pitchFamily="50" charset="-128"/>
              </a:rPr>
              <a:t>●操作性＆快適性向上</a:t>
            </a:r>
            <a:r>
              <a:rPr lang="en-US" altLang="ja-JP" sz="2000" spc="100" dirty="0">
                <a:latin typeface="Meiryo UI" panose="020B0604030504040204" pitchFamily="50" charset="-128"/>
                <a:ea typeface="Meiryo UI" panose="020B0604030504040204" pitchFamily="50" charset="-128"/>
              </a:rPr>
              <a:t>(Bluetooth</a:t>
            </a:r>
            <a:r>
              <a:rPr lang="ja-JP" altLang="en-US" sz="2000" spc="100" dirty="0">
                <a:latin typeface="Meiryo UI" panose="020B0604030504040204" pitchFamily="50" charset="-128"/>
                <a:ea typeface="Meiryo UI" panose="020B0604030504040204" pitchFamily="50" charset="-128"/>
              </a:rPr>
              <a:t> 通信、新制御</a:t>
            </a:r>
            <a:r>
              <a:rPr lang="en-US" altLang="ja-JP" sz="2000" spc="100" dirty="0">
                <a:latin typeface="Meiryo UI" panose="020B0604030504040204" pitchFamily="50" charset="-128"/>
                <a:ea typeface="Meiryo UI" panose="020B0604030504040204" pitchFamily="50" charset="-128"/>
              </a:rPr>
              <a:t>)</a:t>
            </a:r>
          </a:p>
          <a:p>
            <a:pPr indent="-468000">
              <a:lnSpc>
                <a:spcPct val="150000"/>
              </a:lnSpc>
              <a:spcBef>
                <a:spcPts val="130"/>
              </a:spcBef>
            </a:pPr>
            <a:r>
              <a:rPr lang="ja-JP" altLang="en-US" sz="2000" spc="100" dirty="0">
                <a:latin typeface="Meiryo UI" panose="020B0604030504040204" pitchFamily="50" charset="-128"/>
                <a:ea typeface="Meiryo UI" panose="020B0604030504040204" pitchFamily="50" charset="-128"/>
              </a:rPr>
              <a:t>●施工性＆メンテナンス性向上</a:t>
            </a:r>
            <a:endParaRPr lang="en-US" altLang="ja-JP" sz="2000" spc="1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159A77B-999E-418E-A79C-0DA94986BFB1}"/>
              </a:ext>
            </a:extLst>
          </p:cNvPr>
          <p:cNvSpPr txBox="1"/>
          <p:nvPr/>
        </p:nvSpPr>
        <p:spPr>
          <a:xfrm>
            <a:off x="4385930" y="5562129"/>
            <a:ext cx="372139" cy="261610"/>
          </a:xfrm>
          <a:prstGeom prst="rect">
            <a:avLst/>
          </a:prstGeom>
          <a:noFill/>
        </p:spPr>
        <p:txBody>
          <a:bodyPr wrap="square" rtlCol="0">
            <a:spAutoFit/>
          </a:bodyPr>
          <a:lstStyle/>
          <a:p>
            <a:r>
              <a:rPr kumimoji="1" lang="ja-JP" altLang="en-US" sz="1100" dirty="0"/>
              <a:t>Ⓡ</a:t>
            </a:r>
          </a:p>
        </p:txBody>
      </p:sp>
      <p:sp>
        <p:nvSpPr>
          <p:cNvPr id="19" name="Text Box 4">
            <a:extLst>
              <a:ext uri="{FF2B5EF4-FFF2-40B4-BE49-F238E27FC236}">
                <a16:creationId xmlns:a16="http://schemas.microsoft.com/office/drawing/2014/main" id="{81F07BD9-3CEA-48E4-8C86-2950BE619AEA}"/>
              </a:ext>
            </a:extLst>
          </p:cNvPr>
          <p:cNvSpPr txBox="1">
            <a:spLocks noChangeArrowheads="1"/>
          </p:cNvSpPr>
          <p:nvPr/>
        </p:nvSpPr>
        <p:spPr bwMode="auto">
          <a:xfrm>
            <a:off x="74645" y="814981"/>
            <a:ext cx="8880004" cy="461665"/>
          </a:xfrm>
          <a:prstGeom prst="rect">
            <a:avLst/>
          </a:prstGeom>
          <a:solidFill>
            <a:schemeClr val="accent5">
              <a:lumMod val="90000"/>
            </a:schemeClr>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天井カセット形</a:t>
            </a:r>
            <a:r>
              <a:rPr lang="en-US" altLang="ja-JP" sz="2400" dirty="0">
                <a:solidFill>
                  <a:schemeClr val="bg1"/>
                </a:solidFill>
                <a:latin typeface="Meiryo UI" panose="020B0604030504040204" pitchFamily="50" charset="-128"/>
                <a:ea typeface="Meiryo UI" panose="020B0604030504040204" pitchFamily="50" charset="-128"/>
              </a:rPr>
              <a:t>(4</a:t>
            </a:r>
            <a:r>
              <a:rPr lang="ja-JP" altLang="en-US" sz="2400" dirty="0">
                <a:solidFill>
                  <a:schemeClr val="bg1"/>
                </a:solidFill>
                <a:latin typeface="Meiryo UI" panose="020B0604030504040204" pitchFamily="50" charset="-128"/>
                <a:ea typeface="Meiryo UI" panose="020B0604030504040204" pitchFamily="50" charset="-128"/>
              </a:rPr>
              <a:t>方向吹出し</a:t>
            </a:r>
            <a:r>
              <a:rPr lang="en-US" altLang="ja-JP" sz="2400" dirty="0">
                <a:solidFill>
                  <a:schemeClr val="bg1"/>
                </a:solidFill>
                <a:latin typeface="Meiryo UI" panose="020B0604030504040204" pitchFamily="50" charset="-128"/>
                <a:ea typeface="Meiryo UI" panose="020B0604030504040204" pitchFamily="50" charset="-128"/>
              </a:rPr>
              <a:t>) </a:t>
            </a:r>
            <a:r>
              <a:rPr lang="ja-JP" altLang="en-US" sz="2400" dirty="0">
                <a:solidFill>
                  <a:schemeClr val="bg1"/>
                </a:solidFill>
                <a:latin typeface="Meiryo UI" panose="020B0604030504040204" pitchFamily="50" charset="-128"/>
                <a:ea typeface="Meiryo UI" panose="020B0604030504040204" pitchFamily="50" charset="-128"/>
              </a:rPr>
              <a:t>室内ユニットモデルチェンジ</a:t>
            </a:r>
          </a:p>
        </p:txBody>
      </p:sp>
      <p:sp>
        <p:nvSpPr>
          <p:cNvPr id="11" name="テキスト プレースホルダー 3">
            <a:extLst>
              <a:ext uri="{FF2B5EF4-FFF2-40B4-BE49-F238E27FC236}">
                <a16:creationId xmlns:a16="http://schemas.microsoft.com/office/drawing/2014/main" id="{94A87149-7246-470F-BDEE-A7DBC73F5CCA}"/>
              </a:ext>
            </a:extLst>
          </p:cNvPr>
          <p:cNvSpPr txBox="1">
            <a:spLocks/>
          </p:cNvSpPr>
          <p:nvPr/>
        </p:nvSpPr>
        <p:spPr>
          <a:xfrm>
            <a:off x="349473" y="54207"/>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800" b="1" dirty="0"/>
              <a:t>2</a:t>
            </a:r>
            <a:endParaRPr lang="ja-JP" altLang="en-US" sz="2800" b="1" dirty="0"/>
          </a:p>
        </p:txBody>
      </p:sp>
      <p:sp>
        <p:nvSpPr>
          <p:cNvPr id="12" name="タイトル 1">
            <a:extLst>
              <a:ext uri="{FF2B5EF4-FFF2-40B4-BE49-F238E27FC236}">
                <a16:creationId xmlns:a16="http://schemas.microsoft.com/office/drawing/2014/main" id="{9E078715-9734-4FA1-8464-F27FF2749EB5}"/>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sp>
        <p:nvSpPr>
          <p:cNvPr id="10" name="テキスト ボックス 9">
            <a:extLst>
              <a:ext uri="{FF2B5EF4-FFF2-40B4-BE49-F238E27FC236}">
                <a16:creationId xmlns:a16="http://schemas.microsoft.com/office/drawing/2014/main" id="{740FCBA8-00ED-44C3-B04B-0005A8E04C53}"/>
              </a:ext>
            </a:extLst>
          </p:cNvPr>
          <p:cNvSpPr txBox="1"/>
          <p:nvPr/>
        </p:nvSpPr>
        <p:spPr>
          <a:xfrm>
            <a:off x="1765877" y="2264603"/>
            <a:ext cx="5984383" cy="261610"/>
          </a:xfrm>
          <a:prstGeom prst="rect">
            <a:avLst/>
          </a:prstGeom>
          <a:noFill/>
        </p:spPr>
        <p:txBody>
          <a:bodyPr wrap="square" rtlCol="0" anchor="ctr">
            <a:spAutoFit/>
          </a:bodyPr>
          <a:lstStyle/>
          <a:p>
            <a:pPr indent="-468000">
              <a:spcBef>
                <a:spcPts val="130"/>
              </a:spcBef>
            </a:pPr>
            <a:r>
              <a:rPr lang="en-US" altLang="ja-JP" sz="1100" b="1" spc="100" dirty="0">
                <a:latin typeface="Meiryo UI" panose="020B0604030504040204" pitchFamily="50" charset="-128"/>
                <a:ea typeface="Meiryo UI" panose="020B0604030504040204" pitchFamily="50" charset="-128"/>
              </a:rPr>
              <a:t>〈</a:t>
            </a:r>
            <a:r>
              <a:rPr lang="ja-JP" altLang="en-US" sz="1100" b="1" spc="100" dirty="0">
                <a:latin typeface="Meiryo UI" panose="020B0604030504040204" pitchFamily="50" charset="-128"/>
                <a:ea typeface="Meiryo UI" panose="020B0604030504040204" pitchFamily="50" charset="-128"/>
              </a:rPr>
              <a:t>デラックスタイプ</a:t>
            </a:r>
            <a:r>
              <a:rPr lang="en-US" altLang="ja-JP" sz="1100" b="1" spc="100" dirty="0">
                <a:latin typeface="Meiryo UI" panose="020B0604030504040204" pitchFamily="50" charset="-128"/>
                <a:ea typeface="Meiryo UI" panose="020B0604030504040204" pitchFamily="50" charset="-128"/>
              </a:rPr>
              <a:t>〉</a:t>
            </a:r>
            <a:r>
              <a:rPr lang="ja-JP" altLang="en-US" sz="1100" b="1" spc="100" dirty="0">
                <a:latin typeface="Meiryo UI" panose="020B0604030504040204" pitchFamily="50" charset="-128"/>
                <a:ea typeface="Meiryo UI" panose="020B0604030504040204" pitchFamily="50" charset="-128"/>
              </a:rPr>
              <a:t>　　</a:t>
            </a:r>
            <a:r>
              <a:rPr lang="en-US" altLang="ja-JP" sz="1100" b="1" spc="100" dirty="0">
                <a:latin typeface="Meiryo UI" panose="020B0604030504040204" pitchFamily="50" charset="-128"/>
                <a:ea typeface="Meiryo UI" panose="020B0604030504040204" pitchFamily="50" charset="-128"/>
              </a:rPr>
              <a:t>PLFY-EP</a:t>
            </a:r>
            <a:r>
              <a:rPr lang="ja-JP" altLang="en-US" sz="1100" b="1" spc="100" dirty="0">
                <a:latin typeface="Meiryo UI" panose="020B0604030504040204" pitchFamily="50" charset="-128"/>
                <a:ea typeface="Meiryo UI" panose="020B0604030504040204" pitchFamily="50" charset="-128"/>
              </a:rPr>
              <a:t>・</a:t>
            </a:r>
            <a:r>
              <a:rPr lang="en-US" altLang="ja-JP" sz="1100" b="1" spc="100" dirty="0">
                <a:latin typeface="Meiryo UI" panose="020B0604030504040204" pitchFamily="50" charset="-128"/>
                <a:ea typeface="Meiryo UI" panose="020B0604030504040204" pitchFamily="50" charset="-128"/>
              </a:rPr>
              <a:t>HMG9</a:t>
            </a:r>
            <a:r>
              <a:rPr lang="ja-JP" altLang="en-US" sz="1100" b="1" spc="100" dirty="0">
                <a:latin typeface="Meiryo UI" panose="020B0604030504040204" pitchFamily="50" charset="-128"/>
                <a:ea typeface="Meiryo UI" panose="020B0604030504040204" pitchFamily="50" charset="-128"/>
              </a:rPr>
              <a:t>　、</a:t>
            </a:r>
            <a:r>
              <a:rPr lang="en-US" altLang="ja-JP" sz="1100" b="1" spc="100" dirty="0">
                <a:latin typeface="Meiryo UI" panose="020B0604030504040204" pitchFamily="50" charset="-128"/>
                <a:ea typeface="Meiryo UI" panose="020B0604030504040204" pitchFamily="50" charset="-128"/>
              </a:rPr>
              <a:t>〈</a:t>
            </a:r>
            <a:r>
              <a:rPr lang="ja-JP" altLang="en-US" sz="1100" b="1" spc="100" dirty="0">
                <a:latin typeface="Meiryo UI" panose="020B0604030504040204" pitchFamily="50" charset="-128"/>
                <a:ea typeface="Meiryo UI" panose="020B0604030504040204" pitchFamily="50" charset="-128"/>
              </a:rPr>
              <a:t>スタンダードタイプ</a:t>
            </a:r>
            <a:r>
              <a:rPr lang="en-US" altLang="ja-JP" sz="1100" b="1" spc="100" dirty="0">
                <a:latin typeface="Meiryo UI" panose="020B0604030504040204" pitchFamily="50" charset="-128"/>
                <a:ea typeface="Meiryo UI" panose="020B0604030504040204" pitchFamily="50" charset="-128"/>
              </a:rPr>
              <a:t>〉</a:t>
            </a:r>
            <a:r>
              <a:rPr lang="ja-JP" altLang="en-US" sz="1100" b="1" spc="100" dirty="0">
                <a:latin typeface="Meiryo UI" panose="020B0604030504040204" pitchFamily="50" charset="-128"/>
                <a:ea typeface="Meiryo UI" panose="020B0604030504040204" pitchFamily="50" charset="-128"/>
              </a:rPr>
              <a:t> </a:t>
            </a:r>
            <a:r>
              <a:rPr lang="en-US" altLang="ja-JP" sz="1100" b="1" spc="100" dirty="0">
                <a:latin typeface="Meiryo UI" panose="020B0604030504040204" pitchFamily="50" charset="-128"/>
                <a:ea typeface="Meiryo UI" panose="020B0604030504040204" pitchFamily="50" charset="-128"/>
              </a:rPr>
              <a:t>PLFY-P</a:t>
            </a:r>
            <a:r>
              <a:rPr lang="ja-JP" altLang="en-US" sz="1100" b="1" spc="100" dirty="0">
                <a:latin typeface="Meiryo UI" panose="020B0604030504040204" pitchFamily="50" charset="-128"/>
                <a:ea typeface="Meiryo UI" panose="020B0604030504040204" pitchFamily="50" charset="-128"/>
              </a:rPr>
              <a:t>・</a:t>
            </a:r>
            <a:r>
              <a:rPr lang="en-US" altLang="ja-JP" sz="1100" b="1" spc="100" dirty="0">
                <a:latin typeface="Meiryo UI" panose="020B0604030504040204" pitchFamily="50" charset="-128"/>
                <a:ea typeface="Meiryo UI" panose="020B0604030504040204" pitchFamily="50" charset="-128"/>
              </a:rPr>
              <a:t>HMG9</a:t>
            </a:r>
          </a:p>
        </p:txBody>
      </p:sp>
      <p:sp>
        <p:nvSpPr>
          <p:cNvPr id="2" name="スライド番号プレースホルダー 1">
            <a:extLst>
              <a:ext uri="{FF2B5EF4-FFF2-40B4-BE49-F238E27FC236}">
                <a16:creationId xmlns:a16="http://schemas.microsoft.com/office/drawing/2014/main" id="{37769C97-63D1-472F-9DDC-9D0CCCF7A50A}"/>
              </a:ext>
            </a:extLst>
          </p:cNvPr>
          <p:cNvSpPr>
            <a:spLocks noGrp="1"/>
          </p:cNvSpPr>
          <p:nvPr>
            <p:ph type="sldNum" sz="quarter" idx="12"/>
          </p:nvPr>
        </p:nvSpPr>
        <p:spPr/>
        <p:txBody>
          <a:bodyPr/>
          <a:lstStyle/>
          <a:p>
            <a:fld id="{A7629EA9-4D13-462A-A59D-7C9AFE3C522B}" type="slidenum">
              <a:rPr kumimoji="1" lang="ja-JP" altLang="en-US" smtClean="0"/>
              <a:pPr/>
              <a:t>43</a:t>
            </a:fld>
            <a:endParaRPr kumimoji="1" lang="ja-JP" altLang="en-US"/>
          </a:p>
        </p:txBody>
      </p:sp>
    </p:spTree>
    <p:extLst>
      <p:ext uri="{BB962C8B-B14F-4D97-AF65-F5344CB8AC3E}">
        <p14:creationId xmlns:p14="http://schemas.microsoft.com/office/powerpoint/2010/main" val="3403515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図 102">
            <a:extLst>
              <a:ext uri="{FF2B5EF4-FFF2-40B4-BE49-F238E27FC236}">
                <a16:creationId xmlns:a16="http://schemas.microsoft.com/office/drawing/2014/main" id="{C22D07E7-448F-45D1-B2E8-63F0027B9C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70" t="36758" r="4124" b="3847"/>
          <a:stretch/>
        </p:blipFill>
        <p:spPr>
          <a:xfrm>
            <a:off x="6107293" y="5321550"/>
            <a:ext cx="3036707" cy="1338079"/>
          </a:xfrm>
          <a:prstGeom prst="rect">
            <a:avLst/>
          </a:prstGeom>
        </p:spPr>
      </p:pic>
      <p:sp>
        <p:nvSpPr>
          <p:cNvPr id="22" name="正方形/長方形 21">
            <a:extLst>
              <a:ext uri="{FF2B5EF4-FFF2-40B4-BE49-F238E27FC236}">
                <a16:creationId xmlns:a16="http://schemas.microsoft.com/office/drawing/2014/main" id="{A4A27607-0C7F-480B-B771-914958AE300D}"/>
              </a:ext>
            </a:extLst>
          </p:cNvPr>
          <p:cNvSpPr/>
          <p:nvPr/>
        </p:nvSpPr>
        <p:spPr>
          <a:xfrm>
            <a:off x="279211" y="1871683"/>
            <a:ext cx="252000"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99FF"/>
              </a:solidFill>
              <a:latin typeface="メイリオ" panose="020B0604030504040204" pitchFamily="50" charset="-128"/>
              <a:ea typeface="メイリオ" panose="020B0604030504040204" pitchFamily="50" charset="-128"/>
            </a:endParaRPr>
          </a:p>
        </p:txBody>
      </p:sp>
      <p:cxnSp>
        <p:nvCxnSpPr>
          <p:cNvPr id="24" name="直線コネクタ 23">
            <a:extLst>
              <a:ext uri="{FF2B5EF4-FFF2-40B4-BE49-F238E27FC236}">
                <a16:creationId xmlns:a16="http://schemas.microsoft.com/office/drawing/2014/main" id="{92CC018E-B551-446B-8A30-A835D84D6076}"/>
              </a:ext>
            </a:extLst>
          </p:cNvPr>
          <p:cNvCxnSpPr>
            <a:cxnSpLocks/>
          </p:cNvCxnSpPr>
          <p:nvPr/>
        </p:nvCxnSpPr>
        <p:spPr>
          <a:xfrm flipH="1">
            <a:off x="284147" y="2230751"/>
            <a:ext cx="8395658" cy="0"/>
          </a:xfrm>
          <a:prstGeom prst="line">
            <a:avLst/>
          </a:prstGeom>
          <a:ln w="25400">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684BE4F2-0FCB-4902-A0AF-F309845E8756}"/>
              </a:ext>
            </a:extLst>
          </p:cNvPr>
          <p:cNvSpPr txBox="1"/>
          <p:nvPr/>
        </p:nvSpPr>
        <p:spPr bwMode="gray">
          <a:xfrm>
            <a:off x="241404" y="756418"/>
            <a:ext cx="8668464" cy="523220"/>
          </a:xfrm>
          <a:prstGeom prst="rect">
            <a:avLst/>
          </a:prstGeom>
          <a:solidFill>
            <a:schemeClr val="accent5">
              <a:lumMod val="90000"/>
            </a:schemeClr>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パネルデザイン性向上</a:t>
            </a:r>
          </a:p>
        </p:txBody>
      </p:sp>
      <p:sp>
        <p:nvSpPr>
          <p:cNvPr id="43" name="テキスト ボックス 42">
            <a:extLst>
              <a:ext uri="{FF2B5EF4-FFF2-40B4-BE49-F238E27FC236}">
                <a16:creationId xmlns:a16="http://schemas.microsoft.com/office/drawing/2014/main" id="{5D1FE81F-D873-4839-BB53-E631043282F1}"/>
              </a:ext>
            </a:extLst>
          </p:cNvPr>
          <p:cNvSpPr txBox="1"/>
          <p:nvPr/>
        </p:nvSpPr>
        <p:spPr>
          <a:xfrm>
            <a:off x="259876" y="1845481"/>
            <a:ext cx="441146" cy="400110"/>
          </a:xfrm>
          <a:prstGeom prst="rect">
            <a:avLst/>
          </a:prstGeom>
          <a:solidFill>
            <a:schemeClr val="accent5">
              <a:lumMod val="90000"/>
            </a:schemeClr>
          </a:solidFill>
          <a:ln>
            <a:solidFill>
              <a:schemeClr val="accent5">
                <a:lumMod val="90000"/>
              </a:schemeClr>
            </a:solidFill>
          </a:ln>
        </p:spPr>
        <p:txBody>
          <a:bodyPr wrap="none" rtlCol="0">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１</a:t>
            </a:r>
          </a:p>
        </p:txBody>
      </p:sp>
      <p:pic>
        <p:nvPicPr>
          <p:cNvPr id="60" name="図 59" descr="屋内, 座る, 小さい, ボウル が含まれている画像&#10;&#10;自動的に生成された説明">
            <a:extLst>
              <a:ext uri="{FF2B5EF4-FFF2-40B4-BE49-F238E27FC236}">
                <a16:creationId xmlns:a16="http://schemas.microsoft.com/office/drawing/2014/main" id="{15743A94-7511-4700-9D23-D11ED16ED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975" y="5383854"/>
            <a:ext cx="1701856" cy="1135125"/>
          </a:xfrm>
          <a:prstGeom prst="rect">
            <a:avLst/>
          </a:prstGeom>
        </p:spPr>
      </p:pic>
      <p:sp>
        <p:nvSpPr>
          <p:cNvPr id="61" name="テキスト ボックス 60">
            <a:extLst>
              <a:ext uri="{FF2B5EF4-FFF2-40B4-BE49-F238E27FC236}">
                <a16:creationId xmlns:a16="http://schemas.microsoft.com/office/drawing/2014/main" id="{486367A4-B18C-40C6-9A72-DAFC8199B556}"/>
              </a:ext>
            </a:extLst>
          </p:cNvPr>
          <p:cNvSpPr txBox="1"/>
          <p:nvPr/>
        </p:nvSpPr>
        <p:spPr>
          <a:xfrm>
            <a:off x="856392" y="4733142"/>
            <a:ext cx="6182524" cy="400110"/>
          </a:xfrm>
          <a:prstGeom prst="rect">
            <a:avLst/>
          </a:prstGeom>
          <a:noFill/>
        </p:spPr>
        <p:txBody>
          <a:bodyPr wrap="square" rtlCol="0">
            <a:spAutoFit/>
          </a:bodyPr>
          <a:lstStyle/>
          <a:p>
            <a:r>
              <a:rPr kumimoji="1" lang="ja-JP" altLang="en-US" sz="2000" b="1" dirty="0"/>
              <a:t>ムーブアイセンサーパネルもよりスタイリッシュに</a:t>
            </a:r>
          </a:p>
        </p:txBody>
      </p:sp>
      <p:graphicFrame>
        <p:nvGraphicFramePr>
          <p:cNvPr id="20" name="表 20">
            <a:extLst>
              <a:ext uri="{FF2B5EF4-FFF2-40B4-BE49-F238E27FC236}">
                <a16:creationId xmlns:a16="http://schemas.microsoft.com/office/drawing/2014/main" id="{19687D6A-8B6C-4311-BEAC-DE06F50C2BD0}"/>
              </a:ext>
            </a:extLst>
          </p:cNvPr>
          <p:cNvGraphicFramePr>
            <a:graphicFrameLocks noGrp="1"/>
          </p:cNvGraphicFramePr>
          <p:nvPr>
            <p:extLst>
              <p:ext uri="{D42A27DB-BD31-4B8C-83A1-F6EECF244321}">
                <p14:modId xmlns:p14="http://schemas.microsoft.com/office/powerpoint/2010/main" val="1325489075"/>
              </p:ext>
            </p:extLst>
          </p:nvPr>
        </p:nvGraphicFramePr>
        <p:xfrm>
          <a:off x="3731278" y="2380191"/>
          <a:ext cx="4871194" cy="1228557"/>
        </p:xfrm>
        <a:graphic>
          <a:graphicData uri="http://schemas.openxmlformats.org/drawingml/2006/table">
            <a:tbl>
              <a:tblPr firstRow="1" bandRow="1">
                <a:tableStyleId>{00A15C55-8517-42AA-B614-E9B94910E393}</a:tableStyleId>
              </a:tblPr>
              <a:tblGrid>
                <a:gridCol w="1403672">
                  <a:extLst>
                    <a:ext uri="{9D8B030D-6E8A-4147-A177-3AD203B41FA5}">
                      <a16:colId xmlns:a16="http://schemas.microsoft.com/office/drawing/2014/main" val="330667002"/>
                    </a:ext>
                  </a:extLst>
                </a:gridCol>
                <a:gridCol w="1676604">
                  <a:extLst>
                    <a:ext uri="{9D8B030D-6E8A-4147-A177-3AD203B41FA5}">
                      <a16:colId xmlns:a16="http://schemas.microsoft.com/office/drawing/2014/main" val="3911374908"/>
                    </a:ext>
                  </a:extLst>
                </a:gridCol>
                <a:gridCol w="895459">
                  <a:extLst>
                    <a:ext uri="{9D8B030D-6E8A-4147-A177-3AD203B41FA5}">
                      <a16:colId xmlns:a16="http://schemas.microsoft.com/office/drawing/2014/main" val="1778314271"/>
                    </a:ext>
                  </a:extLst>
                </a:gridCol>
                <a:gridCol w="895459">
                  <a:extLst>
                    <a:ext uri="{9D8B030D-6E8A-4147-A177-3AD203B41FA5}">
                      <a16:colId xmlns:a16="http://schemas.microsoft.com/office/drawing/2014/main" val="3411503977"/>
                    </a:ext>
                  </a:extLst>
                </a:gridCol>
              </a:tblGrid>
              <a:tr h="409519">
                <a:tc gridSpan="2">
                  <a:txBody>
                    <a:bodyPr/>
                    <a:lstStyle/>
                    <a:p>
                      <a:pPr algn="dist"/>
                      <a:endParaRPr kumimoji="1" lang="ja-JP" altLang="en-US" sz="2000" dirty="0"/>
                    </a:p>
                  </a:txBody>
                  <a:tcPr marL="100977" marR="100977" marT="50489" marB="50489">
                    <a:solidFill>
                      <a:srgbClr val="38B48B"/>
                    </a:solidFill>
                  </a:tcPr>
                </a:tc>
                <a:tc hMerge="1">
                  <a:txBody>
                    <a:bodyPr/>
                    <a:lstStyle/>
                    <a:p>
                      <a:pPr algn="dist"/>
                      <a:endParaRPr kumimoji="1" lang="ja-JP" altLang="en-US" dirty="0"/>
                    </a:p>
                  </a:txBody>
                  <a:tcPr/>
                </a:tc>
                <a:tc>
                  <a:txBody>
                    <a:bodyPr/>
                    <a:lstStyle/>
                    <a:p>
                      <a:pPr algn="ctr"/>
                      <a:r>
                        <a:rPr kumimoji="1" lang="ja-JP" altLang="en-US" sz="1300" dirty="0"/>
                        <a:t>現行</a:t>
                      </a:r>
                    </a:p>
                  </a:txBody>
                  <a:tcPr marL="100977" marR="100977" marT="50489" marB="50489" anchor="ctr">
                    <a:solidFill>
                      <a:srgbClr val="38B48B"/>
                    </a:solidFill>
                  </a:tcPr>
                </a:tc>
                <a:tc>
                  <a:txBody>
                    <a:bodyPr/>
                    <a:lstStyle/>
                    <a:p>
                      <a:pPr algn="ctr"/>
                      <a:r>
                        <a:rPr kumimoji="1" lang="ja-JP" altLang="en-US" sz="1300" dirty="0"/>
                        <a:t>新型</a:t>
                      </a:r>
                    </a:p>
                  </a:txBody>
                  <a:tcPr marL="100977" marR="100977" marT="50489" marB="50489" anchor="ctr">
                    <a:solidFill>
                      <a:srgbClr val="38B48B"/>
                    </a:solidFill>
                  </a:tcPr>
                </a:tc>
                <a:extLst>
                  <a:ext uri="{0D108BD9-81ED-4DB2-BD59-A6C34878D82A}">
                    <a16:rowId xmlns:a16="http://schemas.microsoft.com/office/drawing/2014/main" val="2055537740"/>
                  </a:ext>
                </a:extLst>
              </a:tr>
              <a:tr h="409519">
                <a:tc rowSpan="2">
                  <a:txBody>
                    <a:bodyPr/>
                    <a:lstStyle/>
                    <a:p>
                      <a:pPr algn="ctr"/>
                      <a:r>
                        <a:rPr kumimoji="1" lang="ja-JP" altLang="en-US" sz="1200" dirty="0"/>
                        <a:t>標準パネル</a:t>
                      </a:r>
                    </a:p>
                  </a:txBody>
                  <a:tcPr marL="100977" marR="100977" marT="50489" marB="50489" anchor="ctr">
                    <a:solidFill>
                      <a:srgbClr val="E2F6EF"/>
                    </a:solidFill>
                  </a:tcPr>
                </a:tc>
                <a:tc>
                  <a:txBody>
                    <a:bodyPr/>
                    <a:lstStyle/>
                    <a:p>
                      <a:r>
                        <a:rPr kumimoji="1" lang="ja-JP" altLang="en-US" sz="1200" dirty="0"/>
                        <a:t>パネル意匠部高さ</a:t>
                      </a:r>
                    </a:p>
                  </a:txBody>
                  <a:tcPr marL="100977" marR="100977" marT="50489" marB="50489" anchor="ctr">
                    <a:solidFill>
                      <a:srgbClr val="E2F6EF"/>
                    </a:solidFill>
                  </a:tcPr>
                </a:tc>
                <a:tc>
                  <a:txBody>
                    <a:bodyPr/>
                    <a:lstStyle/>
                    <a:p>
                      <a:pPr algn="ctr"/>
                      <a:r>
                        <a:rPr kumimoji="1" lang="en-US" altLang="ja-JP" sz="1400" dirty="0"/>
                        <a:t>40</a:t>
                      </a:r>
                      <a:endParaRPr kumimoji="1" lang="ja-JP" altLang="en-US" sz="1400" dirty="0"/>
                    </a:p>
                  </a:txBody>
                  <a:tcPr marL="100977" marR="100977" marT="50489" marB="50489" anchor="ctr">
                    <a:solidFill>
                      <a:srgbClr val="E2F6EF"/>
                    </a:solidFill>
                  </a:tcPr>
                </a:tc>
                <a:tc>
                  <a:txBody>
                    <a:bodyPr/>
                    <a:lstStyle/>
                    <a:p>
                      <a:pPr algn="ctr"/>
                      <a:r>
                        <a:rPr kumimoji="1" lang="en-US" altLang="ja-JP" sz="1400" dirty="0"/>
                        <a:t>35</a:t>
                      </a:r>
                      <a:endParaRPr kumimoji="1" lang="ja-JP" altLang="en-US" sz="1400" dirty="0"/>
                    </a:p>
                  </a:txBody>
                  <a:tcPr marL="100977" marR="100977" marT="50489" marB="50489" anchor="ctr">
                    <a:solidFill>
                      <a:srgbClr val="E2F6EF"/>
                    </a:solidFill>
                  </a:tcPr>
                </a:tc>
                <a:extLst>
                  <a:ext uri="{0D108BD9-81ED-4DB2-BD59-A6C34878D82A}">
                    <a16:rowId xmlns:a16="http://schemas.microsoft.com/office/drawing/2014/main" val="1147487357"/>
                  </a:ext>
                </a:extLst>
              </a:tr>
              <a:tr h="409519">
                <a:tc vMerge="1">
                  <a:txBody>
                    <a:bodyPr/>
                    <a:lstStyle/>
                    <a:p>
                      <a:endParaRPr kumimoji="1" lang="ja-JP" altLang="en-US" dirty="0"/>
                    </a:p>
                  </a:txBody>
                  <a:tcPr/>
                </a:tc>
                <a:tc>
                  <a:txBody>
                    <a:bodyPr/>
                    <a:lstStyle/>
                    <a:p>
                      <a:r>
                        <a:rPr kumimoji="1" lang="ja-JP" altLang="en-US" sz="1200" dirty="0"/>
                        <a:t>全高</a:t>
                      </a:r>
                      <a:r>
                        <a:rPr kumimoji="1" lang="en-US" altLang="ja-JP" sz="1200" dirty="0"/>
                        <a:t>(</a:t>
                      </a:r>
                      <a:r>
                        <a:rPr kumimoji="1" lang="ja-JP" altLang="en-US" sz="1200" dirty="0"/>
                        <a:t>本体＋パネル</a:t>
                      </a:r>
                      <a:r>
                        <a:rPr kumimoji="1" lang="en-US" altLang="ja-JP" sz="1200" dirty="0"/>
                        <a:t>)</a:t>
                      </a:r>
                      <a:endParaRPr kumimoji="1" lang="ja-JP" altLang="en-US" sz="1200" dirty="0"/>
                    </a:p>
                  </a:txBody>
                  <a:tcPr marL="100977" marR="100977" marT="50489" marB="50489" anchor="ctr">
                    <a:solidFill>
                      <a:srgbClr val="E2F6EF"/>
                    </a:solidFill>
                  </a:tcPr>
                </a:tc>
                <a:tc>
                  <a:txBody>
                    <a:bodyPr/>
                    <a:lstStyle/>
                    <a:p>
                      <a:pPr algn="ctr"/>
                      <a:r>
                        <a:rPr kumimoji="1" lang="en-US" altLang="ja-JP" sz="1400" dirty="0"/>
                        <a:t>338</a:t>
                      </a:r>
                      <a:endParaRPr kumimoji="1" lang="ja-JP" altLang="en-US" sz="1400" dirty="0"/>
                    </a:p>
                  </a:txBody>
                  <a:tcPr marL="100977" marR="100977" marT="50489" marB="50489" anchor="ctr">
                    <a:solidFill>
                      <a:srgbClr val="E2F6EF"/>
                    </a:solidFill>
                  </a:tcPr>
                </a:tc>
                <a:tc>
                  <a:txBody>
                    <a:bodyPr/>
                    <a:lstStyle/>
                    <a:p>
                      <a:pPr algn="ctr"/>
                      <a:r>
                        <a:rPr kumimoji="1" lang="en-US" altLang="ja-JP" sz="1400" dirty="0"/>
                        <a:t>333</a:t>
                      </a:r>
                      <a:endParaRPr kumimoji="1" lang="ja-JP" altLang="en-US" sz="1400" dirty="0"/>
                    </a:p>
                  </a:txBody>
                  <a:tcPr marL="100977" marR="100977" marT="50489" marB="50489" anchor="ctr">
                    <a:solidFill>
                      <a:srgbClr val="E2F6EF"/>
                    </a:solidFill>
                  </a:tcPr>
                </a:tc>
                <a:extLst>
                  <a:ext uri="{0D108BD9-81ED-4DB2-BD59-A6C34878D82A}">
                    <a16:rowId xmlns:a16="http://schemas.microsoft.com/office/drawing/2014/main" val="1630571644"/>
                  </a:ext>
                </a:extLst>
              </a:tr>
            </a:tbl>
          </a:graphicData>
        </a:graphic>
      </p:graphicFrame>
      <p:cxnSp>
        <p:nvCxnSpPr>
          <p:cNvPr id="71" name="直線矢印コネクタ 70">
            <a:extLst>
              <a:ext uri="{FF2B5EF4-FFF2-40B4-BE49-F238E27FC236}">
                <a16:creationId xmlns:a16="http://schemas.microsoft.com/office/drawing/2014/main" id="{30113022-E6DD-432B-8EEA-A90107B8B2A5}"/>
              </a:ext>
            </a:extLst>
          </p:cNvPr>
          <p:cNvCxnSpPr>
            <a:cxnSpLocks/>
          </p:cNvCxnSpPr>
          <p:nvPr/>
        </p:nvCxnSpPr>
        <p:spPr>
          <a:xfrm>
            <a:off x="663334" y="2651533"/>
            <a:ext cx="0" cy="141643"/>
          </a:xfrm>
          <a:prstGeom prst="straightConnector1">
            <a:avLst/>
          </a:prstGeom>
          <a:ln w="635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5100E092-ACF8-4496-AED0-B87905CBCDC9}"/>
              </a:ext>
            </a:extLst>
          </p:cNvPr>
          <p:cNvSpPr txBox="1"/>
          <p:nvPr/>
        </p:nvSpPr>
        <p:spPr>
          <a:xfrm>
            <a:off x="340809" y="2593081"/>
            <a:ext cx="322525" cy="253916"/>
          </a:xfrm>
          <a:prstGeom prst="rect">
            <a:avLst/>
          </a:prstGeom>
          <a:noFill/>
        </p:spPr>
        <p:txBody>
          <a:bodyPr wrap="none" rtlCol="0">
            <a:spAutoFit/>
          </a:bodyPr>
          <a:lstStyle/>
          <a:p>
            <a:pPr algn="ctr"/>
            <a:r>
              <a:rPr lang="en-US" altLang="ja-JP" sz="1050" dirty="0"/>
              <a:t>61</a:t>
            </a:r>
            <a:endParaRPr kumimoji="1" lang="ja-JP" altLang="en-US" sz="1050" dirty="0"/>
          </a:p>
        </p:txBody>
      </p:sp>
      <p:pic>
        <p:nvPicPr>
          <p:cNvPr id="73" name="図 72">
            <a:extLst>
              <a:ext uri="{FF2B5EF4-FFF2-40B4-BE49-F238E27FC236}">
                <a16:creationId xmlns:a16="http://schemas.microsoft.com/office/drawing/2014/main" id="{80E6C677-7607-44C3-8103-421743033BF8}"/>
              </a:ext>
            </a:extLst>
          </p:cNvPr>
          <p:cNvPicPr>
            <a:picLocks noChangeAspect="1"/>
          </p:cNvPicPr>
          <p:nvPr/>
        </p:nvPicPr>
        <p:blipFill>
          <a:blip r:embed="rId5"/>
          <a:stretch>
            <a:fillRect/>
          </a:stretch>
        </p:blipFill>
        <p:spPr>
          <a:xfrm>
            <a:off x="1134574" y="2310367"/>
            <a:ext cx="2344073" cy="2308722"/>
          </a:xfrm>
          <a:prstGeom prst="rect">
            <a:avLst/>
          </a:prstGeom>
        </p:spPr>
      </p:pic>
      <p:cxnSp>
        <p:nvCxnSpPr>
          <p:cNvPr id="69" name="直線コネクタ 68">
            <a:extLst>
              <a:ext uri="{FF2B5EF4-FFF2-40B4-BE49-F238E27FC236}">
                <a16:creationId xmlns:a16="http://schemas.microsoft.com/office/drawing/2014/main" id="{C8BF71C0-CDCC-44AA-96A2-871CA7431536}"/>
              </a:ext>
            </a:extLst>
          </p:cNvPr>
          <p:cNvCxnSpPr>
            <a:cxnSpLocks/>
          </p:cNvCxnSpPr>
          <p:nvPr/>
        </p:nvCxnSpPr>
        <p:spPr>
          <a:xfrm>
            <a:off x="717847" y="2675134"/>
            <a:ext cx="900000" cy="0"/>
          </a:xfrm>
          <a:prstGeom prst="line">
            <a:avLst/>
          </a:prstGeom>
          <a:ln w="6350">
            <a:solidFill>
              <a:schemeClr val="tx1"/>
            </a:solidFill>
          </a:ln>
          <a:effectLst>
            <a:glow rad="50800">
              <a:schemeClr val="bg1">
                <a:alpha val="85000"/>
              </a:schemeClr>
            </a:glow>
          </a:effectLst>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10655962-77A7-421C-8CE1-287F760D611F}"/>
              </a:ext>
            </a:extLst>
          </p:cNvPr>
          <p:cNvCxnSpPr>
            <a:cxnSpLocks/>
          </p:cNvCxnSpPr>
          <p:nvPr/>
        </p:nvCxnSpPr>
        <p:spPr>
          <a:xfrm>
            <a:off x="717847" y="2792205"/>
            <a:ext cx="900000" cy="0"/>
          </a:xfrm>
          <a:prstGeom prst="line">
            <a:avLst/>
          </a:prstGeom>
          <a:ln w="6350">
            <a:solidFill>
              <a:schemeClr val="tx1"/>
            </a:solidFill>
          </a:ln>
          <a:effectLst>
            <a:glow rad="50800">
              <a:schemeClr val="bg1">
                <a:alpha val="85000"/>
              </a:schemeClr>
            </a:glow>
          </a:effectLst>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C71B0134-BD19-41F2-9566-6ACD332CA7E9}"/>
              </a:ext>
            </a:extLst>
          </p:cNvPr>
          <p:cNvCxnSpPr>
            <a:cxnSpLocks/>
          </p:cNvCxnSpPr>
          <p:nvPr/>
        </p:nvCxnSpPr>
        <p:spPr>
          <a:xfrm>
            <a:off x="730484" y="2979856"/>
            <a:ext cx="576000" cy="0"/>
          </a:xfrm>
          <a:prstGeom prst="line">
            <a:avLst/>
          </a:prstGeom>
          <a:ln w="6350">
            <a:solidFill>
              <a:schemeClr val="tx1"/>
            </a:solidFill>
          </a:ln>
          <a:effectLst>
            <a:glow rad="50800">
              <a:schemeClr val="bg1">
                <a:alpha val="85000"/>
              </a:schemeClr>
            </a:glow>
          </a:effectLst>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4ECBB1A7-43FC-4A8E-A72D-74F875B4FAAC}"/>
              </a:ext>
            </a:extLst>
          </p:cNvPr>
          <p:cNvCxnSpPr>
            <a:cxnSpLocks/>
          </p:cNvCxnSpPr>
          <p:nvPr/>
        </p:nvCxnSpPr>
        <p:spPr>
          <a:xfrm>
            <a:off x="744625" y="4005685"/>
            <a:ext cx="576000" cy="0"/>
          </a:xfrm>
          <a:prstGeom prst="line">
            <a:avLst/>
          </a:prstGeom>
          <a:ln w="6350">
            <a:solidFill>
              <a:schemeClr val="tx1"/>
            </a:solidFill>
          </a:ln>
          <a:effectLst>
            <a:glow rad="50800">
              <a:schemeClr val="bg1">
                <a:alpha val="85000"/>
              </a:schemeClr>
            </a:glow>
          </a:effectLst>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CC12644C-0EFB-4B58-94B3-DE1AE778FA48}"/>
              </a:ext>
            </a:extLst>
          </p:cNvPr>
          <p:cNvCxnSpPr>
            <a:cxnSpLocks/>
          </p:cNvCxnSpPr>
          <p:nvPr/>
        </p:nvCxnSpPr>
        <p:spPr>
          <a:xfrm>
            <a:off x="881942" y="2979856"/>
            <a:ext cx="0" cy="1025829"/>
          </a:xfrm>
          <a:prstGeom prst="straightConnector1">
            <a:avLst/>
          </a:prstGeom>
          <a:ln w="635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2D31F9EC-0A02-4F08-A6FC-2DB4666F51A5}"/>
              </a:ext>
            </a:extLst>
          </p:cNvPr>
          <p:cNvSpPr txBox="1"/>
          <p:nvPr/>
        </p:nvSpPr>
        <p:spPr>
          <a:xfrm>
            <a:off x="348972" y="3358135"/>
            <a:ext cx="525819" cy="253916"/>
          </a:xfrm>
          <a:prstGeom prst="rect">
            <a:avLst/>
          </a:prstGeom>
          <a:noFill/>
        </p:spPr>
        <p:txBody>
          <a:bodyPr wrap="square" rtlCol="0">
            <a:spAutoFit/>
          </a:bodyPr>
          <a:lstStyle/>
          <a:p>
            <a:pPr algn="ctr"/>
            <a:r>
              <a:rPr kumimoji="1" lang="en-US" altLang="ja-JP" sz="1050" dirty="0"/>
              <a:t>518</a:t>
            </a:r>
            <a:endParaRPr kumimoji="1" lang="ja-JP" altLang="en-US" sz="1050" dirty="0"/>
          </a:p>
        </p:txBody>
      </p:sp>
      <p:sp>
        <p:nvSpPr>
          <p:cNvPr id="74" name="テキスト ボックス 73">
            <a:extLst>
              <a:ext uri="{FF2B5EF4-FFF2-40B4-BE49-F238E27FC236}">
                <a16:creationId xmlns:a16="http://schemas.microsoft.com/office/drawing/2014/main" id="{0AFEEEA4-61D4-4C36-9E5E-339196739672}"/>
              </a:ext>
            </a:extLst>
          </p:cNvPr>
          <p:cNvSpPr txBox="1"/>
          <p:nvPr/>
        </p:nvSpPr>
        <p:spPr>
          <a:xfrm>
            <a:off x="869028" y="1813926"/>
            <a:ext cx="4356587" cy="400110"/>
          </a:xfrm>
          <a:prstGeom prst="rect">
            <a:avLst/>
          </a:prstGeom>
          <a:noFill/>
        </p:spPr>
        <p:txBody>
          <a:bodyPr wrap="square" rtlCol="0">
            <a:spAutoFit/>
          </a:bodyPr>
          <a:lstStyle/>
          <a:p>
            <a:r>
              <a:rPr kumimoji="1" lang="ja-JP" altLang="en-US" sz="2000" b="1" dirty="0"/>
              <a:t>凹凸を減らしたフラットデザイン</a:t>
            </a:r>
            <a:endParaRPr kumimoji="1" lang="en-US" altLang="ja-JP" sz="2000" b="1" dirty="0"/>
          </a:p>
        </p:txBody>
      </p:sp>
      <p:cxnSp>
        <p:nvCxnSpPr>
          <p:cNvPr id="79" name="直線コネクタ 78">
            <a:extLst>
              <a:ext uri="{FF2B5EF4-FFF2-40B4-BE49-F238E27FC236}">
                <a16:creationId xmlns:a16="http://schemas.microsoft.com/office/drawing/2014/main" id="{C1AF2EE8-2C9D-476A-9A7C-97A7BE95865E}"/>
              </a:ext>
            </a:extLst>
          </p:cNvPr>
          <p:cNvCxnSpPr>
            <a:cxnSpLocks/>
          </p:cNvCxnSpPr>
          <p:nvPr/>
        </p:nvCxnSpPr>
        <p:spPr>
          <a:xfrm flipH="1">
            <a:off x="289872" y="5154747"/>
            <a:ext cx="8395658" cy="0"/>
          </a:xfrm>
          <a:prstGeom prst="line">
            <a:avLst/>
          </a:prstGeom>
          <a:ln w="25400">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73DE7843-072C-41A7-960C-3AFE6D4C064E}"/>
              </a:ext>
            </a:extLst>
          </p:cNvPr>
          <p:cNvSpPr txBox="1"/>
          <p:nvPr/>
        </p:nvSpPr>
        <p:spPr>
          <a:xfrm>
            <a:off x="260117" y="4782371"/>
            <a:ext cx="441146" cy="400110"/>
          </a:xfrm>
          <a:prstGeom prst="rect">
            <a:avLst/>
          </a:prstGeom>
          <a:noFill/>
        </p:spPr>
        <p:txBody>
          <a:bodyPr wrap="none" rtlCol="0">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１</a:t>
            </a:r>
          </a:p>
        </p:txBody>
      </p:sp>
      <p:sp>
        <p:nvSpPr>
          <p:cNvPr id="81" name="正方形/長方形 80">
            <a:extLst>
              <a:ext uri="{FF2B5EF4-FFF2-40B4-BE49-F238E27FC236}">
                <a16:creationId xmlns:a16="http://schemas.microsoft.com/office/drawing/2014/main" id="{6B40C047-5AE1-4761-A8D8-62FF7983DF83}"/>
              </a:ext>
            </a:extLst>
          </p:cNvPr>
          <p:cNvSpPr/>
          <p:nvPr/>
        </p:nvSpPr>
        <p:spPr>
          <a:xfrm>
            <a:off x="287422" y="4788270"/>
            <a:ext cx="252000"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99FF"/>
              </a:solidFill>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F9FF4540-5B92-4522-849E-C6A3560DD186}"/>
              </a:ext>
            </a:extLst>
          </p:cNvPr>
          <p:cNvSpPr txBox="1"/>
          <p:nvPr/>
        </p:nvSpPr>
        <p:spPr>
          <a:xfrm>
            <a:off x="287422" y="4766234"/>
            <a:ext cx="413600" cy="400110"/>
          </a:xfrm>
          <a:prstGeom prst="rect">
            <a:avLst/>
          </a:prstGeom>
          <a:solidFill>
            <a:schemeClr val="accent5">
              <a:lumMod val="90000"/>
            </a:schemeClr>
          </a:solidFill>
          <a:ln>
            <a:solidFill>
              <a:schemeClr val="accent5">
                <a:lumMod val="90000"/>
              </a:schemeClr>
            </a:solidFill>
          </a:ln>
        </p:spPr>
        <p:txBody>
          <a:bodyPr wrap="square" rtlCol="0">
            <a:spAutoFit/>
          </a:bodyPr>
          <a:lstStyle/>
          <a:p>
            <a:r>
              <a:rPr kumimoji="1" lang="en-US" altLang="ja-JP" sz="2000" b="1" dirty="0">
                <a:solidFill>
                  <a:schemeClr val="bg1"/>
                </a:solidFill>
                <a:latin typeface="Meiryo UI" panose="020B0604030504040204" pitchFamily="50" charset="-128"/>
                <a:ea typeface="Meiryo UI" panose="020B0604030504040204" pitchFamily="50" charset="-128"/>
              </a:rPr>
              <a:t>2</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75" name="楕円 74">
            <a:extLst>
              <a:ext uri="{FF2B5EF4-FFF2-40B4-BE49-F238E27FC236}">
                <a16:creationId xmlns:a16="http://schemas.microsoft.com/office/drawing/2014/main" id="{772568F4-9CCF-495E-A3F4-A083C03F231E}"/>
              </a:ext>
            </a:extLst>
          </p:cNvPr>
          <p:cNvSpPr/>
          <p:nvPr/>
        </p:nvSpPr>
        <p:spPr>
          <a:xfrm>
            <a:off x="7279241" y="5346186"/>
            <a:ext cx="668470" cy="668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3" name="直線コネクタ 82">
            <a:extLst>
              <a:ext uri="{FF2B5EF4-FFF2-40B4-BE49-F238E27FC236}">
                <a16:creationId xmlns:a16="http://schemas.microsoft.com/office/drawing/2014/main" id="{868712B8-066E-43EE-9FD1-FAAB313CDFC2}"/>
              </a:ext>
            </a:extLst>
          </p:cNvPr>
          <p:cNvCxnSpPr>
            <a:cxnSpLocks/>
            <a:stCxn id="75" idx="2"/>
          </p:cNvCxnSpPr>
          <p:nvPr/>
        </p:nvCxnSpPr>
        <p:spPr>
          <a:xfrm flipH="1">
            <a:off x="6107293" y="5680421"/>
            <a:ext cx="11719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6" name="図 95">
            <a:extLst>
              <a:ext uri="{FF2B5EF4-FFF2-40B4-BE49-F238E27FC236}">
                <a16:creationId xmlns:a16="http://schemas.microsoft.com/office/drawing/2014/main" id="{55852458-39E4-475A-A4EA-FFFD42303BF1}"/>
              </a:ext>
            </a:extLst>
          </p:cNvPr>
          <p:cNvPicPr>
            <a:picLocks noChangeAspect="1"/>
          </p:cNvPicPr>
          <p:nvPr/>
        </p:nvPicPr>
        <p:blipFill rotWithShape="1">
          <a:blip r:embed="rId6"/>
          <a:srcRect l="1854" t="10450" r="45689" b="8847"/>
          <a:stretch/>
        </p:blipFill>
        <p:spPr>
          <a:xfrm>
            <a:off x="3715115" y="3814460"/>
            <a:ext cx="1164271" cy="655926"/>
          </a:xfrm>
          <a:prstGeom prst="rect">
            <a:avLst/>
          </a:prstGeom>
          <a:ln>
            <a:solidFill>
              <a:schemeClr val="tx1"/>
            </a:solidFill>
          </a:ln>
        </p:spPr>
      </p:pic>
      <p:sp>
        <p:nvSpPr>
          <p:cNvPr id="94" name="テキスト ボックス 93">
            <a:extLst>
              <a:ext uri="{FF2B5EF4-FFF2-40B4-BE49-F238E27FC236}">
                <a16:creationId xmlns:a16="http://schemas.microsoft.com/office/drawing/2014/main" id="{5ABC3AAB-60A5-424F-A8D2-814E9A6AC9FE}"/>
              </a:ext>
            </a:extLst>
          </p:cNvPr>
          <p:cNvSpPr txBox="1"/>
          <p:nvPr/>
        </p:nvSpPr>
        <p:spPr>
          <a:xfrm>
            <a:off x="4960580" y="3811043"/>
            <a:ext cx="4240235" cy="646331"/>
          </a:xfrm>
          <a:prstGeom prst="rect">
            <a:avLst/>
          </a:prstGeom>
          <a:noFill/>
        </p:spPr>
        <p:txBody>
          <a:bodyPr wrap="square" rtlCol="0">
            <a:spAutoFit/>
          </a:bodyPr>
          <a:lstStyle/>
          <a:p>
            <a:r>
              <a:rPr kumimoji="1" lang="ja-JP" altLang="en-US" dirty="0"/>
              <a:t>●パネルの薄型＆フラット化</a:t>
            </a:r>
            <a:r>
              <a:rPr lang="en-US" altLang="ja-JP" dirty="0"/>
              <a:t>(</a:t>
            </a:r>
            <a:r>
              <a:rPr kumimoji="1" lang="ja-JP" altLang="en-US" dirty="0"/>
              <a:t>▲</a:t>
            </a:r>
            <a:r>
              <a:rPr kumimoji="1" lang="en-US" altLang="ja-JP" dirty="0"/>
              <a:t>5mm</a:t>
            </a:r>
            <a:r>
              <a:rPr kumimoji="1" lang="ja-JP" altLang="en-US" dirty="0"/>
              <a:t>）</a:t>
            </a:r>
            <a:endParaRPr kumimoji="1" lang="en-US" altLang="ja-JP" dirty="0"/>
          </a:p>
          <a:p>
            <a:r>
              <a:rPr kumimoji="1" lang="ja-JP" altLang="en-US" dirty="0"/>
              <a:t>●コーナーパネルラベルをシンプル化</a:t>
            </a:r>
          </a:p>
        </p:txBody>
      </p:sp>
      <p:sp>
        <p:nvSpPr>
          <p:cNvPr id="99" name="正方形/長方形 98">
            <a:extLst>
              <a:ext uri="{FF2B5EF4-FFF2-40B4-BE49-F238E27FC236}">
                <a16:creationId xmlns:a16="http://schemas.microsoft.com/office/drawing/2014/main" id="{E7C00C69-E210-4F88-93A4-6FCC691ABDF6}"/>
              </a:ext>
            </a:extLst>
          </p:cNvPr>
          <p:cNvSpPr/>
          <p:nvPr/>
        </p:nvSpPr>
        <p:spPr>
          <a:xfrm>
            <a:off x="251502" y="1333111"/>
            <a:ext cx="8668463" cy="4486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フルモデルチェンジでデザインを一新！</a:t>
            </a:r>
          </a:p>
        </p:txBody>
      </p:sp>
      <p:sp>
        <p:nvSpPr>
          <p:cNvPr id="100" name="テキスト ボックス 99">
            <a:extLst>
              <a:ext uri="{FF2B5EF4-FFF2-40B4-BE49-F238E27FC236}">
                <a16:creationId xmlns:a16="http://schemas.microsoft.com/office/drawing/2014/main" id="{6FD1B68E-DC39-413E-842E-CE00900D54D2}"/>
              </a:ext>
            </a:extLst>
          </p:cNvPr>
          <p:cNvSpPr txBox="1"/>
          <p:nvPr/>
        </p:nvSpPr>
        <p:spPr>
          <a:xfrm>
            <a:off x="451496" y="5385865"/>
            <a:ext cx="4396126" cy="1200329"/>
          </a:xfrm>
          <a:prstGeom prst="rect">
            <a:avLst/>
          </a:prstGeom>
          <a:noFill/>
        </p:spPr>
        <p:txBody>
          <a:bodyPr wrap="square" rtlCol="0">
            <a:spAutoFit/>
          </a:bodyPr>
          <a:lstStyle/>
          <a:p>
            <a:r>
              <a:rPr kumimoji="1" lang="ja-JP" altLang="en-US" dirty="0"/>
              <a:t>●色調は明るく清潔感のある</a:t>
            </a:r>
            <a:endParaRPr kumimoji="1" lang="en-US" altLang="ja-JP" dirty="0"/>
          </a:p>
          <a:p>
            <a:r>
              <a:rPr kumimoji="1" lang="ja-JP" altLang="en-US" dirty="0"/>
              <a:t>　 クリアホワイトを採用</a:t>
            </a:r>
            <a:endParaRPr kumimoji="1" lang="en-US" altLang="ja-JP" dirty="0"/>
          </a:p>
          <a:p>
            <a:r>
              <a:rPr lang="ja-JP" altLang="en-US" dirty="0"/>
              <a:t>●ムーブアイ駆動部も塗装できるので</a:t>
            </a:r>
            <a:endParaRPr lang="en-US" altLang="ja-JP" dirty="0"/>
          </a:p>
          <a:p>
            <a:r>
              <a:rPr kumimoji="1" lang="ja-JP" altLang="en-US" dirty="0"/>
              <a:t>　 いっそう空間に調和します</a:t>
            </a:r>
            <a:endParaRPr kumimoji="1" lang="en-US" altLang="ja-JP" dirty="0"/>
          </a:p>
        </p:txBody>
      </p:sp>
      <p:sp>
        <p:nvSpPr>
          <p:cNvPr id="34" name="テキスト ボックス 33">
            <a:extLst>
              <a:ext uri="{FF2B5EF4-FFF2-40B4-BE49-F238E27FC236}">
                <a16:creationId xmlns:a16="http://schemas.microsoft.com/office/drawing/2014/main" id="{2114E812-74A8-4567-BDAD-606E3F481F10}"/>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sp>
        <p:nvSpPr>
          <p:cNvPr id="36" name="タイトル 1">
            <a:extLst>
              <a:ext uri="{FF2B5EF4-FFF2-40B4-BE49-F238E27FC236}">
                <a16:creationId xmlns:a16="http://schemas.microsoft.com/office/drawing/2014/main" id="{83AA8B55-58CC-4723-8E64-666698357FAE}"/>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sp>
        <p:nvSpPr>
          <p:cNvPr id="2" name="スライド番号プレースホルダー 1">
            <a:extLst>
              <a:ext uri="{FF2B5EF4-FFF2-40B4-BE49-F238E27FC236}">
                <a16:creationId xmlns:a16="http://schemas.microsoft.com/office/drawing/2014/main" id="{D4998D46-0FDA-4471-AEA0-D2A694A2C453}"/>
              </a:ext>
            </a:extLst>
          </p:cNvPr>
          <p:cNvSpPr>
            <a:spLocks noGrp="1"/>
          </p:cNvSpPr>
          <p:nvPr>
            <p:ph type="sldNum" sz="quarter" idx="12"/>
          </p:nvPr>
        </p:nvSpPr>
        <p:spPr/>
        <p:txBody>
          <a:bodyPr/>
          <a:lstStyle/>
          <a:p>
            <a:fld id="{A7629EA9-4D13-462A-A59D-7C9AFE3C522B}" type="slidenum">
              <a:rPr kumimoji="1" lang="ja-JP" altLang="en-US" smtClean="0"/>
              <a:pPr/>
              <a:t>44</a:t>
            </a:fld>
            <a:endParaRPr kumimoji="1" lang="ja-JP" altLang="en-US"/>
          </a:p>
        </p:txBody>
      </p:sp>
    </p:spTree>
    <p:extLst>
      <p:ext uri="{BB962C8B-B14F-4D97-AF65-F5344CB8AC3E}">
        <p14:creationId xmlns:p14="http://schemas.microsoft.com/office/powerpoint/2010/main" val="1000899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AC1702C1-BF4F-4354-8829-F8EBA9095ABB}"/>
              </a:ext>
            </a:extLst>
          </p:cNvPr>
          <p:cNvPicPr>
            <a:picLocks noChangeAspect="1"/>
          </p:cNvPicPr>
          <p:nvPr/>
        </p:nvPicPr>
        <p:blipFill>
          <a:blip r:embed="rId3"/>
          <a:stretch>
            <a:fillRect/>
          </a:stretch>
        </p:blipFill>
        <p:spPr>
          <a:xfrm>
            <a:off x="4318298" y="4105331"/>
            <a:ext cx="507404" cy="491872"/>
          </a:xfrm>
          <a:prstGeom prst="rect">
            <a:avLst/>
          </a:prstGeom>
        </p:spPr>
      </p:pic>
      <p:sp>
        <p:nvSpPr>
          <p:cNvPr id="10" name="テキスト ボックス 9">
            <a:extLst>
              <a:ext uri="{FF2B5EF4-FFF2-40B4-BE49-F238E27FC236}">
                <a16:creationId xmlns:a16="http://schemas.microsoft.com/office/drawing/2014/main" id="{E6423788-4EC1-4626-BC02-81549200E815}"/>
              </a:ext>
            </a:extLst>
          </p:cNvPr>
          <p:cNvSpPr txBox="1"/>
          <p:nvPr/>
        </p:nvSpPr>
        <p:spPr>
          <a:xfrm>
            <a:off x="740782" y="4051538"/>
            <a:ext cx="4316570" cy="1804749"/>
          </a:xfrm>
          <a:prstGeom prst="roundRect">
            <a:avLst/>
          </a:prstGeom>
          <a:noFill/>
          <a:ln w="38100">
            <a:solidFill>
              <a:schemeClr val="accent5">
                <a:lumMod val="90000"/>
              </a:schemeClr>
            </a:solidFill>
          </a:ln>
        </p:spPr>
        <p:txBody>
          <a:bodyPr wrap="square" rtlCol="0">
            <a:spAutoFit/>
          </a:bodyPr>
          <a:lstStyle/>
          <a:p>
            <a:pPr algn="ctr"/>
            <a:endParaRPr lang="en-US" altLang="ja-JP" sz="2000" b="1" u="sng" dirty="0">
              <a:solidFill>
                <a:srgbClr val="FF0000"/>
              </a:solidFill>
              <a:latin typeface="Meiryo UI" panose="020B0604030504040204" pitchFamily="50" charset="-128"/>
              <a:ea typeface="Meiryo UI" panose="020B0604030504040204" pitchFamily="50" charset="-128"/>
            </a:endParaRPr>
          </a:p>
          <a:p>
            <a:pPr algn="ctr"/>
            <a:endParaRPr kumimoji="1" lang="en-US" altLang="ja-JP" sz="2000" b="1" u="sng" dirty="0">
              <a:solidFill>
                <a:srgbClr val="FF0000"/>
              </a:solidFill>
              <a:latin typeface="Meiryo UI" panose="020B0604030504040204" pitchFamily="50" charset="-128"/>
              <a:ea typeface="Meiryo UI" panose="020B0604030504040204" pitchFamily="50" charset="-128"/>
            </a:endParaRPr>
          </a:p>
          <a:p>
            <a:pPr algn="ctr"/>
            <a:endParaRPr lang="en-US" altLang="ja-JP" sz="2000" b="1" u="sng" dirty="0">
              <a:solidFill>
                <a:srgbClr val="FF0000"/>
              </a:solidFill>
              <a:latin typeface="Meiryo UI" panose="020B0604030504040204" pitchFamily="50" charset="-128"/>
              <a:ea typeface="Meiryo UI" panose="020B0604030504040204" pitchFamily="50" charset="-128"/>
            </a:endParaRPr>
          </a:p>
          <a:p>
            <a:pPr algn="ctr"/>
            <a:endParaRPr kumimoji="1" lang="en-US" altLang="ja-JP" sz="2000" b="1" u="sng" dirty="0">
              <a:solidFill>
                <a:srgbClr val="FF0000"/>
              </a:solidFill>
              <a:latin typeface="Meiryo UI" panose="020B0604030504040204" pitchFamily="50" charset="-128"/>
              <a:ea typeface="Meiryo UI" panose="020B0604030504040204" pitchFamily="50" charset="-128"/>
            </a:endParaRPr>
          </a:p>
          <a:p>
            <a:pPr algn="ctr"/>
            <a:endParaRPr kumimoji="1" lang="en-US" altLang="ja-JP" sz="2000" b="1" u="sng"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685EFBED-7CF3-45EB-9F10-B940359C9AE0}"/>
              </a:ext>
            </a:extLst>
          </p:cNvPr>
          <p:cNvSpPr txBox="1"/>
          <p:nvPr/>
        </p:nvSpPr>
        <p:spPr>
          <a:xfrm>
            <a:off x="762991" y="4381684"/>
            <a:ext cx="4188197" cy="1477328"/>
          </a:xfrm>
          <a:prstGeom prst="rect">
            <a:avLst/>
          </a:prstGeom>
          <a:noFill/>
        </p:spPr>
        <p:txBody>
          <a:bodyPr wrap="square" rtlCol="0">
            <a:spAutoFit/>
          </a:bodyPr>
          <a:lstStyle/>
          <a:p>
            <a:pPr algn="ctr"/>
            <a:r>
              <a:rPr lang="ja-JP" altLang="en-US" dirty="0">
                <a:latin typeface="+mn-ea"/>
              </a:rPr>
              <a:t>ルームエアコン「霧ヶ峰」に</a:t>
            </a:r>
            <a:endParaRPr lang="en-US" altLang="ja-JP" dirty="0">
              <a:latin typeface="+mn-ea"/>
            </a:endParaRPr>
          </a:p>
          <a:p>
            <a:pPr algn="ctr"/>
            <a:r>
              <a:rPr lang="ja-JP" altLang="en-US" dirty="0">
                <a:latin typeface="+mn-ea"/>
              </a:rPr>
              <a:t>使用している</a:t>
            </a:r>
            <a:endParaRPr lang="en-US" altLang="ja-JP" dirty="0">
              <a:latin typeface="+mn-ea"/>
            </a:endParaRPr>
          </a:p>
          <a:p>
            <a:pPr algn="ctr"/>
            <a:r>
              <a:rPr lang="ja-JP" altLang="en-US" dirty="0">
                <a:latin typeface="+mn-ea"/>
              </a:rPr>
              <a:t>デュアルバリアマテリアル（</a:t>
            </a:r>
            <a:r>
              <a:rPr lang="en-US" altLang="ja-JP" dirty="0">
                <a:latin typeface="+mn-ea"/>
              </a:rPr>
              <a:t>DBM</a:t>
            </a:r>
            <a:r>
              <a:rPr lang="ja-JP" altLang="en-US" dirty="0">
                <a:latin typeface="+mn-ea"/>
              </a:rPr>
              <a:t>）を</a:t>
            </a:r>
            <a:endParaRPr lang="en-US" altLang="ja-JP" dirty="0">
              <a:latin typeface="+mn-ea"/>
            </a:endParaRPr>
          </a:p>
          <a:p>
            <a:pPr algn="ctr"/>
            <a:r>
              <a:rPr lang="ja-JP" altLang="en-US" u="sng" dirty="0">
                <a:solidFill>
                  <a:srgbClr val="FF0000"/>
                </a:solidFill>
                <a:latin typeface="+mn-ea"/>
              </a:rPr>
              <a:t>パッケージエアコンの</a:t>
            </a:r>
            <a:endParaRPr lang="en-US" altLang="ja-JP" u="sng" dirty="0">
              <a:solidFill>
                <a:srgbClr val="FF0000"/>
              </a:solidFill>
              <a:latin typeface="+mn-ea"/>
            </a:endParaRPr>
          </a:p>
          <a:p>
            <a:pPr algn="ctr"/>
            <a:r>
              <a:rPr lang="ja-JP" altLang="en-US" u="sng" dirty="0">
                <a:solidFill>
                  <a:srgbClr val="FF0000"/>
                </a:solidFill>
                <a:latin typeface="+mn-ea"/>
              </a:rPr>
              <a:t>吸込みグリル・吹出口ベーンに採用！</a:t>
            </a:r>
            <a:endParaRPr lang="en-US" altLang="ja-JP" u="sng" dirty="0">
              <a:solidFill>
                <a:srgbClr val="FF0000"/>
              </a:solidFill>
              <a:latin typeface="+mn-ea"/>
            </a:endParaRPr>
          </a:p>
        </p:txBody>
      </p:sp>
      <p:sp>
        <p:nvSpPr>
          <p:cNvPr id="40" name="二等辺三角形 39">
            <a:extLst>
              <a:ext uri="{FF2B5EF4-FFF2-40B4-BE49-F238E27FC236}">
                <a16:creationId xmlns:a16="http://schemas.microsoft.com/office/drawing/2014/main" id="{F589BD51-4D76-43F0-8810-68DE6AC48EB1}"/>
              </a:ext>
            </a:extLst>
          </p:cNvPr>
          <p:cNvSpPr/>
          <p:nvPr/>
        </p:nvSpPr>
        <p:spPr>
          <a:xfrm flipV="1">
            <a:off x="2614667" y="3788524"/>
            <a:ext cx="507404" cy="116949"/>
          </a:xfrm>
          <a:prstGeom prst="triangle">
            <a:avLst/>
          </a:prstGeom>
          <a:solidFill>
            <a:schemeClr val="accent5">
              <a:lumMod val="75000"/>
            </a:schemeClr>
          </a:solidFill>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E4A2FDB3-1783-48E6-95FC-4357DD76AC57}"/>
              </a:ext>
            </a:extLst>
          </p:cNvPr>
          <p:cNvSpPr txBox="1"/>
          <p:nvPr/>
        </p:nvSpPr>
        <p:spPr>
          <a:xfrm>
            <a:off x="797528" y="1361866"/>
            <a:ext cx="4919937" cy="400110"/>
          </a:xfrm>
          <a:prstGeom prst="rect">
            <a:avLst/>
          </a:prstGeom>
          <a:noFill/>
        </p:spPr>
        <p:txBody>
          <a:bodyPr wrap="none" rtlCol="0">
            <a:spAutoFit/>
          </a:bodyPr>
          <a:lstStyle/>
          <a:p>
            <a:r>
              <a:rPr lang="ja-JP" altLang="en-US" sz="2000" b="1" dirty="0">
                <a:latin typeface="+mn-ea"/>
              </a:rPr>
              <a:t>吸込みグリル・吹出口ベーンの清潔性</a:t>
            </a:r>
            <a:r>
              <a:rPr lang="en-US" altLang="ja-JP" sz="2000" b="1" dirty="0">
                <a:latin typeface="+mn-ea"/>
              </a:rPr>
              <a:t>UP</a:t>
            </a:r>
          </a:p>
        </p:txBody>
      </p:sp>
      <p:sp>
        <p:nvSpPr>
          <p:cNvPr id="3" name="正方形/長方形 2">
            <a:extLst>
              <a:ext uri="{FF2B5EF4-FFF2-40B4-BE49-F238E27FC236}">
                <a16:creationId xmlns:a16="http://schemas.microsoft.com/office/drawing/2014/main" id="{1DAEB438-1314-4288-8555-8213ACEF5DAA}"/>
              </a:ext>
            </a:extLst>
          </p:cNvPr>
          <p:cNvSpPr/>
          <p:nvPr/>
        </p:nvSpPr>
        <p:spPr>
          <a:xfrm>
            <a:off x="740782" y="1854864"/>
            <a:ext cx="4235646" cy="4600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n-ea"/>
              </a:rPr>
              <a:t>こんなお悩みを解決します！</a:t>
            </a:r>
            <a:endParaRPr kumimoji="1" lang="en-US" altLang="ja-JP" sz="2400" b="1" dirty="0">
              <a:latin typeface="+mn-ea"/>
            </a:endParaRPr>
          </a:p>
        </p:txBody>
      </p:sp>
      <p:sp>
        <p:nvSpPr>
          <p:cNvPr id="22" name="正方形/長方形 21">
            <a:extLst>
              <a:ext uri="{FF2B5EF4-FFF2-40B4-BE49-F238E27FC236}">
                <a16:creationId xmlns:a16="http://schemas.microsoft.com/office/drawing/2014/main" id="{A4A27607-0C7F-480B-B771-914958AE300D}"/>
              </a:ext>
            </a:extLst>
          </p:cNvPr>
          <p:cNvSpPr/>
          <p:nvPr/>
        </p:nvSpPr>
        <p:spPr>
          <a:xfrm>
            <a:off x="266223" y="1382853"/>
            <a:ext cx="252000"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99FF"/>
              </a:solidFill>
              <a:latin typeface="メイリオ" panose="020B0604030504040204" pitchFamily="50" charset="-128"/>
              <a:ea typeface="メイリオ" panose="020B0604030504040204" pitchFamily="50" charset="-128"/>
            </a:endParaRPr>
          </a:p>
        </p:txBody>
      </p:sp>
      <p:cxnSp>
        <p:nvCxnSpPr>
          <p:cNvPr id="24" name="直線コネクタ 23">
            <a:extLst>
              <a:ext uri="{FF2B5EF4-FFF2-40B4-BE49-F238E27FC236}">
                <a16:creationId xmlns:a16="http://schemas.microsoft.com/office/drawing/2014/main" id="{92CC018E-B551-446B-8A30-A835D84D6076}"/>
              </a:ext>
            </a:extLst>
          </p:cNvPr>
          <p:cNvCxnSpPr>
            <a:cxnSpLocks/>
          </p:cNvCxnSpPr>
          <p:nvPr/>
        </p:nvCxnSpPr>
        <p:spPr>
          <a:xfrm flipH="1">
            <a:off x="271159" y="1767321"/>
            <a:ext cx="8395658" cy="0"/>
          </a:xfrm>
          <a:prstGeom prst="line">
            <a:avLst/>
          </a:prstGeom>
          <a:ln w="25400">
            <a:solidFill>
              <a:srgbClr val="4BB2FF"/>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966F665B-A509-4A1F-A1C4-84792862E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9840" y="4364509"/>
            <a:ext cx="3325475" cy="1464231"/>
          </a:xfrm>
          <a:prstGeom prst="rect">
            <a:avLst/>
          </a:prstGeom>
        </p:spPr>
      </p:pic>
      <p:sp>
        <p:nvSpPr>
          <p:cNvPr id="12" name="テキスト ボックス 11">
            <a:extLst>
              <a:ext uri="{FF2B5EF4-FFF2-40B4-BE49-F238E27FC236}">
                <a16:creationId xmlns:a16="http://schemas.microsoft.com/office/drawing/2014/main" id="{B38EE164-1065-4B29-BC8A-6CB3318820A5}"/>
              </a:ext>
            </a:extLst>
          </p:cNvPr>
          <p:cNvSpPr txBox="1"/>
          <p:nvPr/>
        </p:nvSpPr>
        <p:spPr>
          <a:xfrm>
            <a:off x="5117792" y="3999787"/>
            <a:ext cx="4733302" cy="338554"/>
          </a:xfrm>
          <a:prstGeom prst="rect">
            <a:avLst/>
          </a:prstGeom>
          <a:noFill/>
        </p:spPr>
        <p:txBody>
          <a:bodyPr wrap="square" rtlCol="0">
            <a:spAutoFit/>
          </a:bodyPr>
          <a:lstStyle/>
          <a:p>
            <a:r>
              <a:rPr kumimoji="1" lang="ja-JP" altLang="en-US" sz="1600" dirty="0">
                <a:latin typeface="+mn-ea"/>
              </a:rPr>
              <a:t>■</a:t>
            </a:r>
            <a:r>
              <a:rPr kumimoji="1" lang="en-US" altLang="ja-JP" sz="1600" dirty="0">
                <a:latin typeface="+mn-ea"/>
              </a:rPr>
              <a:t>DBM</a:t>
            </a:r>
            <a:r>
              <a:rPr kumimoji="1" lang="ja-JP" altLang="en-US" sz="1600" dirty="0">
                <a:latin typeface="+mn-ea"/>
              </a:rPr>
              <a:t>配合有無での試験結果（当社基準）</a:t>
            </a:r>
          </a:p>
        </p:txBody>
      </p:sp>
      <p:grpSp>
        <p:nvGrpSpPr>
          <p:cNvPr id="42" name="グループ化 41">
            <a:extLst>
              <a:ext uri="{FF2B5EF4-FFF2-40B4-BE49-F238E27FC236}">
                <a16:creationId xmlns:a16="http://schemas.microsoft.com/office/drawing/2014/main" id="{50708D2C-29B0-4722-A0EC-BE770E933303}"/>
              </a:ext>
            </a:extLst>
          </p:cNvPr>
          <p:cNvGrpSpPr/>
          <p:nvPr/>
        </p:nvGrpSpPr>
        <p:grpSpPr>
          <a:xfrm>
            <a:off x="782067" y="2370594"/>
            <a:ext cx="4169121" cy="1668311"/>
            <a:chOff x="406149" y="2383604"/>
            <a:chExt cx="4169121" cy="1668311"/>
          </a:xfrm>
        </p:grpSpPr>
        <p:pic>
          <p:nvPicPr>
            <p:cNvPr id="32" name="図 31">
              <a:extLst>
                <a:ext uri="{FF2B5EF4-FFF2-40B4-BE49-F238E27FC236}">
                  <a16:creationId xmlns:a16="http://schemas.microsoft.com/office/drawing/2014/main" id="{2B6DDD2C-4A54-4F18-A0CC-B0E881CE59E7}"/>
                </a:ext>
              </a:extLst>
            </p:cNvPr>
            <p:cNvPicPr>
              <a:picLocks noChangeAspect="1"/>
            </p:cNvPicPr>
            <p:nvPr/>
          </p:nvPicPr>
          <p:blipFill>
            <a:blip r:embed="rId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06149" y="2383604"/>
              <a:ext cx="1178384" cy="1668311"/>
            </a:xfrm>
            <a:prstGeom prst="rect">
              <a:avLst/>
            </a:prstGeom>
            <a:ln>
              <a:noFill/>
            </a:ln>
          </p:spPr>
        </p:pic>
        <p:sp>
          <p:nvSpPr>
            <p:cNvPr id="33" name="正方形/長方形 32">
              <a:extLst>
                <a:ext uri="{FF2B5EF4-FFF2-40B4-BE49-F238E27FC236}">
                  <a16:creationId xmlns:a16="http://schemas.microsoft.com/office/drawing/2014/main" id="{586DA1B3-4D2E-46D8-BA9F-941DC808C7E3}"/>
                </a:ext>
              </a:extLst>
            </p:cNvPr>
            <p:cNvSpPr/>
            <p:nvPr/>
          </p:nvSpPr>
          <p:spPr>
            <a:xfrm>
              <a:off x="1308690" y="2604792"/>
              <a:ext cx="367050" cy="36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30" name="楕円 29">
              <a:extLst>
                <a:ext uri="{FF2B5EF4-FFF2-40B4-BE49-F238E27FC236}">
                  <a16:creationId xmlns:a16="http://schemas.microsoft.com/office/drawing/2014/main" id="{8CC1074A-6BDA-4BB3-B0E9-ED232634D37C}"/>
                </a:ext>
              </a:extLst>
            </p:cNvPr>
            <p:cNvSpPr/>
            <p:nvPr/>
          </p:nvSpPr>
          <p:spPr>
            <a:xfrm>
              <a:off x="1177541" y="2534194"/>
              <a:ext cx="105933" cy="159743"/>
            </a:xfrm>
            <a:prstGeom prst="ellipse">
              <a:avLst/>
            </a:prstGeom>
            <a:noFill/>
            <a:ln w="1905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36" name="楕円 35">
              <a:extLst>
                <a:ext uri="{FF2B5EF4-FFF2-40B4-BE49-F238E27FC236}">
                  <a16:creationId xmlns:a16="http://schemas.microsoft.com/office/drawing/2014/main" id="{23988EC4-EEE6-45A9-8527-947C24E80C3F}"/>
                </a:ext>
              </a:extLst>
            </p:cNvPr>
            <p:cNvSpPr/>
            <p:nvPr/>
          </p:nvSpPr>
          <p:spPr>
            <a:xfrm>
              <a:off x="1293095" y="2534194"/>
              <a:ext cx="133061" cy="211406"/>
            </a:xfrm>
            <a:prstGeom prst="ellipse">
              <a:avLst/>
            </a:prstGeom>
            <a:noFill/>
            <a:ln w="1905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 name="テキスト ボックス 7">
              <a:extLst>
                <a:ext uri="{FF2B5EF4-FFF2-40B4-BE49-F238E27FC236}">
                  <a16:creationId xmlns:a16="http://schemas.microsoft.com/office/drawing/2014/main" id="{096F02BA-86CD-410C-8828-E7B2A10AD84D}"/>
                </a:ext>
              </a:extLst>
            </p:cNvPr>
            <p:cNvSpPr txBox="1"/>
            <p:nvPr/>
          </p:nvSpPr>
          <p:spPr>
            <a:xfrm>
              <a:off x="1451396" y="2598093"/>
              <a:ext cx="3123874" cy="1123712"/>
            </a:xfrm>
            <a:prstGeom prst="roundRect">
              <a:avLst/>
            </a:prstGeom>
            <a:noFill/>
            <a:ln w="19050">
              <a:solidFill>
                <a:schemeClr val="accent5">
                  <a:lumMod val="90000"/>
                </a:schemeClr>
              </a:solidFill>
            </a:ln>
          </p:spPr>
          <p:txBody>
            <a:bodyPr wrap="square" rtlCol="0">
              <a:spAutoFit/>
            </a:bodyPr>
            <a:lstStyle/>
            <a:p>
              <a:pPr algn="ctr"/>
              <a:r>
                <a:rPr kumimoji="1" lang="ja-JP" altLang="en-US" sz="2000" dirty="0">
                  <a:latin typeface="+mn-ea"/>
                </a:rPr>
                <a:t>吸込みグリル・</a:t>
              </a:r>
              <a:endParaRPr kumimoji="1" lang="en-US" altLang="ja-JP" sz="2000" dirty="0">
                <a:latin typeface="+mn-ea"/>
              </a:endParaRPr>
            </a:p>
            <a:p>
              <a:pPr algn="ctr"/>
              <a:r>
                <a:rPr kumimoji="1" lang="ja-JP" altLang="en-US" sz="2000" dirty="0">
                  <a:latin typeface="+mn-ea"/>
                </a:rPr>
                <a:t>吹出口ベーン</a:t>
              </a:r>
              <a:endParaRPr kumimoji="1" lang="en-US" altLang="ja-JP" sz="2000" dirty="0">
                <a:latin typeface="+mn-ea"/>
              </a:endParaRPr>
            </a:p>
            <a:p>
              <a:pPr algn="ctr"/>
              <a:r>
                <a:rPr kumimoji="1" lang="ja-JP" altLang="en-US" sz="2000" dirty="0">
                  <a:latin typeface="+mn-ea"/>
                </a:rPr>
                <a:t>の汚れが気になる・・・</a:t>
              </a:r>
            </a:p>
          </p:txBody>
        </p:sp>
      </p:grpSp>
      <p:pic>
        <p:nvPicPr>
          <p:cNvPr id="45" name="図 44">
            <a:extLst>
              <a:ext uri="{FF2B5EF4-FFF2-40B4-BE49-F238E27FC236}">
                <a16:creationId xmlns:a16="http://schemas.microsoft.com/office/drawing/2014/main" id="{1F2612C3-8823-4D65-99B9-913CDE5B2334}"/>
              </a:ext>
            </a:extLst>
          </p:cNvPr>
          <p:cNvPicPr>
            <a:picLocks noChangeAspect="1"/>
          </p:cNvPicPr>
          <p:nvPr/>
        </p:nvPicPr>
        <p:blipFill rotWithShape="1">
          <a:blip r:embed="rId6"/>
          <a:srcRect t="9553" r="18349" b="7428"/>
          <a:stretch/>
        </p:blipFill>
        <p:spPr>
          <a:xfrm>
            <a:off x="5884346" y="1793345"/>
            <a:ext cx="2059113" cy="2062033"/>
          </a:xfrm>
          <a:prstGeom prst="rect">
            <a:avLst/>
          </a:prstGeom>
        </p:spPr>
      </p:pic>
      <p:sp>
        <p:nvSpPr>
          <p:cNvPr id="1036" name="正方形/長方形 1035">
            <a:extLst>
              <a:ext uri="{FF2B5EF4-FFF2-40B4-BE49-F238E27FC236}">
                <a16:creationId xmlns:a16="http://schemas.microsoft.com/office/drawing/2014/main" id="{29E7B653-5B8C-457C-96F9-F810B42FC5BC}"/>
              </a:ext>
            </a:extLst>
          </p:cNvPr>
          <p:cNvSpPr/>
          <p:nvPr/>
        </p:nvSpPr>
        <p:spPr>
          <a:xfrm rot="1965058">
            <a:off x="5728628" y="3550905"/>
            <a:ext cx="45719" cy="2096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正方形/長方形 76">
            <a:extLst>
              <a:ext uri="{FF2B5EF4-FFF2-40B4-BE49-F238E27FC236}">
                <a16:creationId xmlns:a16="http://schemas.microsoft.com/office/drawing/2014/main" id="{34671DDE-1041-4492-90F7-E623AB631272}"/>
              </a:ext>
            </a:extLst>
          </p:cNvPr>
          <p:cNvSpPr/>
          <p:nvPr/>
        </p:nvSpPr>
        <p:spPr>
          <a:xfrm rot="10800000">
            <a:off x="5647930" y="3548958"/>
            <a:ext cx="45719" cy="2096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38" name="直線コネクタ 1037">
            <a:extLst>
              <a:ext uri="{FF2B5EF4-FFF2-40B4-BE49-F238E27FC236}">
                <a16:creationId xmlns:a16="http://schemas.microsoft.com/office/drawing/2014/main" id="{BF991655-93BD-48F6-BA13-97E1F2B130DC}"/>
              </a:ext>
            </a:extLst>
          </p:cNvPr>
          <p:cNvCxnSpPr>
            <a:cxnSpLocks/>
          </p:cNvCxnSpPr>
          <p:nvPr/>
        </p:nvCxnSpPr>
        <p:spPr>
          <a:xfrm flipH="1">
            <a:off x="5619908" y="3759832"/>
            <a:ext cx="56043" cy="85641"/>
          </a:xfrm>
          <a:prstGeom prst="line">
            <a:avLst/>
          </a:prstGeom>
          <a:ln w="12700">
            <a:solidFill>
              <a:srgbClr val="DDDDDD"/>
            </a:solidFill>
          </a:ln>
          <a:effectLst>
            <a:outerShdw blurRad="50800" dist="50800"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684BE4F2-0FCB-4902-A0AF-F309845E8756}"/>
              </a:ext>
            </a:extLst>
          </p:cNvPr>
          <p:cNvSpPr txBox="1"/>
          <p:nvPr/>
        </p:nvSpPr>
        <p:spPr bwMode="gray">
          <a:xfrm>
            <a:off x="241404" y="756418"/>
            <a:ext cx="8668464" cy="523220"/>
          </a:xfrm>
          <a:prstGeom prst="rect">
            <a:avLst/>
          </a:prstGeom>
          <a:solidFill>
            <a:srgbClr val="4BB2FF"/>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清潔性向上</a:t>
            </a:r>
          </a:p>
        </p:txBody>
      </p:sp>
      <p:sp>
        <p:nvSpPr>
          <p:cNvPr id="43" name="テキスト ボックス 42">
            <a:extLst>
              <a:ext uri="{FF2B5EF4-FFF2-40B4-BE49-F238E27FC236}">
                <a16:creationId xmlns:a16="http://schemas.microsoft.com/office/drawing/2014/main" id="{5D1FE81F-D873-4839-BB53-E631043282F1}"/>
              </a:ext>
            </a:extLst>
          </p:cNvPr>
          <p:cNvSpPr txBox="1"/>
          <p:nvPr/>
        </p:nvSpPr>
        <p:spPr>
          <a:xfrm>
            <a:off x="241404" y="1369545"/>
            <a:ext cx="441146" cy="400110"/>
          </a:xfrm>
          <a:prstGeom prst="rect">
            <a:avLst/>
          </a:prstGeom>
          <a:solidFill>
            <a:srgbClr val="4BB2FF"/>
          </a:solidFill>
          <a:ln>
            <a:solidFill>
              <a:srgbClr val="4BB2FF"/>
            </a:solidFill>
          </a:ln>
        </p:spPr>
        <p:txBody>
          <a:bodyPr wrap="none" rtlCol="0">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１</a:t>
            </a:r>
          </a:p>
        </p:txBody>
      </p:sp>
      <p:cxnSp>
        <p:nvCxnSpPr>
          <p:cNvPr id="52" name="直線コネクタ 51">
            <a:extLst>
              <a:ext uri="{FF2B5EF4-FFF2-40B4-BE49-F238E27FC236}">
                <a16:creationId xmlns:a16="http://schemas.microsoft.com/office/drawing/2014/main" id="{4C1A28B7-7694-4314-A63F-E2D46CD3090B}"/>
              </a:ext>
            </a:extLst>
          </p:cNvPr>
          <p:cNvCxnSpPr>
            <a:cxnSpLocks/>
          </p:cNvCxnSpPr>
          <p:nvPr/>
        </p:nvCxnSpPr>
        <p:spPr>
          <a:xfrm flipH="1">
            <a:off x="4483909" y="2816828"/>
            <a:ext cx="2145491" cy="14485"/>
          </a:xfrm>
          <a:prstGeom prst="line">
            <a:avLst/>
          </a:prstGeom>
          <a:ln cap="rnd">
            <a:solidFill>
              <a:srgbClr val="4BB2FF"/>
            </a:solidFill>
            <a:headEnd type="ova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2AC763F-A356-4948-A656-E8BC5905FE4A}"/>
              </a:ext>
            </a:extLst>
          </p:cNvPr>
          <p:cNvCxnSpPr>
            <a:cxnSpLocks/>
          </p:cNvCxnSpPr>
          <p:nvPr/>
        </p:nvCxnSpPr>
        <p:spPr>
          <a:xfrm flipH="1">
            <a:off x="4496610" y="3098168"/>
            <a:ext cx="1499825" cy="0"/>
          </a:xfrm>
          <a:prstGeom prst="line">
            <a:avLst/>
          </a:prstGeom>
          <a:ln cap="rnd">
            <a:solidFill>
              <a:srgbClr val="4BB2FF"/>
            </a:solidFill>
            <a:headEnd type="ova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9EE060E-55D1-458A-A065-01198B4DFBF3}"/>
              </a:ext>
            </a:extLst>
          </p:cNvPr>
          <p:cNvSpPr txBox="1"/>
          <p:nvPr/>
        </p:nvSpPr>
        <p:spPr>
          <a:xfrm>
            <a:off x="5717465" y="1368634"/>
            <a:ext cx="1604057" cy="338554"/>
          </a:xfrm>
          <a:prstGeom prst="rect">
            <a:avLst/>
          </a:prstGeom>
          <a:solidFill>
            <a:srgbClr val="FF0000"/>
          </a:solidFill>
        </p:spPr>
        <p:txBody>
          <a:bodyPr wrap="square" rtlCol="0">
            <a:spAutoFit/>
          </a:bodyPr>
          <a:lstStyle/>
          <a:p>
            <a:pPr algn="ctr"/>
            <a:r>
              <a:rPr kumimoji="1" lang="ja-JP" altLang="en-US" sz="1600" b="1" dirty="0">
                <a:solidFill>
                  <a:schemeClr val="bg1"/>
                </a:solidFill>
              </a:rPr>
              <a:t>三菱だけ！</a:t>
            </a:r>
          </a:p>
        </p:txBody>
      </p:sp>
      <p:grpSp>
        <p:nvGrpSpPr>
          <p:cNvPr id="2" name="グループ化 1">
            <a:extLst>
              <a:ext uri="{FF2B5EF4-FFF2-40B4-BE49-F238E27FC236}">
                <a16:creationId xmlns:a16="http://schemas.microsoft.com/office/drawing/2014/main" id="{0EAA98E7-4F4A-4234-9392-20936A9A0D22}"/>
              </a:ext>
            </a:extLst>
          </p:cNvPr>
          <p:cNvGrpSpPr/>
          <p:nvPr/>
        </p:nvGrpSpPr>
        <p:grpSpPr>
          <a:xfrm>
            <a:off x="171821" y="5947257"/>
            <a:ext cx="8912996" cy="656590"/>
            <a:chOff x="171821" y="5947257"/>
            <a:chExt cx="8912996" cy="656590"/>
          </a:xfrm>
        </p:grpSpPr>
        <p:sp>
          <p:nvSpPr>
            <p:cNvPr id="37" name="正方形/長方形 36">
              <a:extLst>
                <a:ext uri="{FF2B5EF4-FFF2-40B4-BE49-F238E27FC236}">
                  <a16:creationId xmlns:a16="http://schemas.microsoft.com/office/drawing/2014/main" id="{E7EE8782-5CC3-487F-A8AB-C7E13F27A68A}"/>
                </a:ext>
              </a:extLst>
            </p:cNvPr>
            <p:cNvSpPr/>
            <p:nvPr/>
          </p:nvSpPr>
          <p:spPr>
            <a:xfrm>
              <a:off x="171821" y="5947258"/>
              <a:ext cx="199939"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41" name="正方形/長方形 40">
              <a:extLst>
                <a:ext uri="{FF2B5EF4-FFF2-40B4-BE49-F238E27FC236}">
                  <a16:creationId xmlns:a16="http://schemas.microsoft.com/office/drawing/2014/main" id="{5845AF84-6AA6-44A2-B1D8-F3BF37FCA729}"/>
                </a:ext>
              </a:extLst>
            </p:cNvPr>
            <p:cNvSpPr/>
            <p:nvPr/>
          </p:nvSpPr>
          <p:spPr bwMode="gray">
            <a:xfrm>
              <a:off x="375334" y="5947257"/>
              <a:ext cx="8704554" cy="656590"/>
            </a:xfrm>
            <a:prstGeom prst="rect">
              <a:avLst/>
            </a:prstGeom>
            <a:solidFill>
              <a:schemeClr val="accent5"/>
            </a:solidFill>
            <a:ln>
              <a:noFill/>
            </a:ln>
          </p:spPr>
          <p:txBody>
            <a:bodyPr wrap="square">
              <a:spAutoFit/>
            </a:bodyPr>
            <a:lstStyle/>
            <a:p>
              <a:pPr>
                <a:lnSpc>
                  <a:spcPts val="2200"/>
                </a:lnSpc>
              </a:pPr>
              <a:r>
                <a:rPr lang="ja-JP" altLang="en-US" sz="2000" b="1" dirty="0">
                  <a:latin typeface="+mn-ea"/>
                </a:rPr>
                <a:t>すす、タバコ汚れ（疎水性の汚れ）や</a:t>
              </a:r>
            </a:p>
            <a:p>
              <a:pPr>
                <a:lnSpc>
                  <a:spcPts val="2200"/>
                </a:lnSpc>
              </a:pPr>
              <a:r>
                <a:rPr lang="ja-JP" altLang="en-US" sz="2000" b="1" dirty="0">
                  <a:latin typeface="+mn-ea"/>
                </a:rPr>
                <a:t>砂塵、ホコリ汚れ（親水性の汚れ）の付着を抑制します！</a:t>
              </a:r>
            </a:p>
          </p:txBody>
        </p:sp>
        <p:sp>
          <p:nvSpPr>
            <p:cNvPr id="47" name="正方形/長方形 46">
              <a:extLst>
                <a:ext uri="{FF2B5EF4-FFF2-40B4-BE49-F238E27FC236}">
                  <a16:creationId xmlns:a16="http://schemas.microsoft.com/office/drawing/2014/main" id="{E8239D07-8E34-4AAF-BA30-8D3768702C72}"/>
                </a:ext>
              </a:extLst>
            </p:cNvPr>
            <p:cNvSpPr/>
            <p:nvPr/>
          </p:nvSpPr>
          <p:spPr>
            <a:xfrm>
              <a:off x="8930645" y="5947258"/>
              <a:ext cx="154172" cy="634936"/>
            </a:xfrm>
            <a:prstGeom prst="rect">
              <a:avLst/>
            </a:prstGeom>
            <a:solidFill>
              <a:schemeClr val="accent5">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48" name="テキスト ボックス 47">
            <a:extLst>
              <a:ext uri="{FF2B5EF4-FFF2-40B4-BE49-F238E27FC236}">
                <a16:creationId xmlns:a16="http://schemas.microsoft.com/office/drawing/2014/main" id="{29168377-1BE9-4DE9-B56C-77AC3490A2E4}"/>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sp>
        <p:nvSpPr>
          <p:cNvPr id="49" name="タイトル 1">
            <a:extLst>
              <a:ext uri="{FF2B5EF4-FFF2-40B4-BE49-F238E27FC236}">
                <a16:creationId xmlns:a16="http://schemas.microsoft.com/office/drawing/2014/main" id="{5E2CC4FB-7123-45F1-825E-96237368782B}"/>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sp>
        <p:nvSpPr>
          <p:cNvPr id="5" name="スライド番号プレースホルダー 4">
            <a:extLst>
              <a:ext uri="{FF2B5EF4-FFF2-40B4-BE49-F238E27FC236}">
                <a16:creationId xmlns:a16="http://schemas.microsoft.com/office/drawing/2014/main" id="{A3A6AD48-262D-4A47-A59A-A9D18805C3E1}"/>
              </a:ext>
            </a:extLst>
          </p:cNvPr>
          <p:cNvSpPr>
            <a:spLocks noGrp="1"/>
          </p:cNvSpPr>
          <p:nvPr>
            <p:ph type="sldNum" sz="quarter" idx="12"/>
          </p:nvPr>
        </p:nvSpPr>
        <p:spPr/>
        <p:txBody>
          <a:bodyPr/>
          <a:lstStyle/>
          <a:p>
            <a:fld id="{A7629EA9-4D13-462A-A59D-7C9AFE3C522B}" type="slidenum">
              <a:rPr kumimoji="1" lang="ja-JP" altLang="en-US" smtClean="0"/>
              <a:pPr/>
              <a:t>45</a:t>
            </a:fld>
            <a:endParaRPr kumimoji="1" lang="ja-JP" altLang="en-US"/>
          </a:p>
        </p:txBody>
      </p:sp>
    </p:spTree>
    <p:extLst>
      <p:ext uri="{BB962C8B-B14F-4D97-AF65-F5344CB8AC3E}">
        <p14:creationId xmlns:p14="http://schemas.microsoft.com/office/powerpoint/2010/main" val="395743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a:extLst>
              <a:ext uri="{FF2B5EF4-FFF2-40B4-BE49-F238E27FC236}">
                <a16:creationId xmlns:a16="http://schemas.microsoft.com/office/drawing/2014/main" id="{F48A1F8F-AA3E-4BA0-B236-7D5920884B6F}"/>
              </a:ext>
            </a:extLst>
          </p:cNvPr>
          <p:cNvSpPr/>
          <p:nvPr/>
        </p:nvSpPr>
        <p:spPr>
          <a:xfrm>
            <a:off x="458582" y="3508146"/>
            <a:ext cx="455647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正方形/長方形 16">
            <a:extLst>
              <a:ext uri="{FF2B5EF4-FFF2-40B4-BE49-F238E27FC236}">
                <a16:creationId xmlns:a16="http://schemas.microsoft.com/office/drawing/2014/main" id="{48B17053-3EAF-4399-A837-6302B86DED8D}"/>
              </a:ext>
            </a:extLst>
          </p:cNvPr>
          <p:cNvSpPr/>
          <p:nvPr/>
        </p:nvSpPr>
        <p:spPr>
          <a:xfrm>
            <a:off x="745551" y="1933399"/>
            <a:ext cx="3798638" cy="1263423"/>
          </a:xfrm>
          <a:prstGeom prst="rect">
            <a:avLst/>
          </a:prstGeom>
        </p:spPr>
        <p:txBody>
          <a:bodyPr wrap="square">
            <a:spAutoFit/>
          </a:bodyPr>
          <a:lstStyle/>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操作は専用アプリ「</a:t>
            </a:r>
            <a:r>
              <a:rPr kumimoji="0" lang="en-US" altLang="ja-JP" sz="1600" b="1" i="0" u="sng" strike="noStrike" kern="1200" cap="none" spc="0" normalizeH="0" baseline="0" noProof="0" dirty="0" err="1">
                <a:ln>
                  <a:noFill/>
                </a:ln>
                <a:solidFill>
                  <a:srgbClr val="FF0000"/>
                </a:solidFill>
                <a:effectLst/>
                <a:uLnTx/>
                <a:uFillTx/>
                <a:latin typeface="+mn-ea"/>
                <a:cs typeface="+mn-cs"/>
              </a:rPr>
              <a:t>MELRemo</a:t>
            </a:r>
            <a:r>
              <a:rPr kumimoji="0" lang="ja-JP" altLang="en-US" sz="1600" b="1" i="0" u="sng" strike="noStrike" kern="1200" cap="none" spc="0" normalizeH="0" baseline="0" noProof="0" dirty="0">
                <a:ln>
                  <a:noFill/>
                </a:ln>
                <a:solidFill>
                  <a:srgbClr val="FF0000"/>
                </a:solidFill>
                <a:effectLst/>
                <a:uLnTx/>
                <a:uFillTx/>
                <a:latin typeface="+mn-ea"/>
                <a:cs typeface="+mn-cs"/>
              </a:rPr>
              <a:t>＋</a:t>
            </a:r>
            <a:r>
              <a:rPr kumimoji="0" lang="ja-JP" altLang="en-US" sz="1600" b="0" i="0" u="none" strike="noStrike" kern="1200" cap="none" spc="0" normalizeH="0" baseline="0" noProof="0" dirty="0">
                <a:ln>
                  <a:noFill/>
                </a:ln>
                <a:solidFill>
                  <a:prstClr val="black"/>
                </a:solidFill>
                <a:effectLst/>
                <a:uLnTx/>
                <a:uFillTx/>
                <a:latin typeface="+mn-ea"/>
                <a:cs typeface="+mn-cs"/>
              </a:rPr>
              <a:t>」で。</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スマートフォンから運転の</a:t>
            </a:r>
            <a:r>
              <a:rPr kumimoji="0" lang="en-US" altLang="ja-JP" sz="1600" b="0" i="0" u="none" strike="noStrike" kern="1200" cap="none" spc="0" normalizeH="0" baseline="0" noProof="0" dirty="0">
                <a:ln>
                  <a:noFill/>
                </a:ln>
                <a:solidFill>
                  <a:prstClr val="black"/>
                </a:solidFill>
                <a:effectLst/>
                <a:uLnTx/>
                <a:uFillTx/>
                <a:latin typeface="+mn-ea"/>
                <a:cs typeface="+mn-cs"/>
              </a:rPr>
              <a:t>ON/OFF</a:t>
            </a:r>
            <a:r>
              <a:rPr kumimoji="0" lang="ja-JP" altLang="en-US" sz="1600" b="0" i="0" u="none" strike="noStrike" kern="1200" cap="none" spc="0" normalizeH="0" baseline="0" noProof="0" dirty="0">
                <a:ln>
                  <a:noFill/>
                </a:ln>
                <a:solidFill>
                  <a:prstClr val="black"/>
                </a:solidFill>
                <a:effectLst/>
                <a:uLnTx/>
                <a:uFillTx/>
                <a:latin typeface="+mn-ea"/>
                <a:cs typeface="+mn-cs"/>
              </a:rPr>
              <a:t>や、</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運転モード、設定温度、風速、風向</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などの空調機の操作が可能に。</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sp>
        <p:nvSpPr>
          <p:cNvPr id="49" name="テキスト ボックス 48">
            <a:extLst>
              <a:ext uri="{FF2B5EF4-FFF2-40B4-BE49-F238E27FC236}">
                <a16:creationId xmlns:a16="http://schemas.microsoft.com/office/drawing/2014/main" id="{B28D2295-9AC9-40E7-9820-6D7A75771BD5}"/>
              </a:ext>
            </a:extLst>
          </p:cNvPr>
          <p:cNvSpPr txBox="1"/>
          <p:nvPr/>
        </p:nvSpPr>
        <p:spPr bwMode="gray">
          <a:xfrm>
            <a:off x="241404" y="756418"/>
            <a:ext cx="8668464" cy="523220"/>
          </a:xfrm>
          <a:prstGeom prst="rect">
            <a:avLst/>
          </a:prstGeom>
          <a:solidFill>
            <a:srgbClr val="9999FF"/>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操作性向上</a:t>
            </a:r>
          </a:p>
        </p:txBody>
      </p:sp>
      <p:grpSp>
        <p:nvGrpSpPr>
          <p:cNvPr id="2" name="グループ化 1">
            <a:extLst>
              <a:ext uri="{FF2B5EF4-FFF2-40B4-BE49-F238E27FC236}">
                <a16:creationId xmlns:a16="http://schemas.microsoft.com/office/drawing/2014/main" id="{D9C93B8C-6E48-455D-9CCC-FE878C4FC2E8}"/>
              </a:ext>
            </a:extLst>
          </p:cNvPr>
          <p:cNvGrpSpPr/>
          <p:nvPr/>
        </p:nvGrpSpPr>
        <p:grpSpPr>
          <a:xfrm>
            <a:off x="219861" y="1497959"/>
            <a:ext cx="4179783" cy="1765723"/>
            <a:chOff x="305590" y="1497959"/>
            <a:chExt cx="4179783" cy="1765723"/>
          </a:xfrm>
        </p:grpSpPr>
        <p:grpSp>
          <p:nvGrpSpPr>
            <p:cNvPr id="69" name="グループ化 68">
              <a:extLst>
                <a:ext uri="{FF2B5EF4-FFF2-40B4-BE49-F238E27FC236}">
                  <a16:creationId xmlns:a16="http://schemas.microsoft.com/office/drawing/2014/main" id="{2EF7091A-BFF1-4DF0-924B-69BE30352B45}"/>
                </a:ext>
              </a:extLst>
            </p:cNvPr>
            <p:cNvGrpSpPr/>
            <p:nvPr/>
          </p:nvGrpSpPr>
          <p:grpSpPr>
            <a:xfrm>
              <a:off x="305590" y="1814213"/>
              <a:ext cx="553998" cy="1449469"/>
              <a:chOff x="4669154" y="3569805"/>
              <a:chExt cx="553998" cy="932198"/>
            </a:xfrm>
          </p:grpSpPr>
          <p:sp>
            <p:nvSpPr>
              <p:cNvPr id="71" name="正方形/長方形 70">
                <a:extLst>
                  <a:ext uri="{FF2B5EF4-FFF2-40B4-BE49-F238E27FC236}">
                    <a16:creationId xmlns:a16="http://schemas.microsoft.com/office/drawing/2014/main" id="{891323D6-ACD4-42AF-BCEA-FE2C953DCCDA}"/>
                  </a:ext>
                </a:extLst>
              </p:cNvPr>
              <p:cNvSpPr/>
              <p:nvPr/>
            </p:nvSpPr>
            <p:spPr>
              <a:xfrm>
                <a:off x="4708352" y="3615442"/>
                <a:ext cx="501390" cy="846193"/>
              </a:xfrm>
              <a:prstGeom prst="rect">
                <a:avLst/>
              </a:prstGeom>
              <a:solidFill>
                <a:srgbClr val="9999FF"/>
              </a:solid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テキスト ボックス 71">
                <a:extLst>
                  <a:ext uri="{FF2B5EF4-FFF2-40B4-BE49-F238E27FC236}">
                    <a16:creationId xmlns:a16="http://schemas.microsoft.com/office/drawing/2014/main" id="{28EB7538-84F8-402E-ADF2-E1168923D6CC}"/>
                  </a:ext>
                </a:extLst>
              </p:cNvPr>
              <p:cNvSpPr txBox="1"/>
              <p:nvPr/>
            </p:nvSpPr>
            <p:spPr>
              <a:xfrm>
                <a:off x="4669154" y="3569805"/>
                <a:ext cx="553998" cy="932198"/>
              </a:xfrm>
              <a:prstGeom prst="rect">
                <a:avLst/>
              </a:prstGeom>
              <a:noFill/>
            </p:spPr>
            <p:txBody>
              <a:bodyPr vert="eaVert" wrap="square" rtlCol="0">
                <a:spAutoFit/>
              </a:bodyPr>
              <a:lstStyle/>
              <a:p>
                <a:pPr algn="ctr"/>
                <a:r>
                  <a:rPr kumimoji="1" lang="ja-JP" altLang="en-US" sz="1200" b="1" dirty="0">
                    <a:solidFill>
                      <a:schemeClr val="bg1"/>
                    </a:solidFill>
                  </a:rPr>
                  <a:t>スマートフォン</a:t>
                </a:r>
                <a:endParaRPr kumimoji="1" lang="en-US" altLang="ja-JP" sz="1200" b="1" dirty="0">
                  <a:solidFill>
                    <a:schemeClr val="bg1"/>
                  </a:solidFill>
                </a:endParaRPr>
              </a:p>
              <a:p>
                <a:pPr algn="ctr"/>
                <a:r>
                  <a:rPr kumimoji="1" lang="ja-JP" altLang="en-US" sz="1200" b="1" dirty="0">
                    <a:solidFill>
                      <a:schemeClr val="bg1"/>
                    </a:solidFill>
                  </a:rPr>
                  <a:t>連携</a:t>
                </a:r>
              </a:p>
            </p:txBody>
          </p:sp>
        </p:grpSp>
        <p:sp>
          <p:nvSpPr>
            <p:cNvPr id="58" name="正方形/長方形 57">
              <a:extLst>
                <a:ext uri="{FF2B5EF4-FFF2-40B4-BE49-F238E27FC236}">
                  <a16:creationId xmlns:a16="http://schemas.microsoft.com/office/drawing/2014/main" id="{8D44DA0F-8014-4825-88F5-43DD9BCD58FD}"/>
                </a:ext>
              </a:extLst>
            </p:cNvPr>
            <p:cNvSpPr/>
            <p:nvPr/>
          </p:nvSpPr>
          <p:spPr>
            <a:xfrm>
              <a:off x="345141" y="1518946"/>
              <a:ext cx="501389"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lumMod val="95000"/>
                    </a:schemeClr>
                  </a:solidFill>
                  <a:latin typeface="メイリオ" panose="020B0604030504040204" pitchFamily="50" charset="-128"/>
                  <a:ea typeface="メイリオ" panose="020B0604030504040204" pitchFamily="50" charset="-128"/>
                </a:rPr>
                <a:t>１</a:t>
              </a:r>
            </a:p>
          </p:txBody>
        </p:sp>
        <p:cxnSp>
          <p:nvCxnSpPr>
            <p:cNvPr id="60" name="直線コネクタ 59">
              <a:extLst>
                <a:ext uri="{FF2B5EF4-FFF2-40B4-BE49-F238E27FC236}">
                  <a16:creationId xmlns:a16="http://schemas.microsoft.com/office/drawing/2014/main" id="{47800AB0-A4D1-4DAB-A992-5C1B0D695209}"/>
                </a:ext>
              </a:extLst>
            </p:cNvPr>
            <p:cNvCxnSpPr>
              <a:cxnSpLocks/>
            </p:cNvCxnSpPr>
            <p:nvPr/>
          </p:nvCxnSpPr>
          <p:spPr>
            <a:xfrm flipH="1">
              <a:off x="340199" y="1878014"/>
              <a:ext cx="4145174" cy="5907"/>
            </a:xfrm>
            <a:prstGeom prst="line">
              <a:avLst/>
            </a:prstGeom>
            <a:ln w="25400">
              <a:solidFill>
                <a:srgbClr val="6600FF"/>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F59E767E-76BF-4F68-B969-58F3BC7BEBBE}"/>
                </a:ext>
              </a:extLst>
            </p:cNvPr>
            <p:cNvSpPr/>
            <p:nvPr/>
          </p:nvSpPr>
          <p:spPr>
            <a:xfrm>
              <a:off x="904519" y="1497959"/>
              <a:ext cx="3355023" cy="400110"/>
            </a:xfrm>
            <a:prstGeom prst="rect">
              <a:avLst/>
            </a:prstGeom>
          </p:spPr>
          <p:txBody>
            <a:bodyPr wrap="square">
              <a:spAutoFit/>
            </a:bodyPr>
            <a:lstStyle/>
            <a:p>
              <a:pPr lvl="0" defTabSz="457200">
                <a:defRPr/>
              </a:pPr>
              <a:r>
                <a:rPr kumimoji="0" lang="ja-JP" altLang="en-US" sz="2000" b="1" dirty="0">
                  <a:solidFill>
                    <a:prstClr val="black"/>
                  </a:solidFill>
                  <a:cs typeface="源真ゴシック Bold" panose="020B0602020203020207" pitchFamily="50" charset="-128"/>
                </a:rPr>
                <a:t>スマートフォンで空調操作</a:t>
              </a:r>
              <a:endParaRPr kumimoji="0" lang="en-US" altLang="ja-JP" sz="2000" b="1" dirty="0">
                <a:solidFill>
                  <a:prstClr val="black"/>
                </a:solidFill>
                <a:cs typeface="源真ゴシック Bold" panose="020B0602020203020207" pitchFamily="50" charset="-128"/>
              </a:endParaRPr>
            </a:p>
          </p:txBody>
        </p:sp>
      </p:grpSp>
      <p:grpSp>
        <p:nvGrpSpPr>
          <p:cNvPr id="46" name="グループ化 45">
            <a:extLst>
              <a:ext uri="{FF2B5EF4-FFF2-40B4-BE49-F238E27FC236}">
                <a16:creationId xmlns:a16="http://schemas.microsoft.com/office/drawing/2014/main" id="{2E1E2679-34AA-432B-A3E1-60196AE12B88}"/>
              </a:ext>
            </a:extLst>
          </p:cNvPr>
          <p:cNvGrpSpPr/>
          <p:nvPr/>
        </p:nvGrpSpPr>
        <p:grpSpPr>
          <a:xfrm>
            <a:off x="5151431" y="1968709"/>
            <a:ext cx="4034183" cy="3422140"/>
            <a:chOff x="-1270359" y="2419799"/>
            <a:chExt cx="4034183" cy="3422140"/>
          </a:xfrm>
        </p:grpSpPr>
        <p:pic>
          <p:nvPicPr>
            <p:cNvPr id="48" name="図 47">
              <a:extLst>
                <a:ext uri="{FF2B5EF4-FFF2-40B4-BE49-F238E27FC236}">
                  <a16:creationId xmlns:a16="http://schemas.microsoft.com/office/drawing/2014/main" id="{7BE3AEA4-5D5B-4A4D-88F7-578A51681731}"/>
                </a:ext>
              </a:extLst>
            </p:cNvPr>
            <p:cNvPicPr>
              <a:picLocks noChangeAspect="1"/>
            </p:cNvPicPr>
            <p:nvPr/>
          </p:nvPicPr>
          <p:blipFill>
            <a:blip r:embed="rId2"/>
            <a:stretch>
              <a:fillRect/>
            </a:stretch>
          </p:blipFill>
          <p:spPr>
            <a:xfrm>
              <a:off x="-1007895" y="3730496"/>
              <a:ext cx="2580654" cy="2111443"/>
            </a:xfrm>
            <a:prstGeom prst="rect">
              <a:avLst/>
            </a:prstGeom>
          </p:spPr>
        </p:pic>
        <p:sp>
          <p:nvSpPr>
            <p:cNvPr id="50" name="テキスト ボックス 49">
              <a:extLst>
                <a:ext uri="{FF2B5EF4-FFF2-40B4-BE49-F238E27FC236}">
                  <a16:creationId xmlns:a16="http://schemas.microsoft.com/office/drawing/2014/main" id="{5DE59C93-2BAF-486C-ADEC-893A8DBC0E3A}"/>
                </a:ext>
              </a:extLst>
            </p:cNvPr>
            <p:cNvSpPr txBox="1"/>
            <p:nvPr/>
          </p:nvSpPr>
          <p:spPr>
            <a:xfrm>
              <a:off x="-1270359" y="2419799"/>
              <a:ext cx="4034183" cy="973875"/>
            </a:xfrm>
            <a:prstGeom prst="rect">
              <a:avLst/>
            </a:prstGeom>
            <a:noFill/>
          </p:spPr>
          <p:txBody>
            <a:bodyPr wrap="square" rtlCol="0">
              <a:spAutoFit/>
            </a:bodyPr>
            <a:lstStyle/>
            <a:p>
              <a:pPr marL="0" marR="0" lvl="0" indent="0" algn="l" defTabSz="457200" rtl="0" eaLnBrk="1" fontAlgn="auto" latinLnBrk="0" hangingPunct="1">
                <a:lnSpc>
                  <a:spcPts val="2300"/>
                </a:lnSpc>
                <a:spcBef>
                  <a:spcPts val="0"/>
                </a:spcBef>
                <a:spcAft>
                  <a:spcPts val="0"/>
                </a:spcAft>
                <a:buClrTx/>
                <a:buSzTx/>
                <a:buFontTx/>
                <a:buNone/>
                <a:tabLst/>
                <a:defRPr/>
              </a:pPr>
              <a:r>
                <a:rPr kumimoji="0" lang="en-US" altLang="ja-JP" sz="1600" b="0" i="0" u="none" strike="noStrike" kern="1200" cap="none" spc="20" normalizeH="0" baseline="0" noProof="0" dirty="0">
                  <a:ln>
                    <a:noFill/>
                  </a:ln>
                  <a:solidFill>
                    <a:prstClr val="black"/>
                  </a:solidFill>
                  <a:effectLst/>
                  <a:uLnTx/>
                  <a:uFillTx/>
                  <a:latin typeface="+mn-ea"/>
                  <a:cs typeface="+mn-cs"/>
                </a:rPr>
                <a:t>Bluetooth</a:t>
              </a:r>
              <a:r>
                <a:rPr kumimoji="0" lang="en-US" altLang="ja-JP" sz="1100" b="0" i="0" u="none" strike="noStrike" kern="1200" cap="none" spc="20" normalizeH="0" baseline="0" noProof="0" dirty="0">
                  <a:ln>
                    <a:noFill/>
                  </a:ln>
                  <a:solidFill>
                    <a:prstClr val="black"/>
                  </a:solidFill>
                  <a:effectLst/>
                  <a:uLnTx/>
                  <a:uFillTx/>
                  <a:latin typeface="+mn-ea"/>
                  <a:cs typeface="+mn-cs"/>
                </a:rPr>
                <a:t>®</a:t>
              </a:r>
              <a:r>
                <a:rPr kumimoji="0" lang="ja-JP" altLang="en-US" sz="1600" b="0" i="0" u="none" strike="noStrike" kern="1200" cap="none" spc="20" normalizeH="0" baseline="0" noProof="0" dirty="0">
                  <a:ln>
                    <a:noFill/>
                  </a:ln>
                  <a:solidFill>
                    <a:prstClr val="black"/>
                  </a:solidFill>
                  <a:effectLst/>
                  <a:uLnTx/>
                  <a:uFillTx/>
                  <a:latin typeface="+mn-ea"/>
                  <a:cs typeface="+mn-cs"/>
                </a:rPr>
                <a:t>により人の接近を検知。</a:t>
              </a:r>
              <a:endParaRPr kumimoji="0" lang="en-US" altLang="ja-JP" sz="1600" b="0" i="0" u="none" strike="noStrike" kern="1200" cap="none" spc="2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20" normalizeH="0" baseline="0" noProof="0" dirty="0">
                  <a:ln>
                    <a:noFill/>
                  </a:ln>
                  <a:solidFill>
                    <a:prstClr val="black"/>
                  </a:solidFill>
                  <a:effectLst/>
                  <a:uLnTx/>
                  <a:uFillTx/>
                  <a:latin typeface="+mn-ea"/>
                  <a:cs typeface="+mn-cs"/>
                </a:rPr>
                <a:t>リモコン操作することなく、</a:t>
              </a:r>
              <a:endParaRPr kumimoji="0" lang="en-US" altLang="ja-JP" sz="1600" b="0" i="0" u="none" strike="noStrike" kern="1200" cap="none" spc="2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20" normalizeH="0" baseline="0" noProof="0" dirty="0">
                  <a:ln>
                    <a:noFill/>
                  </a:ln>
                  <a:solidFill>
                    <a:prstClr val="black"/>
                  </a:solidFill>
                  <a:effectLst/>
                  <a:uLnTx/>
                  <a:uFillTx/>
                  <a:latin typeface="+mn-ea"/>
                  <a:cs typeface="+mn-cs"/>
                </a:rPr>
                <a:t>自動的に空調機の運転開始を実現。　</a:t>
              </a:r>
              <a:endParaRPr kumimoji="0" lang="ja-JP" altLang="en-US" sz="1400" b="0" i="0" u="none" strike="noStrike" kern="1200" cap="none" spc="20" normalizeH="0" baseline="0" noProof="0" dirty="0">
                <a:ln>
                  <a:noFill/>
                </a:ln>
                <a:solidFill>
                  <a:prstClr val="black"/>
                </a:solidFill>
                <a:effectLst/>
                <a:uLnTx/>
                <a:uFillTx/>
                <a:latin typeface="+mn-ea"/>
                <a:cs typeface="+mn-cs"/>
              </a:endParaRPr>
            </a:p>
          </p:txBody>
        </p:sp>
        <p:sp>
          <p:nvSpPr>
            <p:cNvPr id="57" name="テキスト ボックス 56">
              <a:extLst>
                <a:ext uri="{FF2B5EF4-FFF2-40B4-BE49-F238E27FC236}">
                  <a16:creationId xmlns:a16="http://schemas.microsoft.com/office/drawing/2014/main" id="{07DC63D7-EBF2-43B2-B53F-F18DFEA6F00E}"/>
                </a:ext>
              </a:extLst>
            </p:cNvPr>
            <p:cNvSpPr txBox="1"/>
            <p:nvPr/>
          </p:nvSpPr>
          <p:spPr>
            <a:xfrm>
              <a:off x="1921189" y="2975361"/>
              <a:ext cx="383438" cy="246221"/>
            </a:xfrm>
            <a:prstGeom prst="rect">
              <a:avLst/>
            </a:prstGeom>
            <a:noFill/>
          </p:spPr>
          <p:txBody>
            <a:bodyPr wrap="none" rtlCol="0">
              <a:spAutoFit/>
            </a:bodyPr>
            <a:lstStyle/>
            <a:p>
              <a:r>
                <a:rPr kumimoji="1" lang="en-US" altLang="ja-JP" sz="1000" dirty="0">
                  <a:latin typeface="+mn-ea"/>
                </a:rPr>
                <a:t>※</a:t>
              </a:r>
              <a:r>
                <a:rPr lang="en-US" altLang="ja-JP" sz="1000" dirty="0">
                  <a:latin typeface="+mn-ea"/>
                </a:rPr>
                <a:t>1</a:t>
              </a:r>
              <a:endParaRPr kumimoji="1" lang="ja-JP" altLang="en-US" sz="1000" dirty="0">
                <a:latin typeface="+mn-ea"/>
              </a:endParaRPr>
            </a:p>
          </p:txBody>
        </p:sp>
      </p:grpSp>
      <p:grpSp>
        <p:nvGrpSpPr>
          <p:cNvPr id="63" name="グループ化 62">
            <a:extLst>
              <a:ext uri="{FF2B5EF4-FFF2-40B4-BE49-F238E27FC236}">
                <a16:creationId xmlns:a16="http://schemas.microsoft.com/office/drawing/2014/main" id="{8F08E888-410F-4566-9665-675397913E82}"/>
              </a:ext>
            </a:extLst>
          </p:cNvPr>
          <p:cNvGrpSpPr/>
          <p:nvPr/>
        </p:nvGrpSpPr>
        <p:grpSpPr>
          <a:xfrm>
            <a:off x="171821" y="6196637"/>
            <a:ext cx="8912996" cy="369333"/>
            <a:chOff x="171821" y="5947257"/>
            <a:chExt cx="8912996" cy="369333"/>
          </a:xfrm>
        </p:grpSpPr>
        <p:sp>
          <p:nvSpPr>
            <p:cNvPr id="64" name="正方形/長方形 63">
              <a:extLst>
                <a:ext uri="{FF2B5EF4-FFF2-40B4-BE49-F238E27FC236}">
                  <a16:creationId xmlns:a16="http://schemas.microsoft.com/office/drawing/2014/main" id="{E3D292EB-441F-4D3B-B653-3FB3D20FE0F2}"/>
                </a:ext>
              </a:extLst>
            </p:cNvPr>
            <p:cNvSpPr/>
            <p:nvPr/>
          </p:nvSpPr>
          <p:spPr>
            <a:xfrm>
              <a:off x="171821" y="5947258"/>
              <a:ext cx="286761" cy="369332"/>
            </a:xfrm>
            <a:prstGeom prst="rect">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65" name="正方形/長方形 64">
              <a:extLst>
                <a:ext uri="{FF2B5EF4-FFF2-40B4-BE49-F238E27FC236}">
                  <a16:creationId xmlns:a16="http://schemas.microsoft.com/office/drawing/2014/main" id="{53CF3AD7-0D7E-4F61-97FF-409C9AA62D6A}"/>
                </a:ext>
              </a:extLst>
            </p:cNvPr>
            <p:cNvSpPr/>
            <p:nvPr/>
          </p:nvSpPr>
          <p:spPr bwMode="gray">
            <a:xfrm>
              <a:off x="375334" y="5947257"/>
              <a:ext cx="8704554" cy="369332"/>
            </a:xfrm>
            <a:prstGeom prst="rect">
              <a:avLst/>
            </a:prstGeom>
            <a:solidFill>
              <a:srgbClr val="CCCCFF"/>
            </a:solidFill>
            <a:ln>
              <a:noFill/>
            </a:ln>
          </p:spPr>
          <p:txBody>
            <a:bodyPr wrap="square">
              <a:spAutoFit/>
            </a:bodyPr>
            <a:lstStyle/>
            <a:p>
              <a:pPr>
                <a:defRPr/>
              </a:pPr>
              <a:r>
                <a:rPr lang="ja-JP" altLang="en-US" b="1" dirty="0"/>
                <a:t>　空調操作時の</a:t>
              </a:r>
              <a:r>
                <a:rPr lang="ja-JP" altLang="en-US" b="1" dirty="0">
                  <a:solidFill>
                    <a:srgbClr val="FF0000"/>
                  </a:solidFill>
                </a:rPr>
                <a:t>リモコン非接触</a:t>
              </a:r>
              <a:r>
                <a:rPr lang="ja-JP" altLang="en-US" b="1" dirty="0"/>
                <a:t>を実現！衛生面が気になるお客様にも！</a:t>
              </a:r>
              <a:endParaRPr lang="en-US" altLang="ja-JP" b="1" dirty="0"/>
            </a:p>
          </p:txBody>
        </p:sp>
        <p:sp>
          <p:nvSpPr>
            <p:cNvPr id="66" name="正方形/長方形 65">
              <a:extLst>
                <a:ext uri="{FF2B5EF4-FFF2-40B4-BE49-F238E27FC236}">
                  <a16:creationId xmlns:a16="http://schemas.microsoft.com/office/drawing/2014/main" id="{124AB68C-7553-42C4-9597-203D8559E972}"/>
                </a:ext>
              </a:extLst>
            </p:cNvPr>
            <p:cNvSpPr/>
            <p:nvPr/>
          </p:nvSpPr>
          <p:spPr>
            <a:xfrm>
              <a:off x="8909868" y="5947258"/>
              <a:ext cx="174949" cy="369331"/>
            </a:xfrm>
            <a:prstGeom prst="rect">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67" name="テキスト ボックス 66">
            <a:extLst>
              <a:ext uri="{FF2B5EF4-FFF2-40B4-BE49-F238E27FC236}">
                <a16:creationId xmlns:a16="http://schemas.microsoft.com/office/drawing/2014/main" id="{3597F16B-866E-4C1B-B7DB-DE39A7C368E9}"/>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ED2EB37E-AC14-4405-966C-12A6F4D54336}"/>
              </a:ext>
            </a:extLst>
          </p:cNvPr>
          <p:cNvGrpSpPr/>
          <p:nvPr/>
        </p:nvGrpSpPr>
        <p:grpSpPr>
          <a:xfrm>
            <a:off x="4561891" y="1524749"/>
            <a:ext cx="4190541" cy="1759920"/>
            <a:chOff x="4561891" y="1524749"/>
            <a:chExt cx="4190541" cy="1759920"/>
          </a:xfrm>
        </p:grpSpPr>
        <p:grpSp>
          <p:nvGrpSpPr>
            <p:cNvPr id="55" name="グループ化 54">
              <a:extLst>
                <a:ext uri="{FF2B5EF4-FFF2-40B4-BE49-F238E27FC236}">
                  <a16:creationId xmlns:a16="http://schemas.microsoft.com/office/drawing/2014/main" id="{B869B074-6BCF-4620-88B2-0FF4AA4EB25A}"/>
                </a:ext>
              </a:extLst>
            </p:cNvPr>
            <p:cNvGrpSpPr/>
            <p:nvPr/>
          </p:nvGrpSpPr>
          <p:grpSpPr>
            <a:xfrm>
              <a:off x="4561891" y="1539933"/>
              <a:ext cx="4190541" cy="1744736"/>
              <a:chOff x="294832" y="1518946"/>
              <a:chExt cx="4190541" cy="1744736"/>
            </a:xfrm>
          </p:grpSpPr>
          <p:grpSp>
            <p:nvGrpSpPr>
              <p:cNvPr id="68" name="グループ化 67">
                <a:extLst>
                  <a:ext uri="{FF2B5EF4-FFF2-40B4-BE49-F238E27FC236}">
                    <a16:creationId xmlns:a16="http://schemas.microsoft.com/office/drawing/2014/main" id="{0070F233-BC10-4537-9A0E-2CC3743080FF}"/>
                  </a:ext>
                </a:extLst>
              </p:cNvPr>
              <p:cNvGrpSpPr/>
              <p:nvPr/>
            </p:nvGrpSpPr>
            <p:grpSpPr>
              <a:xfrm>
                <a:off x="294832" y="1814213"/>
                <a:ext cx="553998" cy="1449469"/>
                <a:chOff x="4658396" y="3569805"/>
                <a:chExt cx="553998" cy="932198"/>
              </a:xfrm>
            </p:grpSpPr>
            <p:sp>
              <p:nvSpPr>
                <p:cNvPr id="80" name="正方形/長方形 79">
                  <a:extLst>
                    <a:ext uri="{FF2B5EF4-FFF2-40B4-BE49-F238E27FC236}">
                      <a16:creationId xmlns:a16="http://schemas.microsoft.com/office/drawing/2014/main" id="{0785526F-C072-438D-9D9E-95D91DD01F32}"/>
                    </a:ext>
                  </a:extLst>
                </p:cNvPr>
                <p:cNvSpPr/>
                <p:nvPr/>
              </p:nvSpPr>
              <p:spPr>
                <a:xfrm>
                  <a:off x="4708352" y="3615442"/>
                  <a:ext cx="501390" cy="846193"/>
                </a:xfrm>
                <a:prstGeom prst="rect">
                  <a:avLst/>
                </a:prstGeom>
                <a:solidFill>
                  <a:srgbClr val="9999FF"/>
                </a:solid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テキスト ボックス 80">
                  <a:extLst>
                    <a:ext uri="{FF2B5EF4-FFF2-40B4-BE49-F238E27FC236}">
                      <a16:creationId xmlns:a16="http://schemas.microsoft.com/office/drawing/2014/main" id="{E37C3585-FCE2-41A2-A137-8F1EE0363C50}"/>
                    </a:ext>
                  </a:extLst>
                </p:cNvPr>
                <p:cNvSpPr txBox="1"/>
                <p:nvPr/>
              </p:nvSpPr>
              <p:spPr>
                <a:xfrm>
                  <a:off x="4658396" y="3569805"/>
                  <a:ext cx="553998" cy="932198"/>
                </a:xfrm>
                <a:prstGeom prst="rect">
                  <a:avLst/>
                </a:prstGeom>
                <a:noFill/>
              </p:spPr>
              <p:txBody>
                <a:bodyPr vert="eaVert" wrap="square" rtlCol="0">
                  <a:spAutoFit/>
                </a:bodyPr>
                <a:lstStyle/>
                <a:p>
                  <a:pPr algn="ctr"/>
                  <a:r>
                    <a:rPr kumimoji="1" lang="ja-JP" altLang="en-US" sz="1200" b="1" dirty="0">
                      <a:solidFill>
                        <a:schemeClr val="bg1"/>
                      </a:solidFill>
                    </a:rPr>
                    <a:t>スマートフォン</a:t>
                  </a:r>
                  <a:endParaRPr kumimoji="1" lang="en-US" altLang="ja-JP" sz="1200" b="1" dirty="0">
                    <a:solidFill>
                      <a:schemeClr val="bg1"/>
                    </a:solidFill>
                  </a:endParaRPr>
                </a:p>
                <a:p>
                  <a:pPr algn="ctr"/>
                  <a:r>
                    <a:rPr kumimoji="1" lang="ja-JP" altLang="en-US" sz="1200" b="1" dirty="0">
                      <a:solidFill>
                        <a:schemeClr val="bg1"/>
                      </a:solidFill>
                    </a:rPr>
                    <a:t>連携</a:t>
                  </a:r>
                </a:p>
              </p:txBody>
            </p:sp>
          </p:grpSp>
          <p:sp>
            <p:nvSpPr>
              <p:cNvPr id="73" name="正方形/長方形 72">
                <a:extLst>
                  <a:ext uri="{FF2B5EF4-FFF2-40B4-BE49-F238E27FC236}">
                    <a16:creationId xmlns:a16="http://schemas.microsoft.com/office/drawing/2014/main" id="{8E84F02B-2C3C-45FC-8B5B-EE5F5D0DF9F8}"/>
                  </a:ext>
                </a:extLst>
              </p:cNvPr>
              <p:cNvSpPr/>
              <p:nvPr/>
            </p:nvSpPr>
            <p:spPr>
              <a:xfrm>
                <a:off x="345141" y="1518946"/>
                <a:ext cx="501389"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lumMod val="95000"/>
                      </a:schemeClr>
                    </a:solidFill>
                    <a:latin typeface="メイリオ" panose="020B0604030504040204" pitchFamily="50" charset="-128"/>
                    <a:ea typeface="メイリオ" panose="020B0604030504040204" pitchFamily="50" charset="-128"/>
                  </a:rPr>
                  <a:t>２</a:t>
                </a:r>
                <a:endParaRPr kumimoji="1" lang="ja-JP" altLang="en-US" sz="2000" b="1" dirty="0">
                  <a:solidFill>
                    <a:schemeClr val="bg1">
                      <a:lumMod val="95000"/>
                    </a:schemeClr>
                  </a:solidFill>
                  <a:latin typeface="メイリオ" panose="020B0604030504040204" pitchFamily="50" charset="-128"/>
                  <a:ea typeface="メイリオ" panose="020B0604030504040204" pitchFamily="50" charset="-128"/>
                </a:endParaRPr>
              </a:p>
            </p:txBody>
          </p:sp>
          <p:cxnSp>
            <p:nvCxnSpPr>
              <p:cNvPr id="75" name="直線コネクタ 74">
                <a:extLst>
                  <a:ext uri="{FF2B5EF4-FFF2-40B4-BE49-F238E27FC236}">
                    <a16:creationId xmlns:a16="http://schemas.microsoft.com/office/drawing/2014/main" id="{9B862070-093D-473B-B849-E13CFF798092}"/>
                  </a:ext>
                </a:extLst>
              </p:cNvPr>
              <p:cNvCxnSpPr>
                <a:cxnSpLocks/>
              </p:cNvCxnSpPr>
              <p:nvPr/>
            </p:nvCxnSpPr>
            <p:spPr>
              <a:xfrm flipH="1">
                <a:off x="340199" y="1878014"/>
                <a:ext cx="4145174" cy="5907"/>
              </a:xfrm>
              <a:prstGeom prst="line">
                <a:avLst/>
              </a:prstGeom>
              <a:ln w="25400">
                <a:solidFill>
                  <a:srgbClr val="6600FF"/>
                </a:solidFill>
              </a:ln>
            </p:spPr>
            <p:style>
              <a:lnRef idx="1">
                <a:schemeClr val="accent1"/>
              </a:lnRef>
              <a:fillRef idx="0">
                <a:schemeClr val="accent1"/>
              </a:fillRef>
              <a:effectRef idx="0">
                <a:schemeClr val="accent1"/>
              </a:effectRef>
              <a:fontRef idx="minor">
                <a:schemeClr val="tx1"/>
              </a:fontRef>
            </p:style>
          </p:cxnSp>
        </p:grpSp>
        <p:sp>
          <p:nvSpPr>
            <p:cNvPr id="82" name="正方形/長方形 81">
              <a:extLst>
                <a:ext uri="{FF2B5EF4-FFF2-40B4-BE49-F238E27FC236}">
                  <a16:creationId xmlns:a16="http://schemas.microsoft.com/office/drawing/2014/main" id="{81A5077A-BB41-46E5-A5DA-93990BA33A7D}"/>
                </a:ext>
              </a:extLst>
            </p:cNvPr>
            <p:cNvSpPr/>
            <p:nvPr/>
          </p:nvSpPr>
          <p:spPr>
            <a:xfrm>
              <a:off x="5160667" y="1531699"/>
              <a:ext cx="1210588" cy="400110"/>
            </a:xfrm>
            <a:prstGeom prst="rect">
              <a:avLst/>
            </a:prstGeom>
          </p:spPr>
          <p:txBody>
            <a:bodyPr wrap="none">
              <a:spAutoFit/>
            </a:bodyPr>
            <a:lstStyle/>
            <a:p>
              <a:pPr lvl="0" defTabSz="457200">
                <a:defRPr/>
              </a:pPr>
              <a:r>
                <a:rPr kumimoji="0" lang="ja-JP" altLang="en-US" sz="2000" b="1" dirty="0">
                  <a:solidFill>
                    <a:prstClr val="black"/>
                  </a:solidFill>
                  <a:latin typeface="+mn-ea"/>
                  <a:cs typeface="源真ゴシック Bold" panose="020B0602020203020207" pitchFamily="50" charset="-128"/>
                </a:rPr>
                <a:t>自動オン</a:t>
              </a:r>
              <a:endParaRPr kumimoji="0" lang="en-US" altLang="ja-JP" sz="2000" b="1" dirty="0">
                <a:solidFill>
                  <a:prstClr val="black"/>
                </a:solidFill>
                <a:latin typeface="+mn-ea"/>
                <a:cs typeface="源真ゴシック Bold" panose="020B0602020203020207" pitchFamily="50" charset="-128"/>
              </a:endParaRPr>
            </a:p>
          </p:txBody>
        </p:sp>
        <p:sp>
          <p:nvSpPr>
            <p:cNvPr id="83" name="テキスト ボックス 82">
              <a:extLst>
                <a:ext uri="{FF2B5EF4-FFF2-40B4-BE49-F238E27FC236}">
                  <a16:creationId xmlns:a16="http://schemas.microsoft.com/office/drawing/2014/main" id="{600C760F-16B9-43EC-8729-A21B77D93EEE}"/>
                </a:ext>
              </a:extLst>
            </p:cNvPr>
            <p:cNvSpPr txBox="1"/>
            <p:nvPr/>
          </p:nvSpPr>
          <p:spPr>
            <a:xfrm>
              <a:off x="6262251" y="1524749"/>
              <a:ext cx="1467068" cy="400110"/>
            </a:xfrm>
            <a:prstGeom prst="rect">
              <a:avLst/>
            </a:prstGeom>
            <a:noFill/>
          </p:spPr>
          <p:txBody>
            <a:bodyPr wrap="none" rtlCol="0">
              <a:spAutoFit/>
            </a:bodyPr>
            <a:lstStyle/>
            <a:p>
              <a:r>
                <a:rPr kumimoji="1" lang="ja-JP" altLang="en-US" sz="2000" b="1" dirty="0">
                  <a:solidFill>
                    <a:schemeClr val="bg1"/>
                  </a:solidFill>
                  <a:highlight>
                    <a:srgbClr val="FF3300"/>
                  </a:highlight>
                  <a:latin typeface="+mn-ea"/>
                </a:rPr>
                <a:t>三菱だけ！</a:t>
              </a:r>
            </a:p>
          </p:txBody>
        </p:sp>
      </p:grpSp>
      <p:grpSp>
        <p:nvGrpSpPr>
          <p:cNvPr id="18" name="グループ化 17">
            <a:extLst>
              <a:ext uri="{FF2B5EF4-FFF2-40B4-BE49-F238E27FC236}">
                <a16:creationId xmlns:a16="http://schemas.microsoft.com/office/drawing/2014/main" id="{CA2C0CC4-AFFF-4908-91E2-609488D35791}"/>
              </a:ext>
            </a:extLst>
          </p:cNvPr>
          <p:cNvGrpSpPr/>
          <p:nvPr/>
        </p:nvGrpSpPr>
        <p:grpSpPr>
          <a:xfrm>
            <a:off x="745549" y="3240049"/>
            <a:ext cx="3793079" cy="1952696"/>
            <a:chOff x="745549" y="3276996"/>
            <a:chExt cx="3793079" cy="1952696"/>
          </a:xfrm>
        </p:grpSpPr>
        <p:grpSp>
          <p:nvGrpSpPr>
            <p:cNvPr id="9" name="グループ化 8">
              <a:extLst>
                <a:ext uri="{FF2B5EF4-FFF2-40B4-BE49-F238E27FC236}">
                  <a16:creationId xmlns:a16="http://schemas.microsoft.com/office/drawing/2014/main" id="{464DE9F4-28F8-488E-9E8A-C526DB346954}"/>
                </a:ext>
              </a:extLst>
            </p:cNvPr>
            <p:cNvGrpSpPr/>
            <p:nvPr/>
          </p:nvGrpSpPr>
          <p:grpSpPr>
            <a:xfrm>
              <a:off x="745549" y="3276996"/>
              <a:ext cx="3793079" cy="1952696"/>
              <a:chOff x="4806890" y="1589897"/>
              <a:chExt cx="3753017" cy="1916899"/>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919677B2-30C9-4717-8C58-679627D597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7049" y="1959526"/>
                <a:ext cx="869904" cy="1547270"/>
              </a:xfrm>
              <a:prstGeom prst="rect">
                <a:avLst/>
              </a:prstGeom>
              <a:ln>
                <a:solidFill>
                  <a:schemeClr val="tx1"/>
                </a:solidFill>
              </a:ln>
            </p:spPr>
          </p:pic>
          <p:grpSp>
            <p:nvGrpSpPr>
              <p:cNvPr id="8" name="グループ化 7">
                <a:extLst>
                  <a:ext uri="{FF2B5EF4-FFF2-40B4-BE49-F238E27FC236}">
                    <a16:creationId xmlns:a16="http://schemas.microsoft.com/office/drawing/2014/main" id="{FC56A170-6EA9-4073-97D3-42374861ADD2}"/>
                  </a:ext>
                </a:extLst>
              </p:cNvPr>
              <p:cNvGrpSpPr/>
              <p:nvPr/>
            </p:nvGrpSpPr>
            <p:grpSpPr>
              <a:xfrm>
                <a:off x="4806890" y="1589897"/>
                <a:ext cx="3753017" cy="1899910"/>
                <a:chOff x="5009049" y="1008620"/>
                <a:chExt cx="5389879" cy="2974185"/>
              </a:xfrm>
            </p:grpSpPr>
            <p:sp>
              <p:nvSpPr>
                <p:cNvPr id="74" name="正方形/長方形 45">
                  <a:extLst>
                    <a:ext uri="{FF2B5EF4-FFF2-40B4-BE49-F238E27FC236}">
                      <a16:creationId xmlns:a16="http://schemas.microsoft.com/office/drawing/2014/main" id="{E1D684F0-985E-4116-B01C-D98DEF95A5A7}"/>
                    </a:ext>
                  </a:extLst>
                </p:cNvPr>
                <p:cNvSpPr/>
                <p:nvPr/>
              </p:nvSpPr>
              <p:spPr>
                <a:xfrm>
                  <a:off x="5009049" y="1008620"/>
                  <a:ext cx="5389879" cy="452550"/>
                </a:xfrm>
                <a:prstGeom prst="round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uLnTx/>
                      <a:uFillTx/>
                      <a:latin typeface="Meiryo UI"/>
                      <a:ea typeface="Meiryo UI"/>
                      <a:cs typeface="+mn-cs"/>
                    </a:rPr>
                    <a:t>操作アプリ「</a:t>
                  </a:r>
                  <a:r>
                    <a:rPr kumimoji="1" lang="en-US" altLang="ja-JP" sz="1400" b="1" i="0" u="none" strike="noStrike" kern="1200" cap="none" spc="0" normalizeH="0" baseline="0" noProof="0" dirty="0" err="1">
                      <a:ln>
                        <a:noFill/>
                      </a:ln>
                      <a:solidFill>
                        <a:prstClr val="white"/>
                      </a:solidFill>
                      <a:uLnTx/>
                      <a:uFillTx/>
                      <a:latin typeface="Meiryo UI"/>
                      <a:ea typeface="Meiryo UI"/>
                      <a:cs typeface="+mn-cs"/>
                    </a:rPr>
                    <a:t>MELRemo</a:t>
                  </a:r>
                  <a:r>
                    <a:rPr kumimoji="1" lang="en-US" altLang="ja-JP" sz="1400" b="1" i="0" u="none" strike="noStrike" kern="1200" cap="none" spc="0" normalizeH="0" baseline="0" noProof="0" dirty="0">
                      <a:ln>
                        <a:noFill/>
                      </a:ln>
                      <a:solidFill>
                        <a:prstClr val="white"/>
                      </a:solidFill>
                      <a:uLnTx/>
                      <a:uFillTx/>
                      <a:latin typeface="Meiryo UI"/>
                      <a:ea typeface="Meiryo UI"/>
                      <a:cs typeface="+mn-cs"/>
                    </a:rPr>
                    <a:t>+</a:t>
                  </a:r>
                  <a:r>
                    <a:rPr kumimoji="1" lang="ja-JP" altLang="en-US" sz="1400" b="1" i="0" u="none" strike="noStrike" kern="1200" cap="none" spc="0" normalizeH="0" baseline="0" noProof="0" dirty="0">
                      <a:ln>
                        <a:noFill/>
                      </a:ln>
                      <a:solidFill>
                        <a:prstClr val="white"/>
                      </a:solidFill>
                      <a:uLnTx/>
                      <a:uFillTx/>
                      <a:latin typeface="Meiryo UI"/>
                      <a:ea typeface="Meiryo UI"/>
                      <a:cs typeface="+mn-cs"/>
                    </a:rPr>
                    <a:t>」</a:t>
                  </a:r>
                </a:p>
              </p:txBody>
            </p:sp>
            <p:pic>
              <p:nvPicPr>
                <p:cNvPr id="51" name="Picture 7" descr="MELRemo＋（メルリモプラス）">
                  <a:extLst>
                    <a:ext uri="{FF2B5EF4-FFF2-40B4-BE49-F238E27FC236}">
                      <a16:creationId xmlns:a16="http://schemas.microsoft.com/office/drawing/2014/main" id="{F989D40E-3267-41DC-BEB3-89F3FF045E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9483" y="1598569"/>
                  <a:ext cx="826612" cy="821176"/>
                </a:xfrm>
                <a:prstGeom prst="rect">
                  <a:avLst/>
                </a:prstGeom>
                <a:ln>
                  <a:noFill/>
                </a:ln>
                <a:effectLst>
                  <a:outerShdw blurRad="292100" dist="139700" dir="2700000" algn="tl" rotWithShape="0">
                    <a:srgbClr val="333333">
                      <a:alpha val="65000"/>
                    </a:srgbClr>
                  </a:outerShdw>
                </a:effectLst>
              </p:spPr>
            </p:pic>
            <p:sp>
              <p:nvSpPr>
                <p:cNvPr id="7" name="吹き出し: 角を丸めた四角形 6">
                  <a:extLst>
                    <a:ext uri="{FF2B5EF4-FFF2-40B4-BE49-F238E27FC236}">
                      <a16:creationId xmlns:a16="http://schemas.microsoft.com/office/drawing/2014/main" id="{1B9A9D68-C3E2-47E3-8742-491B7BDAB0E3}"/>
                    </a:ext>
                  </a:extLst>
                </p:cNvPr>
                <p:cNvSpPr/>
                <p:nvPr/>
              </p:nvSpPr>
              <p:spPr>
                <a:xfrm>
                  <a:off x="6639483" y="3255782"/>
                  <a:ext cx="3588826" cy="727023"/>
                </a:xfrm>
                <a:prstGeom prst="wedgeRoundRectCallout">
                  <a:avLst>
                    <a:gd name="adj1" fmla="val -57824"/>
                    <a:gd name="adj2" fmla="val -46976"/>
                    <a:gd name="adj3" fmla="val 16667"/>
                  </a:avLst>
                </a:pr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ts val="1800"/>
                    </a:lnSpc>
                    <a:defRPr/>
                  </a:pPr>
                  <a:r>
                    <a:rPr lang="en-US" altLang="ja-JP" sz="1200" b="1" dirty="0">
                      <a:solidFill>
                        <a:schemeClr val="bg1"/>
                      </a:solidFill>
                    </a:rPr>
                    <a:t>Bluetooth</a:t>
                  </a:r>
                  <a:r>
                    <a:rPr lang="en-US" altLang="ja-JP" sz="1050" b="1" dirty="0">
                      <a:solidFill>
                        <a:schemeClr val="bg1"/>
                      </a:solidFill>
                    </a:rPr>
                    <a:t>®</a:t>
                  </a:r>
                  <a:r>
                    <a:rPr lang="ja-JP" altLang="en-US" sz="1200" b="1" dirty="0">
                      <a:solidFill>
                        <a:schemeClr val="bg1"/>
                      </a:solidFill>
                    </a:rPr>
                    <a:t>接続で、スマートフォンからリモコン操作</a:t>
                  </a:r>
                  <a:endParaRPr kumimoji="1" lang="ja-JP" altLang="en-US" sz="1200" b="1" dirty="0"/>
                </a:p>
              </p:txBody>
            </p:sp>
          </p:grpSp>
        </p:grpSp>
        <p:grpSp>
          <p:nvGrpSpPr>
            <p:cNvPr id="16" name="グループ化 15">
              <a:extLst>
                <a:ext uri="{FF2B5EF4-FFF2-40B4-BE49-F238E27FC236}">
                  <a16:creationId xmlns:a16="http://schemas.microsoft.com/office/drawing/2014/main" id="{C5C28E5C-EDC5-4F72-AEAE-FAC937A98BB2}"/>
                </a:ext>
              </a:extLst>
            </p:cNvPr>
            <p:cNvGrpSpPr/>
            <p:nvPr/>
          </p:nvGrpSpPr>
          <p:grpSpPr>
            <a:xfrm>
              <a:off x="2603843" y="3619907"/>
              <a:ext cx="1774554" cy="1068109"/>
              <a:chOff x="2613079" y="3651657"/>
              <a:chExt cx="1774554" cy="1068109"/>
            </a:xfrm>
          </p:grpSpPr>
          <p:pic>
            <p:nvPicPr>
              <p:cNvPr id="13" name="図 12">
                <a:extLst>
                  <a:ext uri="{FF2B5EF4-FFF2-40B4-BE49-F238E27FC236}">
                    <a16:creationId xmlns:a16="http://schemas.microsoft.com/office/drawing/2014/main" id="{1ED65EF4-342E-4D1D-AD6F-7BD9D24490AA}"/>
                  </a:ext>
                </a:extLst>
              </p:cNvPr>
              <p:cNvPicPr>
                <a:picLocks noChangeAspect="1"/>
              </p:cNvPicPr>
              <p:nvPr/>
            </p:nvPicPr>
            <p:blipFill rotWithShape="1">
              <a:blip r:embed="rId5"/>
              <a:srcRect l="2444" t="5402" r="1798" b="5101"/>
              <a:stretch/>
            </p:blipFill>
            <p:spPr>
              <a:xfrm>
                <a:off x="2613079" y="3651657"/>
                <a:ext cx="1772173" cy="533745"/>
              </a:xfrm>
              <a:prstGeom prst="rect">
                <a:avLst/>
              </a:prstGeom>
            </p:spPr>
          </p:pic>
          <p:pic>
            <p:nvPicPr>
              <p:cNvPr id="15" name="図 14">
                <a:extLst>
                  <a:ext uri="{FF2B5EF4-FFF2-40B4-BE49-F238E27FC236}">
                    <a16:creationId xmlns:a16="http://schemas.microsoft.com/office/drawing/2014/main" id="{6987E98E-6511-46AB-8A5D-2A671265CAB5}"/>
                  </a:ext>
                </a:extLst>
              </p:cNvPr>
              <p:cNvPicPr>
                <a:picLocks noChangeAspect="1"/>
              </p:cNvPicPr>
              <p:nvPr/>
            </p:nvPicPr>
            <p:blipFill rotWithShape="1">
              <a:blip r:embed="rId6"/>
              <a:srcRect l="2498" t="6152" r="1307" b="2395"/>
              <a:stretch/>
            </p:blipFill>
            <p:spPr>
              <a:xfrm>
                <a:off x="2615460" y="4185403"/>
                <a:ext cx="1772173" cy="534363"/>
              </a:xfrm>
              <a:prstGeom prst="rect">
                <a:avLst/>
              </a:prstGeom>
            </p:spPr>
          </p:pic>
        </p:grpSp>
      </p:grpSp>
      <p:sp>
        <p:nvSpPr>
          <p:cNvPr id="45" name="正方形/長方形 44">
            <a:extLst>
              <a:ext uri="{FF2B5EF4-FFF2-40B4-BE49-F238E27FC236}">
                <a16:creationId xmlns:a16="http://schemas.microsoft.com/office/drawing/2014/main" id="{16F5E6B0-2E9B-4E6B-969F-AA39D7EF9432}"/>
              </a:ext>
            </a:extLst>
          </p:cNvPr>
          <p:cNvSpPr/>
          <p:nvPr/>
        </p:nvSpPr>
        <p:spPr>
          <a:xfrm>
            <a:off x="698216" y="5231536"/>
            <a:ext cx="7988317" cy="600164"/>
          </a:xfrm>
          <a:prstGeom prst="rect">
            <a:avLst/>
          </a:prstGeom>
          <a:solidFill>
            <a:schemeClr val="bg1"/>
          </a:solidFill>
          <a:ln>
            <a:solidFill>
              <a:schemeClr val="bg1"/>
            </a:solidFill>
          </a:ln>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mn-ea"/>
                <a:cs typeface="+mn-cs"/>
              </a:rPr>
              <a:t>※</a:t>
            </a:r>
            <a:r>
              <a:rPr kumimoji="0" lang="ja-JP" altLang="en-US" sz="1100" b="1" i="0" u="none" strike="noStrike" kern="1200" cap="none" spc="0" normalizeH="0" baseline="0" noProof="0" dirty="0">
                <a:ln>
                  <a:noFill/>
                </a:ln>
                <a:solidFill>
                  <a:prstClr val="black"/>
                </a:solidFill>
                <a:effectLst/>
                <a:uLnTx/>
                <a:uFillTx/>
                <a:latin typeface="+mn-ea"/>
                <a:cs typeface="+mn-cs"/>
              </a:rPr>
              <a:t>　　スマートフォン専用アプリ「</a:t>
            </a:r>
            <a:r>
              <a:rPr kumimoji="0" lang="en-US" altLang="ja-JP" sz="1100" b="1" i="0" u="none" strike="noStrike" kern="1200" cap="none" spc="0" normalizeH="0" baseline="0" noProof="0" dirty="0" err="1">
                <a:ln>
                  <a:noFill/>
                </a:ln>
                <a:solidFill>
                  <a:prstClr val="black"/>
                </a:solidFill>
                <a:effectLst/>
                <a:uLnTx/>
                <a:uFillTx/>
                <a:latin typeface="+mn-ea"/>
                <a:cs typeface="+mn-cs"/>
              </a:rPr>
              <a:t>MELRemo</a:t>
            </a:r>
            <a:r>
              <a:rPr kumimoji="0" lang="ja-JP" altLang="en-US" sz="1100" b="1" i="0" u="none" strike="noStrike" kern="1200" cap="none" spc="0" normalizeH="0" baseline="0" noProof="0" dirty="0">
                <a:ln>
                  <a:noFill/>
                </a:ln>
                <a:solidFill>
                  <a:prstClr val="black"/>
                </a:solidFill>
                <a:effectLst/>
                <a:uLnTx/>
                <a:uFillTx/>
                <a:latin typeface="+mn-ea"/>
                <a:cs typeface="+mn-cs"/>
              </a:rPr>
              <a:t>＋」のダウンロードおよび「無線通信キット」</a:t>
            </a:r>
            <a:r>
              <a:rPr kumimoji="0" lang="en-US" altLang="ja-JP" sz="1100" b="1" i="0" u="none" strike="noStrike" kern="1200" cap="none" spc="0" normalizeH="0" baseline="0" noProof="0" dirty="0">
                <a:ln>
                  <a:noFill/>
                </a:ln>
                <a:solidFill>
                  <a:prstClr val="black"/>
                </a:solidFill>
                <a:effectLst/>
                <a:uLnTx/>
                <a:uFillTx/>
                <a:latin typeface="+mn-ea"/>
                <a:cs typeface="+mn-cs"/>
              </a:rPr>
              <a:t>(</a:t>
            </a:r>
            <a:r>
              <a:rPr kumimoji="0" lang="ja-JP" altLang="en-US" sz="1100" b="1" i="0" u="none" strike="noStrike" kern="1200" cap="none" spc="0" normalizeH="0" baseline="0" noProof="0" dirty="0">
                <a:ln>
                  <a:noFill/>
                </a:ln>
                <a:solidFill>
                  <a:prstClr val="black"/>
                </a:solidFill>
                <a:effectLst/>
                <a:uLnTx/>
                <a:uFillTx/>
                <a:latin typeface="+mn-ea"/>
                <a:cs typeface="+mn-cs"/>
              </a:rPr>
              <a:t>別売</a:t>
            </a:r>
            <a:r>
              <a:rPr kumimoji="0" lang="en-US" altLang="ja-JP" sz="1100" b="1" i="0" u="none" strike="noStrike" kern="1200" cap="none" spc="0" normalizeH="0" baseline="0" noProof="0" dirty="0">
                <a:ln>
                  <a:noFill/>
                </a:ln>
                <a:solidFill>
                  <a:prstClr val="black"/>
                </a:solidFill>
                <a:effectLst/>
                <a:uLnTx/>
                <a:uFillTx/>
                <a:latin typeface="+mn-ea"/>
                <a:cs typeface="+mn-cs"/>
              </a:rPr>
              <a:t>)</a:t>
            </a:r>
            <a:r>
              <a:rPr kumimoji="0" lang="ja-JP" altLang="en-US" sz="1100" b="1" i="0" u="none" strike="noStrike" kern="1200" cap="none" spc="0" normalizeH="0" baseline="0" noProof="0" dirty="0">
                <a:ln>
                  <a:noFill/>
                </a:ln>
                <a:solidFill>
                  <a:prstClr val="black"/>
                </a:solidFill>
                <a:effectLst/>
                <a:uLnTx/>
                <a:uFillTx/>
                <a:latin typeface="+mn-ea"/>
                <a:cs typeface="+mn-cs"/>
              </a:rPr>
              <a:t>の取付が必要です。</a:t>
            </a:r>
            <a:endParaRPr kumimoji="0" lang="en-US" altLang="ja-JP" sz="1100" b="1" i="0" u="none" strike="noStrike" kern="1200" cap="none" spc="0" normalizeH="0" baseline="0" noProof="0" dirty="0">
              <a:ln>
                <a:noFill/>
              </a:ln>
              <a:solidFill>
                <a:prstClr val="black"/>
              </a:solidFill>
              <a:effectLst/>
              <a:uLnTx/>
              <a:uFillTx/>
              <a:latin typeface="+mn-ea"/>
              <a:cs typeface="+mn-cs"/>
            </a:endParaRPr>
          </a:p>
          <a:p>
            <a:pPr lvl="0" defTabSz="457200">
              <a:defRPr/>
            </a:pPr>
            <a:r>
              <a:rPr kumimoji="0" lang="ja-JP" altLang="en-US" sz="1100" b="1" dirty="0">
                <a:solidFill>
                  <a:prstClr val="black"/>
                </a:solidFill>
                <a:latin typeface="+mn-ea"/>
              </a:rPr>
              <a:t>　　　</a:t>
            </a:r>
            <a:r>
              <a:rPr kumimoji="0" lang="ja-JP" altLang="en-US" sz="1100" dirty="0">
                <a:solidFill>
                  <a:prstClr val="black"/>
                </a:solidFill>
                <a:latin typeface="+mn-ea"/>
              </a:rPr>
              <a:t>スマートフォンの</a:t>
            </a:r>
            <a:r>
              <a:rPr kumimoji="0" lang="en-US" altLang="ja-JP" sz="1100" dirty="0">
                <a:solidFill>
                  <a:prstClr val="black"/>
                </a:solidFill>
                <a:latin typeface="+mn-ea"/>
              </a:rPr>
              <a:t>Bluetooth</a:t>
            </a:r>
            <a:r>
              <a:rPr kumimoji="0" lang="en-US" altLang="ja-JP" sz="1000" dirty="0">
                <a:solidFill>
                  <a:prstClr val="black"/>
                </a:solidFill>
                <a:latin typeface="+mn-ea"/>
              </a:rPr>
              <a:t>®</a:t>
            </a:r>
            <a:r>
              <a:rPr kumimoji="0" lang="ja-JP" altLang="en-US" sz="1100" dirty="0">
                <a:solidFill>
                  <a:prstClr val="black"/>
                </a:solidFill>
                <a:latin typeface="+mn-ea"/>
              </a:rPr>
              <a:t>機能を有効にし、本製品の検知エリアにいる必要があります。</a:t>
            </a:r>
            <a:endParaRPr kumimoji="0" lang="en-US" altLang="ja-JP" sz="1100" dirty="0">
              <a:solidFill>
                <a:prstClr val="black"/>
              </a:solidFill>
              <a:latin typeface="+mn-ea"/>
            </a:endParaRPr>
          </a:p>
          <a:p>
            <a:pPr defTabSz="457200">
              <a:defRPr/>
            </a:pPr>
            <a:r>
              <a:rPr kumimoji="0" lang="en-US" altLang="ja-JP" sz="1100" dirty="0">
                <a:solidFill>
                  <a:prstClr val="black"/>
                </a:solidFill>
                <a:latin typeface="+mn-ea"/>
              </a:rPr>
              <a:t>※1</a:t>
            </a:r>
            <a:r>
              <a:rPr kumimoji="0" lang="ja-JP" altLang="en-US" sz="1100" dirty="0">
                <a:solidFill>
                  <a:prstClr val="black"/>
                </a:solidFill>
                <a:latin typeface="+mn-ea"/>
              </a:rPr>
              <a:t>　  スマートフォンの</a:t>
            </a:r>
            <a:r>
              <a:rPr kumimoji="0" lang="en-US" altLang="ja-JP" sz="1100" dirty="0">
                <a:solidFill>
                  <a:prstClr val="black"/>
                </a:solidFill>
                <a:latin typeface="+mn-ea"/>
              </a:rPr>
              <a:t>Bluetooth</a:t>
            </a:r>
            <a:r>
              <a:rPr kumimoji="0" lang="en-US" altLang="ja-JP" sz="1000" dirty="0">
                <a:solidFill>
                  <a:prstClr val="black"/>
                </a:solidFill>
                <a:latin typeface="+mn-ea"/>
              </a:rPr>
              <a:t>®</a:t>
            </a:r>
            <a:r>
              <a:rPr kumimoji="0" lang="ja-JP" altLang="en-US" sz="1100" dirty="0">
                <a:solidFill>
                  <a:prstClr val="black"/>
                </a:solidFill>
                <a:latin typeface="+mn-ea"/>
              </a:rPr>
              <a:t>機能を</a:t>
            </a:r>
            <a:r>
              <a:rPr kumimoji="0" lang="en-US" altLang="ja-JP" sz="1100" dirty="0">
                <a:solidFill>
                  <a:prstClr val="black"/>
                </a:solidFill>
                <a:latin typeface="+mn-ea"/>
              </a:rPr>
              <a:t>ON</a:t>
            </a:r>
            <a:r>
              <a:rPr kumimoji="0" lang="ja-JP" altLang="en-US" sz="1100" dirty="0">
                <a:solidFill>
                  <a:prstClr val="black"/>
                </a:solidFill>
                <a:latin typeface="+mn-ea"/>
              </a:rPr>
              <a:t>にした状態で、アプリをバックグラウンドで動作させておく必要があります。</a:t>
            </a:r>
            <a:endParaRPr kumimoji="0" lang="en-US" altLang="ja-JP" sz="1100" dirty="0">
              <a:solidFill>
                <a:prstClr val="black"/>
              </a:solidFill>
              <a:latin typeface="+mn-ea"/>
            </a:endParaRPr>
          </a:p>
        </p:txBody>
      </p:sp>
      <p:pic>
        <p:nvPicPr>
          <p:cNvPr id="20" name="図 19">
            <a:extLst>
              <a:ext uri="{FF2B5EF4-FFF2-40B4-BE49-F238E27FC236}">
                <a16:creationId xmlns:a16="http://schemas.microsoft.com/office/drawing/2014/main" id="{B76A060B-4382-4402-A3F7-57EA3FE3EF69}"/>
              </a:ext>
            </a:extLst>
          </p:cNvPr>
          <p:cNvPicPr>
            <a:picLocks noChangeAspect="1"/>
          </p:cNvPicPr>
          <p:nvPr/>
        </p:nvPicPr>
        <p:blipFill>
          <a:blip r:embed="rId7"/>
          <a:stretch>
            <a:fillRect/>
          </a:stretch>
        </p:blipFill>
        <p:spPr>
          <a:xfrm>
            <a:off x="773859" y="5750713"/>
            <a:ext cx="4738255" cy="441889"/>
          </a:xfrm>
          <a:prstGeom prst="rect">
            <a:avLst/>
          </a:prstGeom>
        </p:spPr>
      </p:pic>
      <p:sp>
        <p:nvSpPr>
          <p:cNvPr id="84" name="タイトル 1">
            <a:extLst>
              <a:ext uri="{FF2B5EF4-FFF2-40B4-BE49-F238E27FC236}">
                <a16:creationId xmlns:a16="http://schemas.microsoft.com/office/drawing/2014/main" id="{0183AB2A-F7ED-4833-9C69-BC144C64421C}"/>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sp>
        <p:nvSpPr>
          <p:cNvPr id="5" name="スライド番号プレースホルダー 4">
            <a:extLst>
              <a:ext uri="{FF2B5EF4-FFF2-40B4-BE49-F238E27FC236}">
                <a16:creationId xmlns:a16="http://schemas.microsoft.com/office/drawing/2014/main" id="{082B3125-636D-4BED-BFF6-CCA539E0DD1D}"/>
              </a:ext>
            </a:extLst>
          </p:cNvPr>
          <p:cNvSpPr>
            <a:spLocks noGrp="1"/>
          </p:cNvSpPr>
          <p:nvPr>
            <p:ph type="sldNum" sz="quarter" idx="16"/>
          </p:nvPr>
        </p:nvSpPr>
        <p:spPr/>
        <p:txBody>
          <a:bodyPr/>
          <a:lstStyle/>
          <a:p>
            <a:fld id="{AAEC5578-235D-485F-9B50-9803794400B3}" type="slidenum">
              <a:rPr lang="ja-JP" altLang="en-US" smtClean="0"/>
              <a:pPr/>
              <a:t>46</a:t>
            </a:fld>
            <a:endParaRPr lang="ja-JP" altLang="en-US" dirty="0"/>
          </a:p>
        </p:txBody>
      </p:sp>
    </p:spTree>
    <p:extLst>
      <p:ext uri="{BB962C8B-B14F-4D97-AF65-F5344CB8AC3E}">
        <p14:creationId xmlns:p14="http://schemas.microsoft.com/office/powerpoint/2010/main" val="362306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DEC3DE76-2BDF-40D0-B279-E85A21E6C4FB}"/>
              </a:ext>
            </a:extLst>
          </p:cNvPr>
          <p:cNvSpPr txBox="1"/>
          <p:nvPr/>
        </p:nvSpPr>
        <p:spPr>
          <a:xfrm>
            <a:off x="259158" y="1536862"/>
            <a:ext cx="441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１</a:t>
            </a:r>
          </a:p>
        </p:txBody>
      </p:sp>
      <p:sp>
        <p:nvSpPr>
          <p:cNvPr id="44" name="テキスト ボックス 43">
            <a:extLst>
              <a:ext uri="{FF2B5EF4-FFF2-40B4-BE49-F238E27FC236}">
                <a16:creationId xmlns:a16="http://schemas.microsoft.com/office/drawing/2014/main" id="{D50CE7B8-2C30-4357-91FB-16D5C6AFEF36}"/>
              </a:ext>
            </a:extLst>
          </p:cNvPr>
          <p:cNvSpPr txBox="1"/>
          <p:nvPr/>
        </p:nvSpPr>
        <p:spPr bwMode="gray">
          <a:xfrm>
            <a:off x="241404" y="756418"/>
            <a:ext cx="8668464" cy="523220"/>
          </a:xfrm>
          <a:prstGeom prst="rect">
            <a:avLst/>
          </a:prstGeom>
          <a:solidFill>
            <a:srgbClr val="9999FF"/>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快適性向上</a:t>
            </a:r>
          </a:p>
        </p:txBody>
      </p:sp>
      <p:sp>
        <p:nvSpPr>
          <p:cNvPr id="73" name="正方形/長方形 72">
            <a:extLst>
              <a:ext uri="{FF2B5EF4-FFF2-40B4-BE49-F238E27FC236}">
                <a16:creationId xmlns:a16="http://schemas.microsoft.com/office/drawing/2014/main" id="{D54DD980-B323-4EF6-9FB8-F4CA98277589}"/>
              </a:ext>
            </a:extLst>
          </p:cNvPr>
          <p:cNvSpPr/>
          <p:nvPr/>
        </p:nvSpPr>
        <p:spPr>
          <a:xfrm>
            <a:off x="401325" y="5126080"/>
            <a:ext cx="8570854" cy="1015663"/>
          </a:xfrm>
          <a:prstGeom prst="rect">
            <a:avLst/>
          </a:prstGeom>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mn-ea"/>
                <a:cs typeface="+mn-cs"/>
              </a:rPr>
              <a:t>※</a:t>
            </a:r>
            <a:r>
              <a:rPr kumimoji="0" lang="ja-JP" altLang="en-US" sz="1000" b="1" i="0" u="none" strike="noStrike" kern="1200" cap="none" spc="0" normalizeH="0" baseline="0" noProof="0" dirty="0">
                <a:ln>
                  <a:noFill/>
                </a:ln>
                <a:solidFill>
                  <a:prstClr val="black"/>
                </a:solidFill>
                <a:effectLst/>
                <a:uLnTx/>
                <a:uFillTx/>
                <a:latin typeface="+mn-ea"/>
                <a:cs typeface="+mn-cs"/>
              </a:rPr>
              <a:t>　　スマートフォン専用アプリ「</a:t>
            </a:r>
            <a:r>
              <a:rPr kumimoji="0" lang="en-US" altLang="ja-JP" sz="1000" b="1" i="0" u="none" strike="noStrike" kern="1200" cap="none" spc="0" normalizeH="0" baseline="0" noProof="0" dirty="0" err="1">
                <a:ln>
                  <a:noFill/>
                </a:ln>
                <a:solidFill>
                  <a:prstClr val="black"/>
                </a:solidFill>
                <a:effectLst/>
                <a:uLnTx/>
                <a:uFillTx/>
                <a:latin typeface="+mn-ea"/>
                <a:cs typeface="+mn-cs"/>
              </a:rPr>
              <a:t>MELRemo</a:t>
            </a:r>
            <a:r>
              <a:rPr kumimoji="0" lang="ja-JP" altLang="en-US" sz="1000" b="1" i="0" u="none" strike="noStrike" kern="1200" cap="none" spc="0" normalizeH="0" baseline="0" noProof="0" dirty="0">
                <a:ln>
                  <a:noFill/>
                </a:ln>
                <a:solidFill>
                  <a:prstClr val="black"/>
                </a:solidFill>
                <a:effectLst/>
                <a:uLnTx/>
                <a:uFillTx/>
                <a:latin typeface="+mn-ea"/>
                <a:cs typeface="+mn-cs"/>
              </a:rPr>
              <a:t>＋」のダウンロードおよび「無線通信キット」</a:t>
            </a:r>
            <a:r>
              <a:rPr kumimoji="0" lang="en-US" altLang="ja-JP" sz="1000" b="1" i="0" u="none" strike="noStrike" kern="1200" cap="none" spc="0" normalizeH="0" baseline="0" noProof="0" dirty="0">
                <a:ln>
                  <a:noFill/>
                </a:ln>
                <a:solidFill>
                  <a:prstClr val="black"/>
                </a:solidFill>
                <a:effectLst/>
                <a:uLnTx/>
                <a:uFillTx/>
                <a:latin typeface="+mn-ea"/>
                <a:cs typeface="+mn-cs"/>
              </a:rPr>
              <a:t>(</a:t>
            </a:r>
            <a:r>
              <a:rPr kumimoji="0" lang="ja-JP" altLang="en-US" sz="1000" b="1" i="0" u="none" strike="noStrike" kern="1200" cap="none" spc="0" normalizeH="0" baseline="0" noProof="0" dirty="0">
                <a:ln>
                  <a:noFill/>
                </a:ln>
                <a:solidFill>
                  <a:prstClr val="black"/>
                </a:solidFill>
                <a:effectLst/>
                <a:uLnTx/>
                <a:uFillTx/>
                <a:latin typeface="+mn-ea"/>
                <a:cs typeface="+mn-cs"/>
              </a:rPr>
              <a:t>別売</a:t>
            </a:r>
            <a:r>
              <a:rPr kumimoji="0" lang="en-US" altLang="ja-JP" sz="1000" b="1" i="0" u="none" strike="noStrike" kern="1200" cap="none" spc="0" normalizeH="0" baseline="0" noProof="0" dirty="0">
                <a:ln>
                  <a:noFill/>
                </a:ln>
                <a:solidFill>
                  <a:prstClr val="black"/>
                </a:solidFill>
                <a:effectLst/>
                <a:uLnTx/>
                <a:uFillTx/>
                <a:latin typeface="+mn-ea"/>
                <a:cs typeface="+mn-cs"/>
              </a:rPr>
              <a:t>)</a:t>
            </a:r>
            <a:r>
              <a:rPr kumimoji="0" lang="ja-JP" altLang="en-US" sz="1000" b="1" i="0" u="none" strike="noStrike" kern="1200" cap="none" spc="0" normalizeH="0" baseline="0" noProof="0" dirty="0">
                <a:ln>
                  <a:noFill/>
                </a:ln>
                <a:solidFill>
                  <a:prstClr val="black"/>
                </a:solidFill>
                <a:effectLst/>
                <a:uLnTx/>
                <a:uFillTx/>
                <a:latin typeface="+mn-ea"/>
                <a:cs typeface="+mn-cs"/>
              </a:rPr>
              <a:t>の取付が必要です。</a:t>
            </a:r>
            <a:endParaRPr kumimoji="0" lang="en-US" altLang="ja-JP" sz="1000"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n-ea"/>
                <a:cs typeface="+mn-cs"/>
              </a:rPr>
              <a:t>　　　</a:t>
            </a:r>
            <a:r>
              <a:rPr kumimoji="0" lang="ja-JP" altLang="en-US" sz="1000" b="0" i="0" u="none" strike="noStrike" kern="1200" cap="none" spc="0" normalizeH="0" baseline="0" noProof="0" dirty="0">
                <a:ln>
                  <a:noFill/>
                </a:ln>
                <a:solidFill>
                  <a:prstClr val="black"/>
                </a:solidFill>
                <a:effectLst/>
                <a:uLnTx/>
                <a:uFillTx/>
                <a:latin typeface="+mn-ea"/>
                <a:cs typeface="+mn-cs"/>
              </a:rPr>
              <a:t>スマートフォンの</a:t>
            </a:r>
            <a:r>
              <a:rPr kumimoji="0" lang="en-US" altLang="ja-JP" sz="1000" b="0" i="0" u="none" strike="noStrike" kern="1200" cap="none" spc="0" normalizeH="0" baseline="0" noProof="0" dirty="0">
                <a:ln>
                  <a:noFill/>
                </a:ln>
                <a:solidFill>
                  <a:prstClr val="black"/>
                </a:solidFill>
                <a:effectLst/>
                <a:uLnTx/>
                <a:uFillTx/>
                <a:latin typeface="+mn-ea"/>
                <a:cs typeface="+mn-cs"/>
              </a:rPr>
              <a:t>Bluetooth</a:t>
            </a:r>
            <a:r>
              <a:rPr kumimoji="0" lang="en-US" altLang="ja-JP" sz="800" b="0" i="0" u="none" strike="noStrike" kern="1200" cap="none" spc="0" normalizeH="0" baseline="0" noProof="0" dirty="0">
                <a:ln>
                  <a:noFill/>
                </a:ln>
                <a:solidFill>
                  <a:prstClr val="black"/>
                </a:solidFill>
                <a:effectLst/>
                <a:uLnTx/>
                <a:uFillTx/>
                <a:latin typeface="+mn-ea"/>
                <a:cs typeface="+mn-cs"/>
              </a:rPr>
              <a:t>®</a:t>
            </a:r>
            <a:r>
              <a:rPr kumimoji="0" lang="ja-JP" altLang="en-US" sz="1000" b="0" i="0" u="none" strike="noStrike" kern="1200" cap="none" spc="0" normalizeH="0" baseline="0" noProof="0" dirty="0">
                <a:ln>
                  <a:noFill/>
                </a:ln>
                <a:solidFill>
                  <a:prstClr val="black"/>
                </a:solidFill>
                <a:effectLst/>
                <a:uLnTx/>
                <a:uFillTx/>
                <a:latin typeface="+mn-ea"/>
                <a:cs typeface="+mn-cs"/>
              </a:rPr>
              <a:t>機能を有効にし、本製品の検知エリアにいる必要があります。</a:t>
            </a:r>
            <a:endParaRPr kumimoji="0" lang="en-US" altLang="ja-JP" sz="10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n-ea"/>
                <a:cs typeface="+mn-cs"/>
              </a:rPr>
              <a:t>※1</a:t>
            </a:r>
            <a:r>
              <a:rPr kumimoji="0" lang="ja-JP" altLang="en-US" sz="1000" b="0" i="0" u="none" strike="noStrike" kern="1200" cap="none" spc="0" normalizeH="0" baseline="0" noProof="0" dirty="0">
                <a:ln>
                  <a:noFill/>
                </a:ln>
                <a:solidFill>
                  <a:prstClr val="black"/>
                </a:solidFill>
                <a:effectLst/>
                <a:uLnTx/>
                <a:uFillTx/>
                <a:latin typeface="+mn-ea"/>
                <a:cs typeface="+mn-cs"/>
              </a:rPr>
              <a:t>　  スマートフォンの</a:t>
            </a:r>
            <a:r>
              <a:rPr kumimoji="0" lang="en-US" altLang="ja-JP" sz="1000" b="0" i="0" u="none" strike="noStrike" kern="1200" cap="none" spc="0" normalizeH="0" baseline="0" noProof="0" dirty="0">
                <a:ln>
                  <a:noFill/>
                </a:ln>
                <a:solidFill>
                  <a:prstClr val="black"/>
                </a:solidFill>
                <a:effectLst/>
                <a:uLnTx/>
                <a:uFillTx/>
                <a:latin typeface="+mn-ea"/>
                <a:cs typeface="+mn-cs"/>
              </a:rPr>
              <a:t>Bluetooth</a:t>
            </a:r>
            <a:r>
              <a:rPr kumimoji="0" lang="en-US" altLang="ja-JP" sz="800" b="0" i="0" u="none" strike="noStrike" kern="1200" cap="none" spc="0" normalizeH="0" baseline="0" noProof="0" dirty="0">
                <a:ln>
                  <a:noFill/>
                </a:ln>
                <a:solidFill>
                  <a:prstClr val="black"/>
                </a:solidFill>
                <a:effectLst/>
                <a:uLnTx/>
                <a:uFillTx/>
                <a:latin typeface="+mn-ea"/>
                <a:cs typeface="+mn-cs"/>
              </a:rPr>
              <a:t>®</a:t>
            </a:r>
            <a:r>
              <a:rPr kumimoji="0" lang="ja-JP" altLang="en-US" sz="1000" b="0" i="0" u="none" strike="noStrike" kern="1200" cap="none" spc="0" normalizeH="0" baseline="0" noProof="0" dirty="0">
                <a:ln>
                  <a:noFill/>
                </a:ln>
                <a:solidFill>
                  <a:prstClr val="black"/>
                </a:solidFill>
                <a:effectLst/>
                <a:uLnTx/>
                <a:uFillTx/>
                <a:latin typeface="+mn-ea"/>
                <a:cs typeface="+mn-cs"/>
              </a:rPr>
              <a:t>機能を</a:t>
            </a:r>
            <a:r>
              <a:rPr kumimoji="0" lang="en-US" altLang="ja-JP" sz="1000" b="0" i="0" u="none" strike="noStrike" kern="1200" cap="none" spc="0" normalizeH="0" baseline="0" noProof="0" dirty="0">
                <a:ln>
                  <a:noFill/>
                </a:ln>
                <a:solidFill>
                  <a:prstClr val="black"/>
                </a:solidFill>
                <a:effectLst/>
                <a:uLnTx/>
                <a:uFillTx/>
                <a:latin typeface="+mn-ea"/>
                <a:cs typeface="+mn-cs"/>
              </a:rPr>
              <a:t>ON</a:t>
            </a:r>
            <a:r>
              <a:rPr kumimoji="0" lang="ja-JP" altLang="en-US" sz="1000" b="0" i="0" u="none" strike="noStrike" kern="1200" cap="none" spc="0" normalizeH="0" baseline="0" noProof="0" dirty="0">
                <a:ln>
                  <a:noFill/>
                </a:ln>
                <a:solidFill>
                  <a:prstClr val="black"/>
                </a:solidFill>
                <a:effectLst/>
                <a:uLnTx/>
                <a:uFillTx/>
                <a:latin typeface="+mn-ea"/>
                <a:cs typeface="+mn-cs"/>
              </a:rPr>
              <a:t>にした状態で、アプリをバックグラウンドで動作させておく必要があります。</a:t>
            </a:r>
            <a:endParaRPr kumimoji="0" lang="en-US" altLang="ja-JP" sz="1000" b="0" i="0" u="none" strike="noStrike" kern="1200" cap="none" spc="0" normalizeH="0" baseline="0" noProof="0" dirty="0">
              <a:ln>
                <a:noFill/>
              </a:ln>
              <a:solidFill>
                <a:prstClr val="black"/>
              </a:solidFill>
              <a:effectLst/>
              <a:uLnTx/>
              <a:uFillTx/>
              <a:latin typeface="+mn-ea"/>
              <a:cs typeface="+mn-cs"/>
            </a:endParaRPr>
          </a:p>
          <a:p>
            <a:pPr lvl="0" defTabSz="457200">
              <a:defRPr/>
            </a:pPr>
            <a:r>
              <a:rPr kumimoji="0" lang="en-US" altLang="ja-JP" sz="1000" dirty="0">
                <a:solidFill>
                  <a:prstClr val="black"/>
                </a:solidFill>
                <a:latin typeface="+mn-ea"/>
              </a:rPr>
              <a:t>※2</a:t>
            </a:r>
            <a:r>
              <a:rPr kumimoji="0" lang="ja-JP" altLang="en-US" sz="1000" dirty="0">
                <a:solidFill>
                  <a:prstClr val="black"/>
                </a:solidFill>
                <a:latin typeface="+mn-ea"/>
              </a:rPr>
              <a:t>　  風あてよけ自動は、デラックスタイプのみが対象。ムーブアイセンサーパネルと左右ルーバーユニット</a:t>
            </a:r>
            <a:r>
              <a:rPr kumimoji="0" lang="en-US" altLang="ja-JP" sz="1000" dirty="0">
                <a:solidFill>
                  <a:prstClr val="black"/>
                </a:solidFill>
                <a:latin typeface="+mn-ea"/>
              </a:rPr>
              <a:t>(</a:t>
            </a:r>
            <a:r>
              <a:rPr kumimoji="0" lang="ja-JP" altLang="en-US" sz="1000" dirty="0">
                <a:solidFill>
                  <a:prstClr val="black"/>
                </a:solidFill>
                <a:latin typeface="+mn-ea"/>
              </a:rPr>
              <a:t>別売</a:t>
            </a:r>
            <a:r>
              <a:rPr kumimoji="0" lang="en-US" altLang="ja-JP" sz="1000" dirty="0">
                <a:solidFill>
                  <a:prstClr val="black"/>
                </a:solidFill>
                <a:latin typeface="+mn-ea"/>
              </a:rPr>
              <a:t>)</a:t>
            </a:r>
            <a:r>
              <a:rPr kumimoji="0" lang="ja-JP" altLang="en-US" sz="1000" dirty="0">
                <a:solidFill>
                  <a:prstClr val="black"/>
                </a:solidFill>
                <a:latin typeface="+mn-ea"/>
              </a:rPr>
              <a:t>の取り付けが必要です。</a:t>
            </a:r>
            <a:endParaRPr kumimoji="0" lang="en-US" altLang="ja-JP" sz="1000" dirty="0">
              <a:solidFill>
                <a:prstClr val="black"/>
              </a:solidFill>
              <a:latin typeface="+mn-ea"/>
            </a:endParaRPr>
          </a:p>
          <a:p>
            <a:pPr lvl="0" defTabSz="457200">
              <a:defRPr/>
            </a:pPr>
            <a:r>
              <a:rPr kumimoji="0" lang="ja-JP" altLang="en-US" sz="1000" dirty="0">
                <a:solidFill>
                  <a:prstClr val="black"/>
                </a:solidFill>
                <a:latin typeface="+mn-ea"/>
              </a:rPr>
              <a:t>　   　 当社独自の指標で暑い寒いという温度の感じ方を見分けます。体質を見分けるわけではありません。</a:t>
            </a:r>
            <a:endParaRPr kumimoji="0" lang="en-US" altLang="ja-JP" sz="1000" dirty="0">
              <a:solidFill>
                <a:prstClr val="black"/>
              </a:solidFill>
              <a:latin typeface="+mn-ea"/>
            </a:endParaRPr>
          </a:p>
          <a:p>
            <a:pPr lvl="0">
              <a:defRPr/>
            </a:pPr>
            <a:r>
              <a:rPr kumimoji="0" lang="en-US" altLang="ja-JP" sz="1000" dirty="0">
                <a:solidFill>
                  <a:prstClr val="black"/>
                </a:solidFill>
                <a:latin typeface="+mn-ea"/>
              </a:rPr>
              <a:t>※3</a:t>
            </a:r>
            <a:r>
              <a:rPr kumimoji="0" lang="ja-JP" altLang="en-US" sz="1000" dirty="0">
                <a:solidFill>
                  <a:prstClr val="black"/>
                </a:solidFill>
                <a:latin typeface="+mn-ea"/>
              </a:rPr>
              <a:t>　  </a:t>
            </a:r>
            <a:r>
              <a:rPr lang="en-US" altLang="ja-JP" sz="1000" dirty="0">
                <a:solidFill>
                  <a:prstClr val="black"/>
                </a:solidFill>
                <a:latin typeface="+mn-ea"/>
              </a:rPr>
              <a:t>1</a:t>
            </a:r>
            <a:r>
              <a:rPr lang="ja-JP" altLang="en-US" sz="1000" dirty="0">
                <a:solidFill>
                  <a:prstClr val="black"/>
                </a:solidFill>
                <a:latin typeface="+mn-ea"/>
              </a:rPr>
              <a:t>つの吹出口の全エリアに人がいる場合は、「風あて」はスイング運転、「風よけ」は水平吹きを行います。</a:t>
            </a:r>
            <a:endParaRPr kumimoji="0" lang="ja-JP" altLang="en-US" sz="1000" dirty="0">
              <a:solidFill>
                <a:prstClr val="black"/>
              </a:solidFill>
              <a:latin typeface="+mn-ea"/>
            </a:endParaRPr>
          </a:p>
        </p:txBody>
      </p:sp>
      <p:sp>
        <p:nvSpPr>
          <p:cNvPr id="53" name="テキスト ボックス 52">
            <a:extLst>
              <a:ext uri="{FF2B5EF4-FFF2-40B4-BE49-F238E27FC236}">
                <a16:creationId xmlns:a16="http://schemas.microsoft.com/office/drawing/2014/main" id="{5C49F027-BD5A-4F2C-809C-B2237266D360}"/>
              </a:ext>
            </a:extLst>
          </p:cNvPr>
          <p:cNvSpPr txBox="1"/>
          <p:nvPr/>
        </p:nvSpPr>
        <p:spPr>
          <a:xfrm>
            <a:off x="8324096" y="2484843"/>
            <a:ext cx="3930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cs typeface="+mn-cs"/>
              </a:rPr>
              <a:t>※2</a:t>
            </a:r>
            <a:endParaRPr kumimoji="1" lang="ja-JP" altLang="en-US" sz="1000" b="0" i="0" u="none" strike="noStrike" kern="1200" cap="none" spc="0" normalizeH="0" baseline="0" noProof="0" dirty="0">
              <a:ln>
                <a:noFill/>
              </a:ln>
              <a:solidFill>
                <a:prstClr val="black"/>
              </a:solidFill>
              <a:effectLst/>
              <a:uLnTx/>
              <a:uFillTx/>
              <a:latin typeface="+mn-ea"/>
              <a:cs typeface="+mn-cs"/>
            </a:endParaRPr>
          </a:p>
        </p:txBody>
      </p:sp>
      <p:grpSp>
        <p:nvGrpSpPr>
          <p:cNvPr id="5" name="グループ化 4">
            <a:extLst>
              <a:ext uri="{FF2B5EF4-FFF2-40B4-BE49-F238E27FC236}">
                <a16:creationId xmlns:a16="http://schemas.microsoft.com/office/drawing/2014/main" id="{781F5523-562D-4181-BE39-35DFC52D98ED}"/>
              </a:ext>
            </a:extLst>
          </p:cNvPr>
          <p:cNvGrpSpPr/>
          <p:nvPr/>
        </p:nvGrpSpPr>
        <p:grpSpPr>
          <a:xfrm>
            <a:off x="4853427" y="2863149"/>
            <a:ext cx="3911589" cy="2097913"/>
            <a:chOff x="9282501" y="1279638"/>
            <a:chExt cx="3911589" cy="2097913"/>
          </a:xfrm>
        </p:grpSpPr>
        <p:grpSp>
          <p:nvGrpSpPr>
            <p:cNvPr id="57" name="グループ化 56">
              <a:extLst>
                <a:ext uri="{FF2B5EF4-FFF2-40B4-BE49-F238E27FC236}">
                  <a16:creationId xmlns:a16="http://schemas.microsoft.com/office/drawing/2014/main" id="{3FC27B37-CC76-4562-8984-8B41FBA09039}"/>
                </a:ext>
              </a:extLst>
            </p:cNvPr>
            <p:cNvGrpSpPr/>
            <p:nvPr/>
          </p:nvGrpSpPr>
          <p:grpSpPr>
            <a:xfrm>
              <a:off x="9282501" y="1342239"/>
              <a:ext cx="3863725" cy="2035312"/>
              <a:chOff x="4994643" y="1384913"/>
              <a:chExt cx="3863725" cy="2035312"/>
            </a:xfrm>
          </p:grpSpPr>
          <p:grpSp>
            <p:nvGrpSpPr>
              <p:cNvPr id="77" name="グループ化 76">
                <a:extLst>
                  <a:ext uri="{FF2B5EF4-FFF2-40B4-BE49-F238E27FC236}">
                    <a16:creationId xmlns:a16="http://schemas.microsoft.com/office/drawing/2014/main" id="{AC3A5DC9-458E-4BBC-BF25-09378CEC0712}"/>
                  </a:ext>
                </a:extLst>
              </p:cNvPr>
              <p:cNvGrpSpPr/>
              <p:nvPr/>
            </p:nvGrpSpPr>
            <p:grpSpPr>
              <a:xfrm>
                <a:off x="4994643" y="1384913"/>
                <a:ext cx="3863725" cy="2035312"/>
                <a:chOff x="4983567" y="1402414"/>
                <a:chExt cx="3863725" cy="2035312"/>
              </a:xfrm>
            </p:grpSpPr>
            <p:grpSp>
              <p:nvGrpSpPr>
                <p:cNvPr id="81" name="グループ化 80">
                  <a:extLst>
                    <a:ext uri="{FF2B5EF4-FFF2-40B4-BE49-F238E27FC236}">
                      <a16:creationId xmlns:a16="http://schemas.microsoft.com/office/drawing/2014/main" id="{DC1A7B4C-7D00-41AB-9AF1-2B1A2555D71A}"/>
                    </a:ext>
                  </a:extLst>
                </p:cNvPr>
                <p:cNvGrpSpPr/>
                <p:nvPr/>
              </p:nvGrpSpPr>
              <p:grpSpPr>
                <a:xfrm>
                  <a:off x="4983567" y="1402414"/>
                  <a:ext cx="3826281" cy="2035312"/>
                  <a:chOff x="5075339" y="1655110"/>
                  <a:chExt cx="3826281" cy="2035312"/>
                </a:xfrm>
              </p:grpSpPr>
              <p:pic>
                <p:nvPicPr>
                  <p:cNvPr id="85" name="図 84">
                    <a:extLst>
                      <a:ext uri="{FF2B5EF4-FFF2-40B4-BE49-F238E27FC236}">
                        <a16:creationId xmlns:a16="http://schemas.microsoft.com/office/drawing/2014/main" id="{0FEDDC38-D72B-45A1-99D2-812DA66A6B4E}"/>
                      </a:ext>
                    </a:extLst>
                  </p:cNvPr>
                  <p:cNvPicPr>
                    <a:picLocks noChangeAspect="1"/>
                  </p:cNvPicPr>
                  <p:nvPr/>
                </p:nvPicPr>
                <p:blipFill>
                  <a:blip r:embed="rId2"/>
                  <a:stretch>
                    <a:fillRect/>
                  </a:stretch>
                </p:blipFill>
                <p:spPr>
                  <a:xfrm>
                    <a:off x="5139685" y="1655110"/>
                    <a:ext cx="3761935" cy="2035312"/>
                  </a:xfrm>
                  <a:prstGeom prst="rect">
                    <a:avLst/>
                  </a:prstGeom>
                </p:spPr>
              </p:pic>
              <p:sp>
                <p:nvSpPr>
                  <p:cNvPr id="86" name="正方形/長方形 85">
                    <a:extLst>
                      <a:ext uri="{FF2B5EF4-FFF2-40B4-BE49-F238E27FC236}">
                        <a16:creationId xmlns:a16="http://schemas.microsoft.com/office/drawing/2014/main" id="{D6115888-F31C-4F12-A043-96765F90AE28}"/>
                      </a:ext>
                    </a:extLst>
                  </p:cNvPr>
                  <p:cNvSpPr/>
                  <p:nvPr/>
                </p:nvSpPr>
                <p:spPr>
                  <a:xfrm>
                    <a:off x="5075339" y="1655110"/>
                    <a:ext cx="2768367" cy="222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grpSp>
            <p:sp>
              <p:nvSpPr>
                <p:cNvPr id="82" name="テキスト ボックス 81">
                  <a:extLst>
                    <a:ext uri="{FF2B5EF4-FFF2-40B4-BE49-F238E27FC236}">
                      <a16:creationId xmlns:a16="http://schemas.microsoft.com/office/drawing/2014/main" id="{3F378F5E-F0E6-40D1-918E-3CA897580AFD}"/>
                    </a:ext>
                  </a:extLst>
                </p:cNvPr>
                <p:cNvSpPr txBox="1"/>
                <p:nvPr/>
              </p:nvSpPr>
              <p:spPr>
                <a:xfrm>
                  <a:off x="6010995" y="2027743"/>
                  <a:ext cx="393276"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4" name="正方形/長方形 83">
                  <a:extLst>
                    <a:ext uri="{FF2B5EF4-FFF2-40B4-BE49-F238E27FC236}">
                      <a16:creationId xmlns:a16="http://schemas.microsoft.com/office/drawing/2014/main" id="{64F27848-B83B-4BED-AB0A-6FE3C6E62B63}"/>
                    </a:ext>
                  </a:extLst>
                </p:cNvPr>
                <p:cNvSpPr/>
                <p:nvPr/>
              </p:nvSpPr>
              <p:spPr>
                <a:xfrm>
                  <a:off x="7646575" y="1443295"/>
                  <a:ext cx="1200717" cy="84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grpSp>
          <p:sp>
            <p:nvSpPr>
              <p:cNvPr id="78" name="テキスト ボックス 77">
                <a:extLst>
                  <a:ext uri="{FF2B5EF4-FFF2-40B4-BE49-F238E27FC236}">
                    <a16:creationId xmlns:a16="http://schemas.microsoft.com/office/drawing/2014/main" id="{C346B78B-1144-4593-AF97-8466245548F0}"/>
                  </a:ext>
                </a:extLst>
              </p:cNvPr>
              <p:cNvSpPr txBox="1"/>
              <p:nvPr/>
            </p:nvSpPr>
            <p:spPr>
              <a:xfrm>
                <a:off x="7591845" y="2110270"/>
                <a:ext cx="39327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68" name="図 67">
              <a:extLst>
                <a:ext uri="{FF2B5EF4-FFF2-40B4-BE49-F238E27FC236}">
                  <a16:creationId xmlns:a16="http://schemas.microsoft.com/office/drawing/2014/main" id="{F331014D-B816-4C97-82B3-D5905B54E249}"/>
                </a:ext>
              </a:extLst>
            </p:cNvPr>
            <p:cNvPicPr>
              <a:picLocks noChangeAspect="1"/>
            </p:cNvPicPr>
            <p:nvPr/>
          </p:nvPicPr>
          <p:blipFill>
            <a:blip r:embed="rId3"/>
            <a:stretch>
              <a:fillRect/>
            </a:stretch>
          </p:blipFill>
          <p:spPr>
            <a:xfrm>
              <a:off x="12152679" y="1279638"/>
              <a:ext cx="1041411" cy="940000"/>
            </a:xfrm>
            <a:prstGeom prst="rect">
              <a:avLst/>
            </a:prstGeom>
          </p:spPr>
        </p:pic>
      </p:grpSp>
      <p:pic>
        <p:nvPicPr>
          <p:cNvPr id="59" name="図 58">
            <a:extLst>
              <a:ext uri="{FF2B5EF4-FFF2-40B4-BE49-F238E27FC236}">
                <a16:creationId xmlns:a16="http://schemas.microsoft.com/office/drawing/2014/main" id="{779FF749-14DA-4843-B99D-2FB4EE6E377C}"/>
              </a:ext>
            </a:extLst>
          </p:cNvPr>
          <p:cNvPicPr>
            <a:picLocks noChangeAspect="1"/>
          </p:cNvPicPr>
          <p:nvPr/>
        </p:nvPicPr>
        <p:blipFill>
          <a:blip r:embed="rId4"/>
          <a:stretch>
            <a:fillRect/>
          </a:stretch>
        </p:blipFill>
        <p:spPr>
          <a:xfrm>
            <a:off x="426847" y="3273401"/>
            <a:ext cx="4277509" cy="1795806"/>
          </a:xfrm>
          <a:prstGeom prst="rect">
            <a:avLst/>
          </a:prstGeom>
        </p:spPr>
      </p:pic>
      <p:grpSp>
        <p:nvGrpSpPr>
          <p:cNvPr id="52" name="グループ化 51">
            <a:extLst>
              <a:ext uri="{FF2B5EF4-FFF2-40B4-BE49-F238E27FC236}">
                <a16:creationId xmlns:a16="http://schemas.microsoft.com/office/drawing/2014/main" id="{875F9533-323F-4F9C-8BFA-E643686D884E}"/>
              </a:ext>
            </a:extLst>
          </p:cNvPr>
          <p:cNvGrpSpPr/>
          <p:nvPr/>
        </p:nvGrpSpPr>
        <p:grpSpPr>
          <a:xfrm>
            <a:off x="171821" y="6159692"/>
            <a:ext cx="8912996" cy="397097"/>
            <a:chOff x="171821" y="5947257"/>
            <a:chExt cx="8912996" cy="397097"/>
          </a:xfrm>
        </p:grpSpPr>
        <p:sp>
          <p:nvSpPr>
            <p:cNvPr id="54" name="正方形/長方形 53">
              <a:extLst>
                <a:ext uri="{FF2B5EF4-FFF2-40B4-BE49-F238E27FC236}">
                  <a16:creationId xmlns:a16="http://schemas.microsoft.com/office/drawing/2014/main" id="{BD76CD02-6F46-4DF3-8EB9-AE9664D9230A}"/>
                </a:ext>
              </a:extLst>
            </p:cNvPr>
            <p:cNvSpPr/>
            <p:nvPr/>
          </p:nvSpPr>
          <p:spPr>
            <a:xfrm>
              <a:off x="171821" y="5947258"/>
              <a:ext cx="286761" cy="397096"/>
            </a:xfrm>
            <a:prstGeom prst="rect">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58" name="正方形/長方形 57">
              <a:extLst>
                <a:ext uri="{FF2B5EF4-FFF2-40B4-BE49-F238E27FC236}">
                  <a16:creationId xmlns:a16="http://schemas.microsoft.com/office/drawing/2014/main" id="{2EF08CDF-C688-4368-B867-68AB05B5CF08}"/>
                </a:ext>
              </a:extLst>
            </p:cNvPr>
            <p:cNvSpPr/>
            <p:nvPr/>
          </p:nvSpPr>
          <p:spPr bwMode="gray">
            <a:xfrm>
              <a:off x="375334" y="5947257"/>
              <a:ext cx="8704554" cy="397096"/>
            </a:xfrm>
            <a:prstGeom prst="rect">
              <a:avLst/>
            </a:prstGeom>
            <a:solidFill>
              <a:srgbClr val="CCCCFF"/>
            </a:solidFill>
            <a:ln>
              <a:noFill/>
            </a:ln>
          </p:spPr>
          <p:txBody>
            <a:bodyPr wrap="square">
              <a:spAutoFit/>
            </a:bodyPr>
            <a:lstStyle/>
            <a:p>
              <a:pPr marL="0" marR="0" lvl="0" indent="0" defTabSz="914400" rtl="0" eaLnBrk="1" fontAlgn="auto" latinLnBrk="0" hangingPunct="1">
                <a:lnSpc>
                  <a:spcPts val="2500"/>
                </a:lnSpc>
                <a:spcBef>
                  <a:spcPts val="0"/>
                </a:spcBef>
                <a:spcAft>
                  <a:spcPts val="0"/>
                </a:spcAft>
                <a:buClrTx/>
                <a:buSzTx/>
                <a:buFontTx/>
                <a:buNone/>
                <a:tabLst/>
                <a:defRPr/>
              </a:pPr>
              <a:r>
                <a:rPr lang="ja-JP" altLang="en-US" b="1" dirty="0">
                  <a:latin typeface="+mn-ea"/>
                </a:rPr>
                <a:t>　</a:t>
              </a:r>
              <a:r>
                <a:rPr kumimoji="1" lang="ja-JP" altLang="en-US" b="1" i="0" u="none" strike="noStrike" kern="1200" cap="none" spc="0" normalizeH="0" baseline="0" noProof="0" dirty="0">
                  <a:ln>
                    <a:noFill/>
                  </a:ln>
                  <a:solidFill>
                    <a:prstClr val="black"/>
                  </a:solidFill>
                  <a:effectLst/>
                  <a:uLnTx/>
                  <a:uFillTx/>
                  <a:latin typeface="+mn-ea"/>
                  <a:cs typeface="+mn-cs"/>
                </a:rPr>
                <a:t>快適温度の異なる人々が同室する</a:t>
              </a:r>
              <a:r>
                <a:rPr kumimoji="1" lang="ja-JP" altLang="en-US" b="1" i="0" u="none" strike="noStrike" kern="1200" cap="none" spc="0" normalizeH="0" baseline="0" noProof="0" dirty="0">
                  <a:ln>
                    <a:noFill/>
                  </a:ln>
                  <a:solidFill>
                    <a:srgbClr val="FF0000"/>
                  </a:solidFill>
                  <a:effectLst/>
                  <a:uLnTx/>
                  <a:uFillTx/>
                  <a:latin typeface="+mn-ea"/>
                  <a:cs typeface="+mn-cs"/>
                </a:rPr>
                <a:t>事務所等</a:t>
              </a:r>
              <a:r>
                <a:rPr kumimoji="1" lang="ja-JP" altLang="en-US" b="1" i="0" u="none" strike="noStrike" kern="1200" cap="none" spc="0" normalizeH="0" baseline="0" noProof="0" dirty="0">
                  <a:ln>
                    <a:noFill/>
                  </a:ln>
                  <a:solidFill>
                    <a:prstClr val="black"/>
                  </a:solidFill>
                  <a:effectLst/>
                  <a:uLnTx/>
                  <a:uFillTx/>
                  <a:latin typeface="+mn-ea"/>
                  <a:cs typeface="+mn-cs"/>
                </a:rPr>
                <a:t>にオススメです！</a:t>
              </a:r>
            </a:p>
          </p:txBody>
        </p:sp>
        <p:sp>
          <p:nvSpPr>
            <p:cNvPr id="60" name="正方形/長方形 59">
              <a:extLst>
                <a:ext uri="{FF2B5EF4-FFF2-40B4-BE49-F238E27FC236}">
                  <a16:creationId xmlns:a16="http://schemas.microsoft.com/office/drawing/2014/main" id="{EFC1BE93-E7C1-481C-82BA-C28B258973AA}"/>
                </a:ext>
              </a:extLst>
            </p:cNvPr>
            <p:cNvSpPr/>
            <p:nvPr/>
          </p:nvSpPr>
          <p:spPr>
            <a:xfrm>
              <a:off x="8909868" y="5947258"/>
              <a:ext cx="174949" cy="397095"/>
            </a:xfrm>
            <a:prstGeom prst="rect">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61" name="テキスト ボックス 60">
            <a:extLst>
              <a:ext uri="{FF2B5EF4-FFF2-40B4-BE49-F238E27FC236}">
                <a16:creationId xmlns:a16="http://schemas.microsoft.com/office/drawing/2014/main" id="{BBDFE355-62DE-4BFF-BACE-94D815928A79}"/>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sp>
        <p:nvSpPr>
          <p:cNvPr id="69" name="正方形/長方形 68">
            <a:extLst>
              <a:ext uri="{FF2B5EF4-FFF2-40B4-BE49-F238E27FC236}">
                <a16:creationId xmlns:a16="http://schemas.microsoft.com/office/drawing/2014/main" id="{91353345-65FE-4B81-B232-2D63AD61B267}"/>
              </a:ext>
            </a:extLst>
          </p:cNvPr>
          <p:cNvSpPr/>
          <p:nvPr/>
        </p:nvSpPr>
        <p:spPr>
          <a:xfrm>
            <a:off x="745551" y="1933399"/>
            <a:ext cx="3798638" cy="1263423"/>
          </a:xfrm>
          <a:prstGeom prst="rect">
            <a:avLst/>
          </a:prstGeom>
        </p:spPr>
        <p:txBody>
          <a:bodyPr wrap="square">
            <a:spAutoFit/>
          </a:bodyPr>
          <a:lstStyle/>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アプリによる設定温度の変更履歴から</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個人ごとのお好み温度を学習・反映し、</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エリア全体が快適になるよう</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設定温度を自動で調節。</a:t>
            </a: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grpSp>
        <p:nvGrpSpPr>
          <p:cNvPr id="70" name="グループ化 69">
            <a:extLst>
              <a:ext uri="{FF2B5EF4-FFF2-40B4-BE49-F238E27FC236}">
                <a16:creationId xmlns:a16="http://schemas.microsoft.com/office/drawing/2014/main" id="{CCA8FF3D-D98E-40DC-AF63-63FDC8D1ACB0}"/>
              </a:ext>
            </a:extLst>
          </p:cNvPr>
          <p:cNvGrpSpPr/>
          <p:nvPr/>
        </p:nvGrpSpPr>
        <p:grpSpPr>
          <a:xfrm>
            <a:off x="219861" y="1497959"/>
            <a:ext cx="4179783" cy="1765723"/>
            <a:chOff x="305590" y="1497959"/>
            <a:chExt cx="4179783" cy="1765723"/>
          </a:xfrm>
        </p:grpSpPr>
        <p:grpSp>
          <p:nvGrpSpPr>
            <p:cNvPr id="71" name="グループ化 70">
              <a:extLst>
                <a:ext uri="{FF2B5EF4-FFF2-40B4-BE49-F238E27FC236}">
                  <a16:creationId xmlns:a16="http://schemas.microsoft.com/office/drawing/2014/main" id="{CA729659-9339-4DCE-A331-987273375EB0}"/>
                </a:ext>
              </a:extLst>
            </p:cNvPr>
            <p:cNvGrpSpPr/>
            <p:nvPr/>
          </p:nvGrpSpPr>
          <p:grpSpPr>
            <a:xfrm>
              <a:off x="305590" y="1814213"/>
              <a:ext cx="553998" cy="1449469"/>
              <a:chOff x="4669154" y="3569805"/>
              <a:chExt cx="553998" cy="932198"/>
            </a:xfrm>
          </p:grpSpPr>
          <p:sp>
            <p:nvSpPr>
              <p:cNvPr id="79" name="正方形/長方形 78">
                <a:extLst>
                  <a:ext uri="{FF2B5EF4-FFF2-40B4-BE49-F238E27FC236}">
                    <a16:creationId xmlns:a16="http://schemas.microsoft.com/office/drawing/2014/main" id="{F419D98D-7C8D-4AF8-8546-895382E1595B}"/>
                  </a:ext>
                </a:extLst>
              </p:cNvPr>
              <p:cNvSpPr/>
              <p:nvPr/>
            </p:nvSpPr>
            <p:spPr>
              <a:xfrm>
                <a:off x="4708352" y="3615442"/>
                <a:ext cx="501390" cy="846193"/>
              </a:xfrm>
              <a:prstGeom prst="rect">
                <a:avLst/>
              </a:prstGeom>
              <a:solidFill>
                <a:srgbClr val="9999FF"/>
              </a:solid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6" name="テキスト ボックス 95">
                <a:extLst>
                  <a:ext uri="{FF2B5EF4-FFF2-40B4-BE49-F238E27FC236}">
                    <a16:creationId xmlns:a16="http://schemas.microsoft.com/office/drawing/2014/main" id="{E6EE71C7-8701-4382-A321-469B5B8EB936}"/>
                  </a:ext>
                </a:extLst>
              </p:cNvPr>
              <p:cNvSpPr txBox="1"/>
              <p:nvPr/>
            </p:nvSpPr>
            <p:spPr>
              <a:xfrm>
                <a:off x="4669154" y="3569805"/>
                <a:ext cx="553998" cy="932198"/>
              </a:xfrm>
              <a:prstGeom prst="rect">
                <a:avLst/>
              </a:prstGeom>
              <a:noFill/>
            </p:spPr>
            <p:txBody>
              <a:bodyPr vert="eaVert" wrap="square" rtlCol="0">
                <a:spAutoFit/>
              </a:bodyPr>
              <a:lstStyle/>
              <a:p>
                <a:pPr algn="ctr"/>
                <a:r>
                  <a:rPr kumimoji="1" lang="ja-JP" altLang="en-US" sz="1200" b="1" dirty="0">
                    <a:solidFill>
                      <a:schemeClr val="bg1"/>
                    </a:solidFill>
                  </a:rPr>
                  <a:t>スマートフォン</a:t>
                </a:r>
                <a:endParaRPr kumimoji="1" lang="en-US" altLang="ja-JP" sz="1200" b="1" dirty="0">
                  <a:solidFill>
                    <a:schemeClr val="bg1"/>
                  </a:solidFill>
                </a:endParaRPr>
              </a:p>
              <a:p>
                <a:pPr algn="ctr"/>
                <a:r>
                  <a:rPr kumimoji="1" lang="ja-JP" altLang="en-US" sz="1200" b="1" dirty="0">
                    <a:solidFill>
                      <a:schemeClr val="bg1"/>
                    </a:solidFill>
                  </a:rPr>
                  <a:t>連携</a:t>
                </a:r>
              </a:p>
            </p:txBody>
          </p:sp>
        </p:grpSp>
        <p:sp>
          <p:nvSpPr>
            <p:cNvPr id="72" name="正方形/長方形 71">
              <a:extLst>
                <a:ext uri="{FF2B5EF4-FFF2-40B4-BE49-F238E27FC236}">
                  <a16:creationId xmlns:a16="http://schemas.microsoft.com/office/drawing/2014/main" id="{DE97C8EE-701B-4F49-A82F-ED78BBEA6E86}"/>
                </a:ext>
              </a:extLst>
            </p:cNvPr>
            <p:cNvSpPr/>
            <p:nvPr/>
          </p:nvSpPr>
          <p:spPr>
            <a:xfrm>
              <a:off x="345141" y="1518946"/>
              <a:ext cx="501389"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lumMod val="95000"/>
                    </a:schemeClr>
                  </a:solidFill>
                  <a:latin typeface="メイリオ" panose="020B0604030504040204" pitchFamily="50" charset="-128"/>
                  <a:ea typeface="メイリオ" panose="020B0604030504040204" pitchFamily="50" charset="-128"/>
                </a:rPr>
                <a:t>３</a:t>
              </a:r>
              <a:endParaRPr kumimoji="1" lang="ja-JP" altLang="en-US" sz="2000" b="1" dirty="0">
                <a:solidFill>
                  <a:schemeClr val="bg1">
                    <a:lumMod val="95000"/>
                  </a:schemeClr>
                </a:solidFill>
                <a:latin typeface="メイリオ" panose="020B0604030504040204" pitchFamily="50" charset="-128"/>
                <a:ea typeface="メイリオ" panose="020B0604030504040204" pitchFamily="50" charset="-128"/>
              </a:endParaRPr>
            </a:p>
          </p:txBody>
        </p:sp>
        <p:cxnSp>
          <p:nvCxnSpPr>
            <p:cNvPr id="74" name="直線コネクタ 73">
              <a:extLst>
                <a:ext uri="{FF2B5EF4-FFF2-40B4-BE49-F238E27FC236}">
                  <a16:creationId xmlns:a16="http://schemas.microsoft.com/office/drawing/2014/main" id="{6DFCA4C8-4AFE-4802-A0B4-4F9BF746AFBC}"/>
                </a:ext>
              </a:extLst>
            </p:cNvPr>
            <p:cNvCxnSpPr>
              <a:cxnSpLocks/>
            </p:cNvCxnSpPr>
            <p:nvPr/>
          </p:nvCxnSpPr>
          <p:spPr>
            <a:xfrm flipH="1">
              <a:off x="340199" y="1878014"/>
              <a:ext cx="4145174" cy="5907"/>
            </a:xfrm>
            <a:prstGeom prst="line">
              <a:avLst/>
            </a:prstGeom>
            <a:ln w="25400">
              <a:solidFill>
                <a:srgbClr val="6600FF"/>
              </a:solidFill>
            </a:ln>
          </p:spPr>
          <p:style>
            <a:lnRef idx="1">
              <a:schemeClr val="accent1"/>
            </a:lnRef>
            <a:fillRef idx="0">
              <a:schemeClr val="accent1"/>
            </a:fillRef>
            <a:effectRef idx="0">
              <a:schemeClr val="accent1"/>
            </a:effectRef>
            <a:fontRef idx="minor">
              <a:schemeClr val="tx1"/>
            </a:fontRef>
          </p:style>
        </p:cxnSp>
        <p:sp>
          <p:nvSpPr>
            <p:cNvPr id="76" name="正方形/長方形 75">
              <a:extLst>
                <a:ext uri="{FF2B5EF4-FFF2-40B4-BE49-F238E27FC236}">
                  <a16:creationId xmlns:a16="http://schemas.microsoft.com/office/drawing/2014/main" id="{E81855AF-6A49-429B-BEAC-02B48F0A23A3}"/>
                </a:ext>
              </a:extLst>
            </p:cNvPr>
            <p:cNvSpPr/>
            <p:nvPr/>
          </p:nvSpPr>
          <p:spPr>
            <a:xfrm>
              <a:off x="904519" y="1497959"/>
              <a:ext cx="3355023" cy="400110"/>
            </a:xfrm>
            <a:prstGeom prst="rect">
              <a:avLst/>
            </a:prstGeom>
          </p:spPr>
          <p:txBody>
            <a:bodyPr wrap="square">
              <a:spAutoFit/>
            </a:bodyPr>
            <a:lstStyle/>
            <a:p>
              <a:pPr lvl="0" defTabSz="457200">
                <a:defRPr/>
              </a:pPr>
              <a:r>
                <a:rPr kumimoji="0" lang="ja-JP" altLang="en-US" sz="2000" b="1" dirty="0">
                  <a:solidFill>
                    <a:prstClr val="black"/>
                  </a:solidFill>
                  <a:cs typeface="源真ゴシック Bold" panose="020B0602020203020207" pitchFamily="50" charset="-128"/>
                </a:rPr>
                <a:t>お好み温度自動</a:t>
              </a:r>
              <a:endParaRPr kumimoji="0" lang="en-US" altLang="ja-JP" sz="2000" b="1" dirty="0">
                <a:solidFill>
                  <a:prstClr val="black"/>
                </a:solidFill>
                <a:cs typeface="源真ゴシック Bold" panose="020B0602020203020207" pitchFamily="50" charset="-128"/>
              </a:endParaRPr>
            </a:p>
          </p:txBody>
        </p:sp>
      </p:grpSp>
      <p:sp>
        <p:nvSpPr>
          <p:cNvPr id="97" name="テキスト ボックス 96">
            <a:extLst>
              <a:ext uri="{FF2B5EF4-FFF2-40B4-BE49-F238E27FC236}">
                <a16:creationId xmlns:a16="http://schemas.microsoft.com/office/drawing/2014/main" id="{650CA209-EEB7-42BE-873B-009CC1A5EEF7}"/>
              </a:ext>
            </a:extLst>
          </p:cNvPr>
          <p:cNvSpPr txBox="1"/>
          <p:nvPr/>
        </p:nvSpPr>
        <p:spPr>
          <a:xfrm>
            <a:off x="2780711" y="1462629"/>
            <a:ext cx="1390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white"/>
                </a:solidFill>
                <a:highlight>
                  <a:srgbClr val="FF3300"/>
                </a:highlight>
                <a:latin typeface="Meiryo UI"/>
                <a:ea typeface="Meiryo UI"/>
              </a:rPr>
              <a:t>三菱だけ！</a:t>
            </a:r>
            <a:endParaRPr kumimoji="1" lang="ja-JP" altLang="en-US" sz="2000" b="1" i="0" u="none" strike="noStrike" kern="1200" cap="none" spc="0" normalizeH="0" baseline="0" noProof="0" dirty="0">
              <a:ln>
                <a:noFill/>
              </a:ln>
              <a:solidFill>
                <a:prstClr val="white"/>
              </a:solidFill>
              <a:effectLst/>
              <a:highlight>
                <a:srgbClr val="FF3300"/>
              </a:highlight>
              <a:uLnTx/>
              <a:uFillTx/>
              <a:latin typeface="Meiryo UI"/>
              <a:ea typeface="Meiryo UI"/>
              <a:cs typeface="+mn-cs"/>
            </a:endParaRPr>
          </a:p>
        </p:txBody>
      </p:sp>
      <p:sp>
        <p:nvSpPr>
          <p:cNvPr id="98" name="テキスト ボックス 97">
            <a:extLst>
              <a:ext uri="{FF2B5EF4-FFF2-40B4-BE49-F238E27FC236}">
                <a16:creationId xmlns:a16="http://schemas.microsoft.com/office/drawing/2014/main" id="{2356A416-43AD-4B17-9823-9092E6D49353}"/>
              </a:ext>
            </a:extLst>
          </p:cNvPr>
          <p:cNvSpPr txBox="1"/>
          <p:nvPr/>
        </p:nvSpPr>
        <p:spPr>
          <a:xfrm>
            <a:off x="2842077" y="2790981"/>
            <a:ext cx="3930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cs typeface="+mn-cs"/>
              </a:rPr>
              <a:t>※1</a:t>
            </a:r>
            <a:endParaRPr kumimoji="1" lang="ja-JP" altLang="en-US" sz="1000" b="0" i="0" u="none" strike="noStrike" kern="1200" cap="none" spc="0" normalizeH="0" baseline="0" noProof="0" dirty="0">
              <a:ln>
                <a:noFill/>
              </a:ln>
              <a:solidFill>
                <a:prstClr val="black"/>
              </a:solidFill>
              <a:effectLst/>
              <a:uLnTx/>
              <a:uFillTx/>
              <a:latin typeface="+mn-ea"/>
              <a:cs typeface="+mn-cs"/>
            </a:endParaRPr>
          </a:p>
        </p:txBody>
      </p:sp>
      <p:sp>
        <p:nvSpPr>
          <p:cNvPr id="100" name="正方形/長方形 99">
            <a:extLst>
              <a:ext uri="{FF2B5EF4-FFF2-40B4-BE49-F238E27FC236}">
                <a16:creationId xmlns:a16="http://schemas.microsoft.com/office/drawing/2014/main" id="{76D1CC1E-4138-49D2-971C-6367689F02EE}"/>
              </a:ext>
            </a:extLst>
          </p:cNvPr>
          <p:cNvSpPr/>
          <p:nvPr/>
        </p:nvSpPr>
        <p:spPr>
          <a:xfrm>
            <a:off x="5097866" y="1929924"/>
            <a:ext cx="3798638" cy="1263423"/>
          </a:xfrm>
          <a:prstGeom prst="rect">
            <a:avLst/>
          </a:prstGeom>
        </p:spPr>
        <p:txBody>
          <a:bodyPr wrap="square">
            <a:spAutoFit/>
          </a:bodyPr>
          <a:lstStyle/>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人感ムーブアイの検知結果と、</a:t>
            </a:r>
            <a:endParaRPr kumimoji="0"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風量風向設定から空調エリア内の</a:t>
            </a:r>
            <a:endParaRPr kumimoji="0"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23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人の温冷感を推定し、風あて</a:t>
            </a:r>
            <a:r>
              <a:rPr kumimoji="0" lang="en-US" altLang="ja-JP" sz="16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よけ運転。</a:t>
            </a:r>
          </a:p>
          <a:p>
            <a:pPr marL="0" marR="0" lvl="0" indent="0" algn="l" defTabSz="457200" rtl="0" eaLnBrk="1" fontAlgn="auto" latinLnBrk="0" hangingPunct="1">
              <a:lnSpc>
                <a:spcPts val="2300"/>
              </a:lnSpc>
              <a:spcBef>
                <a:spcPts val="0"/>
              </a:spcBef>
              <a:spcAft>
                <a:spcPts val="0"/>
              </a:spcAft>
              <a:buClrTx/>
              <a:buSzTx/>
              <a:buFontTx/>
              <a:buNone/>
              <a:tabLst/>
              <a:defRPr/>
            </a:pPr>
            <a:endParaRPr kumimoji="0" lang="en-US" altLang="ja-JP" sz="1600" b="0" i="0" u="none" strike="noStrike" kern="1200" cap="none" spc="0" normalizeH="0" baseline="0" noProof="0" dirty="0">
              <a:ln>
                <a:noFill/>
              </a:ln>
              <a:solidFill>
                <a:prstClr val="black"/>
              </a:solidFill>
              <a:effectLst/>
              <a:uLnTx/>
              <a:uFillTx/>
              <a:latin typeface="+mn-ea"/>
              <a:cs typeface="+mn-cs"/>
            </a:endParaRPr>
          </a:p>
        </p:txBody>
      </p:sp>
      <p:grpSp>
        <p:nvGrpSpPr>
          <p:cNvPr id="101" name="グループ化 100">
            <a:extLst>
              <a:ext uri="{FF2B5EF4-FFF2-40B4-BE49-F238E27FC236}">
                <a16:creationId xmlns:a16="http://schemas.microsoft.com/office/drawing/2014/main" id="{298F7F56-49E4-464D-9609-A9F684A22938}"/>
              </a:ext>
            </a:extLst>
          </p:cNvPr>
          <p:cNvGrpSpPr/>
          <p:nvPr/>
        </p:nvGrpSpPr>
        <p:grpSpPr>
          <a:xfrm>
            <a:off x="4606785" y="1494484"/>
            <a:ext cx="4145174" cy="1765723"/>
            <a:chOff x="340199" y="1497959"/>
            <a:chExt cx="4145174" cy="1765723"/>
          </a:xfrm>
        </p:grpSpPr>
        <p:grpSp>
          <p:nvGrpSpPr>
            <p:cNvPr id="102" name="グループ化 101">
              <a:extLst>
                <a:ext uri="{FF2B5EF4-FFF2-40B4-BE49-F238E27FC236}">
                  <a16:creationId xmlns:a16="http://schemas.microsoft.com/office/drawing/2014/main" id="{2C8C5D81-68EE-41D7-A2F8-0A8F66E54601}"/>
                </a:ext>
              </a:extLst>
            </p:cNvPr>
            <p:cNvGrpSpPr/>
            <p:nvPr/>
          </p:nvGrpSpPr>
          <p:grpSpPr>
            <a:xfrm>
              <a:off x="344788" y="1814213"/>
              <a:ext cx="514800" cy="1449469"/>
              <a:chOff x="4708352" y="3569805"/>
              <a:chExt cx="514800" cy="932198"/>
            </a:xfrm>
          </p:grpSpPr>
          <p:sp>
            <p:nvSpPr>
              <p:cNvPr id="106" name="正方形/長方形 105">
                <a:extLst>
                  <a:ext uri="{FF2B5EF4-FFF2-40B4-BE49-F238E27FC236}">
                    <a16:creationId xmlns:a16="http://schemas.microsoft.com/office/drawing/2014/main" id="{A81EDBCA-9C8C-49EF-B767-E0BCE4D465C0}"/>
                  </a:ext>
                </a:extLst>
              </p:cNvPr>
              <p:cNvSpPr/>
              <p:nvPr/>
            </p:nvSpPr>
            <p:spPr>
              <a:xfrm>
                <a:off x="4708352" y="3615442"/>
                <a:ext cx="501390" cy="846193"/>
              </a:xfrm>
              <a:prstGeom prst="rect">
                <a:avLst/>
              </a:prstGeom>
              <a:solidFill>
                <a:srgbClr val="9999FF"/>
              </a:solid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 name="テキスト ボックス 106">
                <a:extLst>
                  <a:ext uri="{FF2B5EF4-FFF2-40B4-BE49-F238E27FC236}">
                    <a16:creationId xmlns:a16="http://schemas.microsoft.com/office/drawing/2014/main" id="{F312EBB7-552B-4EAA-91B5-F4A2EC4D31CD}"/>
                  </a:ext>
                </a:extLst>
              </p:cNvPr>
              <p:cNvSpPr txBox="1"/>
              <p:nvPr/>
            </p:nvSpPr>
            <p:spPr>
              <a:xfrm>
                <a:off x="4853820" y="3569805"/>
                <a:ext cx="369332" cy="932198"/>
              </a:xfrm>
              <a:prstGeom prst="rect">
                <a:avLst/>
              </a:prstGeom>
              <a:noFill/>
            </p:spPr>
            <p:txBody>
              <a:bodyPr vert="eaVert" wrap="square" rtlCol="0">
                <a:spAutoFit/>
              </a:bodyPr>
              <a:lstStyle/>
              <a:p>
                <a:pPr algn="ctr"/>
                <a:r>
                  <a:rPr kumimoji="1" lang="ja-JP" altLang="en-US" sz="1200" b="1" dirty="0">
                    <a:solidFill>
                      <a:schemeClr val="bg1"/>
                    </a:solidFill>
                  </a:rPr>
                  <a:t>新機能</a:t>
                </a:r>
              </a:p>
            </p:txBody>
          </p:sp>
        </p:grpSp>
        <p:sp>
          <p:nvSpPr>
            <p:cNvPr id="103" name="正方形/長方形 102">
              <a:extLst>
                <a:ext uri="{FF2B5EF4-FFF2-40B4-BE49-F238E27FC236}">
                  <a16:creationId xmlns:a16="http://schemas.microsoft.com/office/drawing/2014/main" id="{48CF6486-31EA-43EF-BF06-1ADFDE68771B}"/>
                </a:ext>
              </a:extLst>
            </p:cNvPr>
            <p:cNvSpPr/>
            <p:nvPr/>
          </p:nvSpPr>
          <p:spPr>
            <a:xfrm>
              <a:off x="345141" y="1518946"/>
              <a:ext cx="501389" cy="360000"/>
            </a:xfrm>
            <a:prstGeom prst="rect">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lumMod val="95000"/>
                    </a:schemeClr>
                  </a:solidFill>
                  <a:latin typeface="メイリオ" panose="020B0604030504040204" pitchFamily="50" charset="-128"/>
                  <a:ea typeface="メイリオ" panose="020B0604030504040204" pitchFamily="50" charset="-128"/>
                </a:rPr>
                <a:t>３</a:t>
              </a:r>
              <a:endParaRPr kumimoji="1" lang="ja-JP" altLang="en-US" sz="2000" b="1" dirty="0">
                <a:solidFill>
                  <a:schemeClr val="bg1">
                    <a:lumMod val="95000"/>
                  </a:schemeClr>
                </a:solidFill>
                <a:latin typeface="メイリオ" panose="020B0604030504040204" pitchFamily="50" charset="-128"/>
                <a:ea typeface="メイリオ" panose="020B0604030504040204" pitchFamily="50" charset="-128"/>
              </a:endParaRPr>
            </a:p>
          </p:txBody>
        </p:sp>
        <p:cxnSp>
          <p:nvCxnSpPr>
            <p:cNvPr id="104" name="直線コネクタ 103">
              <a:extLst>
                <a:ext uri="{FF2B5EF4-FFF2-40B4-BE49-F238E27FC236}">
                  <a16:creationId xmlns:a16="http://schemas.microsoft.com/office/drawing/2014/main" id="{0E80493E-CDED-44E0-8ED5-9B1898B83ABD}"/>
                </a:ext>
              </a:extLst>
            </p:cNvPr>
            <p:cNvCxnSpPr>
              <a:cxnSpLocks/>
            </p:cNvCxnSpPr>
            <p:nvPr/>
          </p:nvCxnSpPr>
          <p:spPr>
            <a:xfrm flipH="1">
              <a:off x="340199" y="1878014"/>
              <a:ext cx="4145174" cy="5907"/>
            </a:xfrm>
            <a:prstGeom prst="line">
              <a:avLst/>
            </a:prstGeom>
            <a:ln w="25400">
              <a:solidFill>
                <a:srgbClr val="6600FF"/>
              </a:solidFill>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D065B08E-05D8-4D72-89B6-45A667ACB2BD}"/>
                </a:ext>
              </a:extLst>
            </p:cNvPr>
            <p:cNvSpPr/>
            <p:nvPr/>
          </p:nvSpPr>
          <p:spPr>
            <a:xfrm>
              <a:off x="904519" y="1497959"/>
              <a:ext cx="3355023" cy="400110"/>
            </a:xfrm>
            <a:prstGeom prst="rect">
              <a:avLst/>
            </a:prstGeom>
          </p:spPr>
          <p:txBody>
            <a:bodyPr wrap="square">
              <a:spAutoFit/>
            </a:bodyPr>
            <a:lstStyle/>
            <a:p>
              <a:pPr lvl="0" defTabSz="457200">
                <a:defRPr/>
              </a:pPr>
              <a:r>
                <a:rPr kumimoji="0" lang="ja-JP" altLang="en-US" sz="2000" b="1" dirty="0">
                  <a:solidFill>
                    <a:prstClr val="black"/>
                  </a:solidFill>
                  <a:cs typeface="源真ゴシック Bold" panose="020B0602020203020207" pitchFamily="50" charset="-128"/>
                </a:rPr>
                <a:t>風あてよけ自動</a:t>
              </a:r>
              <a:endParaRPr kumimoji="0" lang="en-US" altLang="ja-JP" sz="2000" b="1" dirty="0">
                <a:solidFill>
                  <a:prstClr val="black"/>
                </a:solidFill>
                <a:cs typeface="源真ゴシック Bold" panose="020B0602020203020207" pitchFamily="50" charset="-128"/>
              </a:endParaRPr>
            </a:p>
          </p:txBody>
        </p:sp>
      </p:grpSp>
      <p:sp>
        <p:nvSpPr>
          <p:cNvPr id="108" name="テキスト ボックス 107">
            <a:extLst>
              <a:ext uri="{FF2B5EF4-FFF2-40B4-BE49-F238E27FC236}">
                <a16:creationId xmlns:a16="http://schemas.microsoft.com/office/drawing/2014/main" id="{BC8CAF4F-F210-4C50-80AC-3CD4DEAC9404}"/>
              </a:ext>
            </a:extLst>
          </p:cNvPr>
          <p:cNvSpPr txBox="1"/>
          <p:nvPr/>
        </p:nvSpPr>
        <p:spPr>
          <a:xfrm>
            <a:off x="7136004" y="1447984"/>
            <a:ext cx="1390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white"/>
                </a:solidFill>
                <a:highlight>
                  <a:srgbClr val="FF3300"/>
                </a:highlight>
                <a:latin typeface="Meiryo UI"/>
                <a:ea typeface="Meiryo UI"/>
              </a:rPr>
              <a:t>三菱だけ！</a:t>
            </a:r>
            <a:endParaRPr kumimoji="1" lang="ja-JP" altLang="en-US" sz="2000" b="1" i="0" u="none" strike="noStrike" kern="1200" cap="none" spc="0" normalizeH="0" baseline="0" noProof="0" dirty="0">
              <a:ln>
                <a:noFill/>
              </a:ln>
              <a:solidFill>
                <a:prstClr val="white"/>
              </a:solidFill>
              <a:effectLst/>
              <a:highlight>
                <a:srgbClr val="FF3300"/>
              </a:highlight>
              <a:uLnTx/>
              <a:uFillTx/>
              <a:latin typeface="Meiryo UI"/>
              <a:ea typeface="Meiryo UI"/>
              <a:cs typeface="+mn-cs"/>
            </a:endParaRPr>
          </a:p>
        </p:txBody>
      </p:sp>
      <p:sp>
        <p:nvSpPr>
          <p:cNvPr id="109" name="タイトル 1">
            <a:extLst>
              <a:ext uri="{FF2B5EF4-FFF2-40B4-BE49-F238E27FC236}">
                <a16:creationId xmlns:a16="http://schemas.microsoft.com/office/drawing/2014/main" id="{62D2EEB8-895C-4F03-8149-A3EE139EF70F}"/>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sp>
        <p:nvSpPr>
          <p:cNvPr id="2" name="スライド番号プレースホルダー 1">
            <a:extLst>
              <a:ext uri="{FF2B5EF4-FFF2-40B4-BE49-F238E27FC236}">
                <a16:creationId xmlns:a16="http://schemas.microsoft.com/office/drawing/2014/main" id="{6EB7A78F-520B-4139-961C-6BC82D64BF63}"/>
              </a:ext>
            </a:extLst>
          </p:cNvPr>
          <p:cNvSpPr>
            <a:spLocks noGrp="1"/>
          </p:cNvSpPr>
          <p:nvPr>
            <p:ph type="sldNum" sz="quarter" idx="16"/>
          </p:nvPr>
        </p:nvSpPr>
        <p:spPr/>
        <p:txBody>
          <a:bodyPr/>
          <a:lstStyle/>
          <a:p>
            <a:fld id="{AAEC5578-235D-485F-9B50-9803794400B3}" type="slidenum">
              <a:rPr lang="ja-JP" altLang="en-US" smtClean="0"/>
              <a:pPr/>
              <a:t>47</a:t>
            </a:fld>
            <a:endParaRPr lang="ja-JP" altLang="en-US" dirty="0"/>
          </a:p>
        </p:txBody>
      </p:sp>
    </p:spTree>
    <p:extLst>
      <p:ext uri="{BB962C8B-B14F-4D97-AF65-F5344CB8AC3E}">
        <p14:creationId xmlns:p14="http://schemas.microsoft.com/office/powerpoint/2010/main" val="2295911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8D08689-FFEB-4D2D-AF30-5305DF433631}"/>
              </a:ext>
            </a:extLst>
          </p:cNvPr>
          <p:cNvGrpSpPr/>
          <p:nvPr/>
        </p:nvGrpSpPr>
        <p:grpSpPr>
          <a:xfrm>
            <a:off x="347007" y="2239330"/>
            <a:ext cx="8554436" cy="2651912"/>
            <a:chOff x="347007" y="2304643"/>
            <a:chExt cx="8554436" cy="2651912"/>
          </a:xfrm>
        </p:grpSpPr>
        <p:pic>
          <p:nvPicPr>
            <p:cNvPr id="3" name="図 2" descr="屋内, 座る, 車, テーブル が含まれている画像&#10;&#10;自動的に生成された説明">
              <a:extLst>
                <a:ext uri="{FF2B5EF4-FFF2-40B4-BE49-F238E27FC236}">
                  <a16:creationId xmlns:a16="http://schemas.microsoft.com/office/drawing/2014/main" id="{AF97706C-69C2-492E-930C-68DCAC75E7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57"/>
            <a:stretch/>
          </p:blipFill>
          <p:spPr>
            <a:xfrm>
              <a:off x="756428" y="2304643"/>
              <a:ext cx="3082727" cy="2197436"/>
            </a:xfrm>
            <a:prstGeom prst="rect">
              <a:avLst/>
            </a:prstGeom>
          </p:spPr>
        </p:pic>
        <p:pic>
          <p:nvPicPr>
            <p:cNvPr id="23" name="図 22" descr="座る, テーブル, 古い, 男 が含まれている画像&#10;&#10;自動的に生成された説明">
              <a:extLst>
                <a:ext uri="{FF2B5EF4-FFF2-40B4-BE49-F238E27FC236}">
                  <a16:creationId xmlns:a16="http://schemas.microsoft.com/office/drawing/2014/main" id="{0354AFAF-A407-4BD2-91AE-1D9C08584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517" y="2304643"/>
              <a:ext cx="3975926" cy="2651912"/>
            </a:xfrm>
            <a:prstGeom prst="rect">
              <a:avLst/>
            </a:prstGeom>
          </p:spPr>
        </p:pic>
        <p:sp>
          <p:nvSpPr>
            <p:cNvPr id="20" name="二等辺三角形 19">
              <a:extLst>
                <a:ext uri="{FF2B5EF4-FFF2-40B4-BE49-F238E27FC236}">
                  <a16:creationId xmlns:a16="http://schemas.microsoft.com/office/drawing/2014/main" id="{2956703C-6B3D-4189-8F97-8C9E32DAC0FF}"/>
                </a:ext>
              </a:extLst>
            </p:cNvPr>
            <p:cNvSpPr/>
            <p:nvPr/>
          </p:nvSpPr>
          <p:spPr>
            <a:xfrm rot="5400000">
              <a:off x="4015272" y="3409457"/>
              <a:ext cx="823049" cy="30757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AAC30CAD-0AEC-4C78-AC82-35A2118B4A29}"/>
                </a:ext>
              </a:extLst>
            </p:cNvPr>
            <p:cNvSpPr txBox="1"/>
            <p:nvPr/>
          </p:nvSpPr>
          <p:spPr>
            <a:xfrm>
              <a:off x="347007" y="4094389"/>
              <a:ext cx="1650043" cy="230832"/>
            </a:xfrm>
            <a:prstGeom prst="rect">
              <a:avLst/>
            </a:prstGeom>
            <a:solidFill>
              <a:schemeClr val="accent3">
                <a:lumMod val="40000"/>
                <a:lumOff val="60000"/>
              </a:schemeClr>
            </a:solidFill>
            <a:ln>
              <a:solidFill>
                <a:schemeClr val="tx1"/>
              </a:solidFill>
              <a:prstDash val="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00" b="1" kern="0" dirty="0">
                  <a:solidFill>
                    <a:prstClr val="black"/>
                  </a:solidFill>
                </a:rPr>
                <a:t>現地</a:t>
              </a:r>
              <a:r>
                <a:rPr kumimoji="0" lang="ja-JP" altLang="en-US" sz="900" b="1" i="0" strike="noStrike" kern="0" cap="none" spc="0" normalizeH="0" baseline="0" noProof="0" dirty="0">
                  <a:ln>
                    <a:noFill/>
                  </a:ln>
                  <a:solidFill>
                    <a:prstClr val="black"/>
                  </a:solidFill>
                  <a:effectLst/>
                  <a:uLnTx/>
                  <a:uFillTx/>
                </a:rPr>
                <a:t>配線用サービスパネル</a:t>
              </a:r>
            </a:p>
          </p:txBody>
        </p:sp>
        <p:cxnSp>
          <p:nvCxnSpPr>
            <p:cNvPr id="42" name="直線コネクタ 41">
              <a:extLst>
                <a:ext uri="{FF2B5EF4-FFF2-40B4-BE49-F238E27FC236}">
                  <a16:creationId xmlns:a16="http://schemas.microsoft.com/office/drawing/2014/main" id="{00A1A96B-0B65-4C40-B6D4-7E9D29B189E3}"/>
                </a:ext>
              </a:extLst>
            </p:cNvPr>
            <p:cNvCxnSpPr>
              <a:cxnSpLocks/>
            </p:cNvCxnSpPr>
            <p:nvPr/>
          </p:nvCxnSpPr>
          <p:spPr>
            <a:xfrm flipV="1">
              <a:off x="1514475" y="3698698"/>
              <a:ext cx="807485" cy="405215"/>
            </a:xfrm>
            <a:prstGeom prst="line">
              <a:avLst/>
            </a:prstGeom>
            <a:ln>
              <a:solidFill>
                <a:schemeClr val="tx1"/>
              </a:solidFill>
              <a:prstDash val="dash"/>
              <a:tailEnd type="oval"/>
            </a:ln>
          </p:spPr>
          <p:style>
            <a:lnRef idx="1">
              <a:schemeClr val="accent2"/>
            </a:lnRef>
            <a:fillRef idx="0">
              <a:schemeClr val="accent2"/>
            </a:fillRef>
            <a:effectRef idx="0">
              <a:schemeClr val="accent2"/>
            </a:effectRef>
            <a:fontRef idx="minor">
              <a:schemeClr val="tx1"/>
            </a:fontRef>
          </p:style>
        </p:cxnSp>
      </p:grpSp>
      <p:sp>
        <p:nvSpPr>
          <p:cNvPr id="85" name="テキスト ボックス 84">
            <a:extLst>
              <a:ext uri="{FF2B5EF4-FFF2-40B4-BE49-F238E27FC236}">
                <a16:creationId xmlns:a16="http://schemas.microsoft.com/office/drawing/2014/main" id="{0A3E512D-4010-45EE-8B43-049DFD8158C0}"/>
              </a:ext>
            </a:extLst>
          </p:cNvPr>
          <p:cNvSpPr txBox="1"/>
          <p:nvPr/>
        </p:nvSpPr>
        <p:spPr>
          <a:xfrm>
            <a:off x="4925517" y="2231003"/>
            <a:ext cx="3808908" cy="338554"/>
          </a:xfrm>
          <a:prstGeom prst="rect">
            <a:avLst/>
          </a:prstGeom>
          <a:solidFill>
            <a:srgbClr val="00CC99"/>
          </a:solidFill>
          <a:ln w="19050">
            <a:solidFill>
              <a:srgbClr val="FFFF00"/>
            </a:solidFill>
          </a:ln>
        </p:spPr>
        <p:txBody>
          <a:bodyPr wrap="square" rtlCol="0">
            <a:spAutoFit/>
          </a:bodyPr>
          <a:lstStyle/>
          <a:p>
            <a:pPr lvl="0">
              <a:defRPr/>
            </a:pPr>
            <a:r>
              <a:rPr kumimoji="0" lang="ja-JP" altLang="en-US" sz="1600" b="1" kern="0" dirty="0">
                <a:solidFill>
                  <a:schemeClr val="bg1"/>
                </a:solidFill>
              </a:rPr>
              <a:t>① 新設の樹脂</a:t>
            </a:r>
            <a:r>
              <a:rPr kumimoji="0" lang="ja-JP" altLang="en-US" sz="1600" b="1" i="0" strike="noStrike" kern="0" cap="none" spc="0" normalizeH="0" baseline="0" noProof="0" dirty="0">
                <a:ln>
                  <a:noFill/>
                </a:ln>
                <a:solidFill>
                  <a:schemeClr val="bg1"/>
                </a:solidFill>
                <a:effectLst/>
                <a:uLnTx/>
                <a:uFillTx/>
              </a:rPr>
              <a:t>部品をスライド</a:t>
            </a:r>
          </a:p>
        </p:txBody>
      </p:sp>
      <p:sp>
        <p:nvSpPr>
          <p:cNvPr id="61" name="テキスト ボックス 60">
            <a:extLst>
              <a:ext uri="{FF2B5EF4-FFF2-40B4-BE49-F238E27FC236}">
                <a16:creationId xmlns:a16="http://schemas.microsoft.com/office/drawing/2014/main" id="{4FE2015C-92F9-4B01-BC18-293C503B9A38}"/>
              </a:ext>
            </a:extLst>
          </p:cNvPr>
          <p:cNvSpPr txBox="1"/>
          <p:nvPr/>
        </p:nvSpPr>
        <p:spPr bwMode="gray">
          <a:xfrm>
            <a:off x="241404" y="764807"/>
            <a:ext cx="8668464" cy="523220"/>
          </a:xfrm>
          <a:prstGeom prst="rect">
            <a:avLst/>
          </a:prstGeom>
          <a:solidFill>
            <a:srgbClr val="00CC99"/>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施工性・メンテナンス性向上</a:t>
            </a:r>
          </a:p>
        </p:txBody>
      </p:sp>
      <p:sp>
        <p:nvSpPr>
          <p:cNvPr id="49" name="テキスト ボックス 48">
            <a:extLst>
              <a:ext uri="{FF2B5EF4-FFF2-40B4-BE49-F238E27FC236}">
                <a16:creationId xmlns:a16="http://schemas.microsoft.com/office/drawing/2014/main" id="{FA51F02D-14FF-4F53-99AF-F402D60122E9}"/>
              </a:ext>
            </a:extLst>
          </p:cNvPr>
          <p:cNvSpPr txBox="1"/>
          <p:nvPr/>
        </p:nvSpPr>
        <p:spPr>
          <a:xfrm>
            <a:off x="753585" y="2243464"/>
            <a:ext cx="3082727" cy="347493"/>
          </a:xfrm>
          <a:prstGeom prst="rect">
            <a:avLst/>
          </a:prstGeom>
          <a:solidFill>
            <a:schemeClr val="tx1">
              <a:lumMod val="65000"/>
              <a:lumOff val="35000"/>
            </a:schemeClr>
          </a:solidFill>
        </p:spPr>
        <p:txBody>
          <a:bodyPr wrap="square" rtlCol="0">
            <a:spAutoFit/>
          </a:bodyPr>
          <a:lstStyle/>
          <a:p>
            <a:pPr lvl="0">
              <a:defRPr/>
            </a:pPr>
            <a:r>
              <a:rPr kumimoji="0" lang="ja-JP" altLang="en-US" sz="1600" b="1" i="0" strike="noStrike" kern="0" cap="none" spc="0" normalizeH="0" baseline="0" noProof="0" dirty="0">
                <a:ln>
                  <a:noFill/>
                </a:ln>
                <a:solidFill>
                  <a:schemeClr val="bg1"/>
                </a:solidFill>
                <a:effectLst/>
                <a:uLnTx/>
                <a:uFillTx/>
              </a:rPr>
              <a:t>① 固定ネジ</a:t>
            </a:r>
            <a:r>
              <a:rPr kumimoji="0" lang="en-US" altLang="ja-JP" sz="1600" b="1" i="0" strike="noStrike" kern="0" cap="none" spc="0" normalizeH="0" baseline="0" noProof="0" dirty="0">
                <a:ln>
                  <a:noFill/>
                </a:ln>
                <a:solidFill>
                  <a:schemeClr val="bg1"/>
                </a:solidFill>
                <a:effectLst/>
                <a:uLnTx/>
                <a:uFillTx/>
              </a:rPr>
              <a:t>2</a:t>
            </a:r>
            <a:r>
              <a:rPr kumimoji="0" lang="ja-JP" altLang="en-US" sz="1600" b="1" i="0" strike="noStrike" kern="0" cap="none" spc="0" normalizeH="0" baseline="0" noProof="0" dirty="0">
                <a:ln>
                  <a:noFill/>
                </a:ln>
                <a:solidFill>
                  <a:schemeClr val="bg1"/>
                </a:solidFill>
                <a:effectLst/>
                <a:uLnTx/>
                <a:uFillTx/>
              </a:rPr>
              <a:t>本を緩める</a:t>
            </a:r>
          </a:p>
        </p:txBody>
      </p:sp>
      <p:grpSp>
        <p:nvGrpSpPr>
          <p:cNvPr id="12" name="グループ化 11">
            <a:extLst>
              <a:ext uri="{FF2B5EF4-FFF2-40B4-BE49-F238E27FC236}">
                <a16:creationId xmlns:a16="http://schemas.microsoft.com/office/drawing/2014/main" id="{B763FF79-C880-4B77-9BAB-3C3F1113D2D7}"/>
              </a:ext>
            </a:extLst>
          </p:cNvPr>
          <p:cNvGrpSpPr/>
          <p:nvPr/>
        </p:nvGrpSpPr>
        <p:grpSpPr>
          <a:xfrm>
            <a:off x="4925845" y="4491353"/>
            <a:ext cx="3808580" cy="1505998"/>
            <a:chOff x="6335545" y="4491353"/>
            <a:chExt cx="3808580" cy="1505998"/>
          </a:xfrm>
        </p:grpSpPr>
        <p:pic>
          <p:nvPicPr>
            <p:cNvPr id="25" name="図 24" descr="屋内, 座る, 流し, 写真 が含まれている画像&#10;&#10;自動的に生成された説明">
              <a:extLst>
                <a:ext uri="{FF2B5EF4-FFF2-40B4-BE49-F238E27FC236}">
                  <a16:creationId xmlns:a16="http://schemas.microsoft.com/office/drawing/2014/main" id="{E5A0B854-2F1F-4B6F-A8F4-C88C494F6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05" b="8592"/>
            <a:stretch/>
          </p:blipFill>
          <p:spPr>
            <a:xfrm>
              <a:off x="6335545" y="4491353"/>
              <a:ext cx="2432950" cy="1505998"/>
            </a:xfrm>
            <a:prstGeom prst="rect">
              <a:avLst/>
            </a:prstGeom>
          </p:spPr>
        </p:pic>
        <p:sp>
          <p:nvSpPr>
            <p:cNvPr id="46" name="矢印: 左カーブ 45">
              <a:extLst>
                <a:ext uri="{FF2B5EF4-FFF2-40B4-BE49-F238E27FC236}">
                  <a16:creationId xmlns:a16="http://schemas.microsoft.com/office/drawing/2014/main" id="{3E52C0AB-C540-48EF-935E-4A5EAB815E35}"/>
                </a:ext>
              </a:extLst>
            </p:cNvPr>
            <p:cNvSpPr/>
            <p:nvPr/>
          </p:nvSpPr>
          <p:spPr>
            <a:xfrm rot="6143227">
              <a:off x="7193507" y="5355978"/>
              <a:ext cx="316843" cy="824077"/>
            </a:xfrm>
            <a:prstGeom prst="curvedLeftArrow">
              <a:avLst>
                <a:gd name="adj1" fmla="val 25000"/>
                <a:gd name="adj2" fmla="val 61570"/>
                <a:gd name="adj3" fmla="val 25000"/>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テキスト ボックス 61">
              <a:extLst>
                <a:ext uri="{FF2B5EF4-FFF2-40B4-BE49-F238E27FC236}">
                  <a16:creationId xmlns:a16="http://schemas.microsoft.com/office/drawing/2014/main" id="{0EEA9318-C16F-4BDC-8ED3-AC1BBDF1C2A2}"/>
                </a:ext>
              </a:extLst>
            </p:cNvPr>
            <p:cNvSpPr txBox="1"/>
            <p:nvPr/>
          </p:nvSpPr>
          <p:spPr>
            <a:xfrm>
              <a:off x="6338343" y="4495460"/>
              <a:ext cx="3805782" cy="311690"/>
            </a:xfrm>
            <a:prstGeom prst="rect">
              <a:avLst/>
            </a:prstGeom>
            <a:solidFill>
              <a:srgbClr val="00CC99"/>
            </a:solidFill>
          </p:spPr>
          <p:txBody>
            <a:bodyPr wrap="square" rtlCol="0">
              <a:spAutoFit/>
            </a:bodyPr>
            <a:lstStyle/>
            <a:p>
              <a:pPr lvl="0">
                <a:defRPr/>
              </a:pPr>
              <a:r>
                <a:rPr kumimoji="0" lang="ja-JP" altLang="en-US" sz="1400" b="1" kern="0" dirty="0">
                  <a:solidFill>
                    <a:schemeClr val="bg1"/>
                  </a:solidFill>
                </a:rPr>
                <a:t>② 現地配線用サービスパネルを回転</a:t>
              </a:r>
              <a:endParaRPr kumimoji="0" lang="ja-JP" altLang="en-US" sz="1400" b="1" i="0" strike="noStrike" kern="0" cap="none" spc="0" normalizeH="0" baseline="0" noProof="0" dirty="0">
                <a:ln>
                  <a:noFill/>
                </a:ln>
                <a:solidFill>
                  <a:schemeClr val="bg1"/>
                </a:solidFill>
                <a:effectLst/>
                <a:uLnTx/>
                <a:uFillTx/>
              </a:endParaRPr>
            </a:p>
          </p:txBody>
        </p:sp>
      </p:grpSp>
      <p:sp>
        <p:nvSpPr>
          <p:cNvPr id="31" name="正方形/長方形 30">
            <a:extLst>
              <a:ext uri="{FF2B5EF4-FFF2-40B4-BE49-F238E27FC236}">
                <a16:creationId xmlns:a16="http://schemas.microsoft.com/office/drawing/2014/main" id="{0739C382-C97D-465F-8907-04F0D768F6EA}"/>
              </a:ext>
            </a:extLst>
          </p:cNvPr>
          <p:cNvSpPr/>
          <p:nvPr/>
        </p:nvSpPr>
        <p:spPr>
          <a:xfrm>
            <a:off x="1156200" y="1830860"/>
            <a:ext cx="2010124" cy="440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＜現行＞</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9B021219-1EC6-41AE-8E59-FE23A29996BE}"/>
              </a:ext>
            </a:extLst>
          </p:cNvPr>
          <p:cNvGrpSpPr/>
          <p:nvPr/>
        </p:nvGrpSpPr>
        <p:grpSpPr>
          <a:xfrm>
            <a:off x="764452" y="4501951"/>
            <a:ext cx="3082726" cy="1452897"/>
            <a:chOff x="1907452" y="4501951"/>
            <a:chExt cx="3082726" cy="1452897"/>
          </a:xfrm>
        </p:grpSpPr>
        <p:pic>
          <p:nvPicPr>
            <p:cNvPr id="1029" name="Picture 5">
              <a:extLst>
                <a:ext uri="{FF2B5EF4-FFF2-40B4-BE49-F238E27FC236}">
                  <a16:creationId xmlns:a16="http://schemas.microsoft.com/office/drawing/2014/main" id="{BFF9FC4D-7ECA-403D-9DD0-758DF3EAB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0938" y="4508686"/>
              <a:ext cx="1928217" cy="14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テキスト ボックス 62">
              <a:extLst>
                <a:ext uri="{FF2B5EF4-FFF2-40B4-BE49-F238E27FC236}">
                  <a16:creationId xmlns:a16="http://schemas.microsoft.com/office/drawing/2014/main" id="{FE5A413C-4A94-488C-AB89-8DF5D6F49D35}"/>
                </a:ext>
              </a:extLst>
            </p:cNvPr>
            <p:cNvSpPr txBox="1"/>
            <p:nvPr/>
          </p:nvSpPr>
          <p:spPr>
            <a:xfrm>
              <a:off x="1907452" y="4501951"/>
              <a:ext cx="3082726" cy="307777"/>
            </a:xfrm>
            <a:prstGeom prst="rect">
              <a:avLst/>
            </a:prstGeom>
            <a:solidFill>
              <a:schemeClr val="tx1">
                <a:lumMod val="65000"/>
                <a:lumOff val="35000"/>
              </a:schemeClr>
            </a:solidFill>
          </p:spPr>
          <p:txBody>
            <a:bodyPr wrap="square" rtlCol="0">
              <a:spAutoFit/>
            </a:bodyPr>
            <a:lstStyle/>
            <a:p>
              <a:pPr lvl="0">
                <a:defRPr/>
              </a:pPr>
              <a:r>
                <a:rPr kumimoji="0" lang="ja-JP" altLang="en-US" sz="1400" b="1" kern="0" dirty="0">
                  <a:solidFill>
                    <a:schemeClr val="bg1"/>
                  </a:solidFill>
                </a:rPr>
                <a:t>② 現地配線用サービスパネルを回転</a:t>
              </a:r>
              <a:endParaRPr kumimoji="0" lang="ja-JP" altLang="en-US" sz="1400" b="1" i="0" strike="noStrike" kern="0" cap="none" spc="0" normalizeH="0" baseline="0" noProof="0" dirty="0">
                <a:ln>
                  <a:noFill/>
                </a:ln>
                <a:solidFill>
                  <a:schemeClr val="bg1"/>
                </a:solidFill>
                <a:effectLst/>
                <a:uLnTx/>
                <a:uFillTx/>
              </a:endParaRPr>
            </a:p>
          </p:txBody>
        </p:sp>
        <p:sp>
          <p:nvSpPr>
            <p:cNvPr id="69" name="矢印: 左カーブ 68">
              <a:extLst>
                <a:ext uri="{FF2B5EF4-FFF2-40B4-BE49-F238E27FC236}">
                  <a16:creationId xmlns:a16="http://schemas.microsoft.com/office/drawing/2014/main" id="{3FEAEF4D-8616-4901-8678-177F9D1FC633}"/>
                </a:ext>
              </a:extLst>
            </p:cNvPr>
            <p:cNvSpPr/>
            <p:nvPr/>
          </p:nvSpPr>
          <p:spPr>
            <a:xfrm rot="6143227">
              <a:off x="2620317" y="5262667"/>
              <a:ext cx="338330" cy="777848"/>
            </a:xfrm>
            <a:prstGeom prst="curvedLeftArrow">
              <a:avLst>
                <a:gd name="adj1" fmla="val 25000"/>
                <a:gd name="adj2" fmla="val 6157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73" name="正方形/長方形 72">
            <a:extLst>
              <a:ext uri="{FF2B5EF4-FFF2-40B4-BE49-F238E27FC236}">
                <a16:creationId xmlns:a16="http://schemas.microsoft.com/office/drawing/2014/main" id="{723C2441-DD80-4826-8F12-CF7C048D409F}"/>
              </a:ext>
            </a:extLst>
          </p:cNvPr>
          <p:cNvSpPr/>
          <p:nvPr/>
        </p:nvSpPr>
        <p:spPr>
          <a:xfrm>
            <a:off x="5594668" y="1815448"/>
            <a:ext cx="1920826" cy="440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＜新型＞</a:t>
            </a:r>
            <a:endParaRPr kumimoji="1" lang="ja-JP" altLang="en-US" sz="2000" dirty="0">
              <a:solidFill>
                <a:schemeClr val="tx1"/>
              </a:solidFill>
            </a:endParaRPr>
          </a:p>
        </p:txBody>
      </p:sp>
      <p:sp>
        <p:nvSpPr>
          <p:cNvPr id="39" name="楕円 38">
            <a:extLst>
              <a:ext uri="{FF2B5EF4-FFF2-40B4-BE49-F238E27FC236}">
                <a16:creationId xmlns:a16="http://schemas.microsoft.com/office/drawing/2014/main" id="{AD755A22-E29F-400D-8364-D3855E747F51}"/>
              </a:ext>
            </a:extLst>
          </p:cNvPr>
          <p:cNvSpPr/>
          <p:nvPr/>
        </p:nvSpPr>
        <p:spPr>
          <a:xfrm>
            <a:off x="2666217" y="3100677"/>
            <a:ext cx="305427" cy="306818"/>
          </a:xfrm>
          <a:prstGeom prst="ellipse">
            <a:avLst/>
          </a:prstGeom>
          <a:noFill/>
          <a:ln w="28575" cap="flat" cmpd="sng" algn="ctr">
            <a:solidFill>
              <a:srgbClr val="FF0000"/>
            </a:solid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mj-ea"/>
              <a:ea typeface="+mj-ea"/>
              <a:cs typeface="+mn-cs"/>
            </a:endParaRPr>
          </a:p>
        </p:txBody>
      </p:sp>
      <p:sp>
        <p:nvSpPr>
          <p:cNvPr id="40" name="楕円 39">
            <a:extLst>
              <a:ext uri="{FF2B5EF4-FFF2-40B4-BE49-F238E27FC236}">
                <a16:creationId xmlns:a16="http://schemas.microsoft.com/office/drawing/2014/main" id="{FA118535-2C49-4B61-B39D-652F97A5D750}"/>
              </a:ext>
            </a:extLst>
          </p:cNvPr>
          <p:cNvSpPr/>
          <p:nvPr/>
        </p:nvSpPr>
        <p:spPr>
          <a:xfrm>
            <a:off x="2104133" y="3100677"/>
            <a:ext cx="305427" cy="306818"/>
          </a:xfrm>
          <a:prstGeom prst="ellipse">
            <a:avLst/>
          </a:prstGeom>
          <a:noFill/>
          <a:ln w="28575" cap="flat" cmpd="sng" algn="ctr">
            <a:solidFill>
              <a:srgbClr val="FF0000"/>
            </a:solidFill>
            <a:prstDash val="solid"/>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mj-ea"/>
              <a:ea typeface="+mj-ea"/>
              <a:cs typeface="+mn-cs"/>
            </a:endParaRPr>
          </a:p>
        </p:txBody>
      </p:sp>
      <p:grpSp>
        <p:nvGrpSpPr>
          <p:cNvPr id="32" name="グループ化 31">
            <a:extLst>
              <a:ext uri="{FF2B5EF4-FFF2-40B4-BE49-F238E27FC236}">
                <a16:creationId xmlns:a16="http://schemas.microsoft.com/office/drawing/2014/main" id="{38B823D2-A990-4B98-8782-D35F67A1CBD3}"/>
              </a:ext>
            </a:extLst>
          </p:cNvPr>
          <p:cNvGrpSpPr/>
          <p:nvPr/>
        </p:nvGrpSpPr>
        <p:grpSpPr>
          <a:xfrm>
            <a:off x="171821" y="6159692"/>
            <a:ext cx="8912996" cy="397097"/>
            <a:chOff x="171821" y="5947257"/>
            <a:chExt cx="8912996" cy="397097"/>
          </a:xfrm>
        </p:grpSpPr>
        <p:sp>
          <p:nvSpPr>
            <p:cNvPr id="33" name="正方形/長方形 32">
              <a:extLst>
                <a:ext uri="{FF2B5EF4-FFF2-40B4-BE49-F238E27FC236}">
                  <a16:creationId xmlns:a16="http://schemas.microsoft.com/office/drawing/2014/main" id="{BA27995C-9D5A-4D54-B1C1-EAD840399D19}"/>
                </a:ext>
              </a:extLst>
            </p:cNvPr>
            <p:cNvSpPr/>
            <p:nvPr/>
          </p:nvSpPr>
          <p:spPr>
            <a:xfrm>
              <a:off x="171821" y="5947258"/>
              <a:ext cx="286761" cy="3970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34" name="正方形/長方形 33">
              <a:extLst>
                <a:ext uri="{FF2B5EF4-FFF2-40B4-BE49-F238E27FC236}">
                  <a16:creationId xmlns:a16="http://schemas.microsoft.com/office/drawing/2014/main" id="{37A315C5-3781-4029-8243-184D83914009}"/>
                </a:ext>
              </a:extLst>
            </p:cNvPr>
            <p:cNvSpPr/>
            <p:nvPr/>
          </p:nvSpPr>
          <p:spPr bwMode="gray">
            <a:xfrm>
              <a:off x="375334" y="5947257"/>
              <a:ext cx="8704554" cy="397096"/>
            </a:xfrm>
            <a:prstGeom prst="rect">
              <a:avLst/>
            </a:prstGeom>
            <a:solidFill>
              <a:schemeClr val="accent3">
                <a:lumMod val="60000"/>
                <a:lumOff val="40000"/>
              </a:schemeClr>
            </a:solidFill>
            <a:ln>
              <a:noFill/>
            </a:ln>
          </p:spPr>
          <p:txBody>
            <a:bodyPr wrap="square">
              <a:spAutoFit/>
            </a:bodyPr>
            <a:lstStyle/>
            <a:p>
              <a:pPr>
                <a:lnSpc>
                  <a:spcPts val="2500"/>
                </a:lnSpc>
                <a:defRPr/>
              </a:pPr>
              <a:r>
                <a:rPr lang="ja-JP" altLang="en-US" b="1" dirty="0">
                  <a:latin typeface="+mn-ea"/>
                </a:rPr>
                <a:t>　</a:t>
              </a:r>
              <a:r>
                <a:rPr kumimoji="0" lang="ja-JP" altLang="en-US" sz="1800" b="1" i="0" u="none" strike="noStrike" kern="0" cap="none" spc="0" normalizeH="0" baseline="0" noProof="0" dirty="0">
                  <a:ln>
                    <a:noFill/>
                  </a:ln>
                  <a:solidFill>
                    <a:srgbClr val="FF0000"/>
                  </a:solidFill>
                  <a:effectLst/>
                  <a:uLnTx/>
                  <a:uFillTx/>
                  <a:latin typeface="+mn-ea"/>
                  <a:cs typeface="+mn-cs"/>
                </a:rPr>
                <a:t>工具レス</a:t>
              </a:r>
              <a:r>
                <a:rPr kumimoji="0" lang="ja-JP" altLang="en-US" sz="1800" b="1" i="0" u="none" strike="noStrike" kern="0" cap="none" spc="0" normalizeH="0" baseline="0" noProof="0" dirty="0">
                  <a:ln>
                    <a:noFill/>
                  </a:ln>
                  <a:effectLst/>
                  <a:uLnTx/>
                  <a:uFillTx/>
                  <a:latin typeface="+mn-ea"/>
                  <a:cs typeface="+mn-cs"/>
                </a:rPr>
                <a:t>で作業可能</a:t>
              </a:r>
              <a:r>
                <a:rPr kumimoji="0" lang="ja-JP" altLang="en-US" sz="1800" b="1" i="0" u="none" strike="noStrike" kern="0" cap="none" spc="0" normalizeH="0" baseline="0" noProof="0" dirty="0">
                  <a:ln>
                    <a:noFill/>
                  </a:ln>
                  <a:solidFill>
                    <a:prstClr val="black"/>
                  </a:solidFill>
                  <a:effectLst/>
                  <a:uLnTx/>
                  <a:uFillTx/>
                  <a:latin typeface="+mn-ea"/>
                  <a:cs typeface="+mn-cs"/>
                </a:rPr>
                <a:t>なので、据付性の向上に！</a:t>
              </a:r>
              <a:endParaRPr kumimoji="0" lang="en-US" altLang="ja-JP" sz="1800" b="1" i="0" u="none" strike="noStrike" kern="0" cap="none" spc="0" normalizeH="0" baseline="0" noProof="0" dirty="0">
                <a:ln>
                  <a:noFill/>
                </a:ln>
                <a:solidFill>
                  <a:prstClr val="black"/>
                </a:solidFill>
                <a:effectLst/>
                <a:uLnTx/>
                <a:uFillTx/>
                <a:latin typeface="+mn-ea"/>
                <a:cs typeface="+mn-cs"/>
              </a:endParaRPr>
            </a:p>
          </p:txBody>
        </p:sp>
        <p:sp>
          <p:nvSpPr>
            <p:cNvPr id="35" name="正方形/長方形 34">
              <a:extLst>
                <a:ext uri="{FF2B5EF4-FFF2-40B4-BE49-F238E27FC236}">
                  <a16:creationId xmlns:a16="http://schemas.microsoft.com/office/drawing/2014/main" id="{BEC8B352-40F2-4A50-9980-D5FFD8C78059}"/>
                </a:ext>
              </a:extLst>
            </p:cNvPr>
            <p:cNvSpPr/>
            <p:nvPr/>
          </p:nvSpPr>
          <p:spPr>
            <a:xfrm>
              <a:off x="8909868" y="5947258"/>
              <a:ext cx="174949" cy="3970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grpSp>
        <p:nvGrpSpPr>
          <p:cNvPr id="8" name="グループ化 7">
            <a:extLst>
              <a:ext uri="{FF2B5EF4-FFF2-40B4-BE49-F238E27FC236}">
                <a16:creationId xmlns:a16="http://schemas.microsoft.com/office/drawing/2014/main" id="{4C329203-0A36-421F-AF52-02AAA78DDDEF}"/>
              </a:ext>
            </a:extLst>
          </p:cNvPr>
          <p:cNvGrpSpPr/>
          <p:nvPr/>
        </p:nvGrpSpPr>
        <p:grpSpPr>
          <a:xfrm>
            <a:off x="6681788" y="2733205"/>
            <a:ext cx="807243" cy="0"/>
            <a:chOff x="6681788" y="2733205"/>
            <a:chExt cx="807243" cy="0"/>
          </a:xfrm>
        </p:grpSpPr>
        <p:cxnSp>
          <p:nvCxnSpPr>
            <p:cNvPr id="36" name="直線矢印コネクタ 35">
              <a:extLst>
                <a:ext uri="{FF2B5EF4-FFF2-40B4-BE49-F238E27FC236}">
                  <a16:creationId xmlns:a16="http://schemas.microsoft.com/office/drawing/2014/main" id="{73939709-85ED-49B6-8CC1-010C1DB64156}"/>
                </a:ext>
              </a:extLst>
            </p:cNvPr>
            <p:cNvCxnSpPr>
              <a:cxnSpLocks/>
            </p:cNvCxnSpPr>
            <p:nvPr/>
          </p:nvCxnSpPr>
          <p:spPr>
            <a:xfrm flipH="1">
              <a:off x="6681788" y="2733205"/>
              <a:ext cx="807243"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6B68E57D-50D7-43F8-AFA8-7AAE81D0E138}"/>
                </a:ext>
              </a:extLst>
            </p:cNvPr>
            <p:cNvCxnSpPr>
              <a:cxnSpLocks/>
            </p:cNvCxnSpPr>
            <p:nvPr/>
          </p:nvCxnSpPr>
          <p:spPr>
            <a:xfrm flipH="1">
              <a:off x="6715242" y="2733205"/>
              <a:ext cx="74705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テキスト ボックス 42">
            <a:extLst>
              <a:ext uri="{FF2B5EF4-FFF2-40B4-BE49-F238E27FC236}">
                <a16:creationId xmlns:a16="http://schemas.microsoft.com/office/drawing/2014/main" id="{135A87DF-D335-4FFB-A2EA-E9FB00CF258E}"/>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D9418AF1-37A7-45DF-81FC-26F53D2D901C}"/>
              </a:ext>
            </a:extLst>
          </p:cNvPr>
          <p:cNvGrpSpPr/>
          <p:nvPr/>
        </p:nvGrpSpPr>
        <p:grpSpPr>
          <a:xfrm>
            <a:off x="254471" y="1397214"/>
            <a:ext cx="8514024" cy="400110"/>
            <a:chOff x="254471" y="1397214"/>
            <a:chExt cx="8514024" cy="400110"/>
          </a:xfrm>
        </p:grpSpPr>
        <p:sp>
          <p:nvSpPr>
            <p:cNvPr id="55" name="テキスト ボックス 54">
              <a:extLst>
                <a:ext uri="{FF2B5EF4-FFF2-40B4-BE49-F238E27FC236}">
                  <a16:creationId xmlns:a16="http://schemas.microsoft.com/office/drawing/2014/main" id="{D0E66474-0FDE-4E8C-AE71-7B790ED05298}"/>
                </a:ext>
              </a:extLst>
            </p:cNvPr>
            <p:cNvSpPr txBox="1"/>
            <p:nvPr/>
          </p:nvSpPr>
          <p:spPr>
            <a:xfrm>
              <a:off x="819944" y="1397214"/>
              <a:ext cx="6642348" cy="400110"/>
            </a:xfrm>
            <a:prstGeom prst="rect">
              <a:avLst/>
            </a:prstGeom>
            <a:noFill/>
          </p:spPr>
          <p:txBody>
            <a:bodyPr wrap="square" rtlCol="0">
              <a:spAutoFit/>
            </a:bodyPr>
            <a:lstStyle/>
            <a:p>
              <a:r>
                <a:rPr lang="ja-JP" altLang="en-US" sz="2000" b="1" dirty="0">
                  <a:latin typeface="+mn-ea"/>
                </a:rPr>
                <a:t>配線カバー工具レス化</a:t>
              </a:r>
              <a:endParaRPr lang="en-US" altLang="ja-JP" sz="2000" b="1" dirty="0">
                <a:latin typeface="+mn-ea"/>
              </a:endParaRPr>
            </a:p>
          </p:txBody>
        </p:sp>
        <p:sp>
          <p:nvSpPr>
            <p:cNvPr id="37" name="正方形/長方形 36">
              <a:extLst>
                <a:ext uri="{FF2B5EF4-FFF2-40B4-BE49-F238E27FC236}">
                  <a16:creationId xmlns:a16="http://schemas.microsoft.com/office/drawing/2014/main" id="{E516944C-7912-4BEE-97BF-A1228024424A}"/>
                </a:ext>
              </a:extLst>
            </p:cNvPr>
            <p:cNvSpPr/>
            <p:nvPr/>
          </p:nvSpPr>
          <p:spPr>
            <a:xfrm>
              <a:off x="259412" y="1423696"/>
              <a:ext cx="501389" cy="360000"/>
            </a:xfrm>
            <a:prstGeom prst="rect">
              <a:avLst/>
            </a:pr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lumMod val="95000"/>
                    </a:schemeClr>
                  </a:solidFill>
                  <a:latin typeface="メイリオ" panose="020B0604030504040204" pitchFamily="50" charset="-128"/>
                  <a:ea typeface="メイリオ" panose="020B0604030504040204" pitchFamily="50" charset="-128"/>
                </a:rPr>
                <a:t>１</a:t>
              </a:r>
            </a:p>
          </p:txBody>
        </p:sp>
        <p:cxnSp>
          <p:nvCxnSpPr>
            <p:cNvPr id="38" name="直線コネクタ 37">
              <a:extLst>
                <a:ext uri="{FF2B5EF4-FFF2-40B4-BE49-F238E27FC236}">
                  <a16:creationId xmlns:a16="http://schemas.microsoft.com/office/drawing/2014/main" id="{76AA2660-4793-46C2-B601-B39BD28F01B1}"/>
                </a:ext>
              </a:extLst>
            </p:cNvPr>
            <p:cNvCxnSpPr>
              <a:cxnSpLocks/>
            </p:cNvCxnSpPr>
            <p:nvPr/>
          </p:nvCxnSpPr>
          <p:spPr>
            <a:xfrm flipH="1">
              <a:off x="254471" y="1783696"/>
              <a:ext cx="8514024" cy="4975"/>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grpSp>
      <p:sp>
        <p:nvSpPr>
          <p:cNvPr id="50" name="タイトル 1">
            <a:extLst>
              <a:ext uri="{FF2B5EF4-FFF2-40B4-BE49-F238E27FC236}">
                <a16:creationId xmlns:a16="http://schemas.microsoft.com/office/drawing/2014/main" id="{045E774A-7027-4BD7-B476-75DA027CBD37}"/>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sp>
        <p:nvSpPr>
          <p:cNvPr id="4" name="スライド番号プレースホルダー 3">
            <a:extLst>
              <a:ext uri="{FF2B5EF4-FFF2-40B4-BE49-F238E27FC236}">
                <a16:creationId xmlns:a16="http://schemas.microsoft.com/office/drawing/2014/main" id="{AF1D947F-6D98-4128-B7EA-016A23368C5B}"/>
              </a:ext>
            </a:extLst>
          </p:cNvPr>
          <p:cNvSpPr>
            <a:spLocks noGrp="1"/>
          </p:cNvSpPr>
          <p:nvPr>
            <p:ph type="sldNum" sz="quarter" idx="16"/>
          </p:nvPr>
        </p:nvSpPr>
        <p:spPr/>
        <p:txBody>
          <a:bodyPr/>
          <a:lstStyle/>
          <a:p>
            <a:fld id="{AAEC5578-235D-485F-9B50-9803794400B3}" type="slidenum">
              <a:rPr lang="ja-JP" altLang="en-US" smtClean="0"/>
              <a:pPr/>
              <a:t>48</a:t>
            </a:fld>
            <a:endParaRPr lang="ja-JP" altLang="en-US" dirty="0"/>
          </a:p>
        </p:txBody>
      </p:sp>
    </p:spTree>
    <p:extLst>
      <p:ext uri="{BB962C8B-B14F-4D97-AF65-F5344CB8AC3E}">
        <p14:creationId xmlns:p14="http://schemas.microsoft.com/office/powerpoint/2010/main" val="2817346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3FA260C-BE6A-4718-9F02-D0003568B3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24" y="2271717"/>
            <a:ext cx="5475895" cy="2292389"/>
          </a:xfrm>
          <a:prstGeom prst="rect">
            <a:avLst/>
          </a:prstGeom>
          <a:noFill/>
          <a:ln>
            <a:noFill/>
          </a:ln>
        </p:spPr>
      </p:pic>
      <p:sp>
        <p:nvSpPr>
          <p:cNvPr id="23" name="テキスト ボックス 22">
            <a:extLst>
              <a:ext uri="{FF2B5EF4-FFF2-40B4-BE49-F238E27FC236}">
                <a16:creationId xmlns:a16="http://schemas.microsoft.com/office/drawing/2014/main" id="{C189C65C-1DAE-4920-B1C5-0B7A3E2D202A}"/>
              </a:ext>
            </a:extLst>
          </p:cNvPr>
          <p:cNvSpPr txBox="1"/>
          <p:nvPr/>
        </p:nvSpPr>
        <p:spPr>
          <a:xfrm>
            <a:off x="1206498" y="4826972"/>
            <a:ext cx="674094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rPr>
              <a:t>清掃時には毎回プラグを外してドレンパンの汚れを確認する必要がある</a:t>
            </a:r>
            <a:r>
              <a:rPr kumimoji="0" lang="en-US" altLang="ja-JP" b="0" i="0" u="none" strike="noStrike" kern="0" cap="none" spc="0" normalizeH="0" baseline="0" noProof="0" dirty="0">
                <a:ln>
                  <a:noFill/>
                </a:ln>
                <a:solidFill>
                  <a:prstClr val="black"/>
                </a:solidFill>
                <a:effectLst/>
                <a:uLnTx/>
                <a:uFillTx/>
              </a:rPr>
              <a:t>…</a:t>
            </a:r>
          </a:p>
        </p:txBody>
      </p:sp>
      <p:sp>
        <p:nvSpPr>
          <p:cNvPr id="25" name="テキスト ボックス 24">
            <a:extLst>
              <a:ext uri="{FF2B5EF4-FFF2-40B4-BE49-F238E27FC236}">
                <a16:creationId xmlns:a16="http://schemas.microsoft.com/office/drawing/2014/main" id="{9F1443B0-33A1-41CA-8A65-3E23207FDBC3}"/>
              </a:ext>
            </a:extLst>
          </p:cNvPr>
          <p:cNvSpPr txBox="1"/>
          <p:nvPr/>
        </p:nvSpPr>
        <p:spPr>
          <a:xfrm>
            <a:off x="1191087" y="5484842"/>
            <a:ext cx="76226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sng" strike="noStrike" kern="0" cap="none" spc="0" normalizeH="0" baseline="0" noProof="0" dirty="0">
                <a:ln>
                  <a:noFill/>
                </a:ln>
                <a:solidFill>
                  <a:prstClr val="black"/>
                </a:solidFill>
                <a:effectLst/>
                <a:uLnTx/>
                <a:uFillTx/>
              </a:rPr>
              <a:t>ドレンパンに透明の窓を設けることで、</a:t>
            </a:r>
            <a:r>
              <a:rPr kumimoji="0" lang="ja-JP" altLang="en-US" sz="2000" b="1" i="1" u="sng" strike="noStrike" kern="0" cap="none" spc="0" normalizeH="0" baseline="0" noProof="0" dirty="0">
                <a:ln>
                  <a:noFill/>
                </a:ln>
                <a:solidFill>
                  <a:srgbClr val="FF0000"/>
                </a:solidFill>
                <a:effectLst/>
                <a:uLnTx/>
                <a:uFillTx/>
              </a:rPr>
              <a:t>汚れを簡単に確認可能</a:t>
            </a:r>
            <a:r>
              <a:rPr kumimoji="0" lang="ja-JP" altLang="en-US" sz="2000" b="1" i="0" u="sng" strike="noStrike" kern="0" cap="none" spc="0" normalizeH="0" baseline="0" noProof="0" dirty="0">
                <a:ln>
                  <a:noFill/>
                </a:ln>
                <a:solidFill>
                  <a:prstClr val="black"/>
                </a:solidFill>
                <a:effectLst/>
                <a:uLnTx/>
                <a:uFillTx/>
              </a:rPr>
              <a:t>！</a:t>
            </a:r>
            <a:endParaRPr kumimoji="0" lang="en-US" altLang="ja-JP" sz="2000" b="1" i="0" u="sng" strike="noStrike" kern="0" cap="none" spc="0" normalizeH="0" baseline="0" noProof="0" dirty="0">
              <a:ln>
                <a:noFill/>
              </a:ln>
              <a:solidFill>
                <a:prstClr val="black"/>
              </a:solidFill>
              <a:effectLst/>
              <a:uLnTx/>
              <a:uFillTx/>
            </a:endParaRPr>
          </a:p>
        </p:txBody>
      </p:sp>
      <p:grpSp>
        <p:nvGrpSpPr>
          <p:cNvPr id="5" name="グループ化 4">
            <a:extLst>
              <a:ext uri="{FF2B5EF4-FFF2-40B4-BE49-F238E27FC236}">
                <a16:creationId xmlns:a16="http://schemas.microsoft.com/office/drawing/2014/main" id="{6CE50D27-44C5-4E95-A4AF-E306FE4AC5F3}"/>
              </a:ext>
            </a:extLst>
          </p:cNvPr>
          <p:cNvGrpSpPr/>
          <p:nvPr/>
        </p:nvGrpSpPr>
        <p:grpSpPr>
          <a:xfrm>
            <a:off x="5798181" y="2157324"/>
            <a:ext cx="3102689" cy="2535323"/>
            <a:chOff x="5798181" y="1995399"/>
            <a:chExt cx="3102689" cy="2535323"/>
          </a:xfrm>
        </p:grpSpPr>
        <p:sp>
          <p:nvSpPr>
            <p:cNvPr id="3" name="角丸四角形 31">
              <a:extLst>
                <a:ext uri="{FF2B5EF4-FFF2-40B4-BE49-F238E27FC236}">
                  <a16:creationId xmlns:a16="http://schemas.microsoft.com/office/drawing/2014/main" id="{3304F73D-8EDC-40DB-984F-544A54042D09}"/>
                </a:ext>
              </a:extLst>
            </p:cNvPr>
            <p:cNvSpPr/>
            <p:nvPr/>
          </p:nvSpPr>
          <p:spPr>
            <a:xfrm>
              <a:off x="5825000" y="1995399"/>
              <a:ext cx="3075870" cy="2535323"/>
            </a:xfrm>
            <a:prstGeom prst="roundRect">
              <a:avLst>
                <a:gd name="adj" fmla="val 8187"/>
              </a:avLst>
            </a:prstGeom>
            <a:solidFill>
              <a:schemeClr val="accent3">
                <a:lumMod val="75000"/>
                <a:alpha val="5098"/>
              </a:schemeClr>
            </a:solidFill>
            <a:ln w="28575"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a:ea typeface="Meiryo UI"/>
                <a:cs typeface="+mn-cs"/>
              </a:endParaRPr>
            </a:p>
          </p:txBody>
        </p:sp>
        <p:pic>
          <p:nvPicPr>
            <p:cNvPr id="10" name="図 9">
              <a:extLst>
                <a:ext uri="{FF2B5EF4-FFF2-40B4-BE49-F238E27FC236}">
                  <a16:creationId xmlns:a16="http://schemas.microsoft.com/office/drawing/2014/main" id="{250A7E83-4482-4E0D-8EEB-45CA8997E366}"/>
                </a:ext>
              </a:extLst>
            </p:cNvPr>
            <p:cNvPicPr>
              <a:picLocks noChangeAspect="1"/>
            </p:cNvPicPr>
            <p:nvPr/>
          </p:nvPicPr>
          <p:blipFill rotWithShape="1">
            <a:blip r:embed="rId3">
              <a:extLst>
                <a:ext uri="{28A0092B-C50C-407E-A947-70E740481C1C}">
                  <a14:useLocalDpi xmlns:a14="http://schemas.microsoft.com/office/drawing/2010/main" val="0"/>
                </a:ext>
              </a:extLst>
            </a:blip>
            <a:srcRect l="6821" t="20580" r="63344" b="33602"/>
            <a:stretch/>
          </p:blipFill>
          <p:spPr bwMode="auto">
            <a:xfrm>
              <a:off x="5929641" y="2901738"/>
              <a:ext cx="1008112" cy="1037508"/>
            </a:xfrm>
            <a:prstGeom prst="rect">
              <a:avLst/>
            </a:prstGeom>
            <a:ln>
              <a:noFill/>
            </a:ln>
            <a:extLst>
              <a:ext uri="{53640926-AAD7-44D8-BBD7-CCE9431645EC}">
                <a14:shadowObscured xmlns:a14="http://schemas.microsoft.com/office/drawing/2010/main"/>
              </a:ext>
            </a:extLst>
          </p:spPr>
        </p:pic>
        <p:pic>
          <p:nvPicPr>
            <p:cNvPr id="14" name="図 13">
              <a:extLst>
                <a:ext uri="{FF2B5EF4-FFF2-40B4-BE49-F238E27FC236}">
                  <a16:creationId xmlns:a16="http://schemas.microsoft.com/office/drawing/2014/main" id="{8BE43D9C-8725-4CBB-BFA9-88BC2A82D53D}"/>
                </a:ext>
              </a:extLst>
            </p:cNvPr>
            <p:cNvPicPr>
              <a:picLocks noChangeAspect="1"/>
            </p:cNvPicPr>
            <p:nvPr/>
          </p:nvPicPr>
          <p:blipFill rotWithShape="1">
            <a:blip r:embed="rId3">
              <a:extLst>
                <a:ext uri="{28A0092B-C50C-407E-A947-70E740481C1C}">
                  <a14:useLocalDpi xmlns:a14="http://schemas.microsoft.com/office/drawing/2010/main" val="0"/>
                </a:ext>
              </a:extLst>
            </a:blip>
            <a:srcRect l="56552" t="19299" r="11481" b="34883"/>
            <a:stretch/>
          </p:blipFill>
          <p:spPr bwMode="auto">
            <a:xfrm>
              <a:off x="7578785" y="2876646"/>
              <a:ext cx="1080120" cy="1037508"/>
            </a:xfrm>
            <a:prstGeom prst="rect">
              <a:avLst/>
            </a:prstGeom>
            <a:ln>
              <a:noFill/>
            </a:ln>
            <a:extLst>
              <a:ext uri="{53640926-AAD7-44D8-BBD7-CCE9431645EC}">
                <a14:shadowObscured xmlns:a14="http://schemas.microsoft.com/office/drawing/2010/main"/>
              </a:ext>
            </a:extLst>
          </p:spPr>
        </p:pic>
        <p:sp>
          <p:nvSpPr>
            <p:cNvPr id="15" name="正方形/長方形 14">
              <a:extLst>
                <a:ext uri="{FF2B5EF4-FFF2-40B4-BE49-F238E27FC236}">
                  <a16:creationId xmlns:a16="http://schemas.microsoft.com/office/drawing/2014/main" id="{6D80012A-5F00-4FC5-9257-3CD4AA26B898}"/>
                </a:ext>
              </a:extLst>
            </p:cNvPr>
            <p:cNvSpPr/>
            <p:nvPr/>
          </p:nvSpPr>
          <p:spPr>
            <a:xfrm>
              <a:off x="5929641" y="2359361"/>
              <a:ext cx="1144216" cy="555136"/>
            </a:xfrm>
            <a:prstGeom prst="rect">
              <a:avLst/>
            </a:prstGeom>
            <a:solidFill>
              <a:sysClr val="window" lastClr="FFFFFF">
                <a:lumMod val="85000"/>
              </a:sysClr>
            </a:solidFill>
            <a:ln w="25400" cap="flat" cmpd="sng" algn="ctr">
              <a:noFill/>
              <a:prstDash val="solid"/>
            </a:ln>
            <a:effectLst/>
          </p:spPr>
          <p:txBody>
            <a:bodyPr tIns="10800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n-ea"/>
                  <a:cs typeface="+mn-cs"/>
                </a:rPr>
                <a:t>汚れて</a:t>
              </a:r>
              <a:endParaRPr kumimoji="0" lang="en-US" altLang="ja-JP" sz="1400" b="1" i="0" u="none" strike="noStrike" kern="0" cap="none" spc="0" normalizeH="0" baseline="0" noProof="0" dirty="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n-ea"/>
                  <a:cs typeface="+mn-cs"/>
                </a:rPr>
                <a:t>いないとき</a:t>
              </a:r>
            </a:p>
          </p:txBody>
        </p:sp>
        <p:sp>
          <p:nvSpPr>
            <p:cNvPr id="16" name="正方形/長方形 15">
              <a:extLst>
                <a:ext uri="{FF2B5EF4-FFF2-40B4-BE49-F238E27FC236}">
                  <a16:creationId xmlns:a16="http://schemas.microsoft.com/office/drawing/2014/main" id="{8A3A54F4-95F3-4B68-B671-1FC9783A771A}"/>
                </a:ext>
              </a:extLst>
            </p:cNvPr>
            <p:cNvSpPr/>
            <p:nvPr/>
          </p:nvSpPr>
          <p:spPr>
            <a:xfrm>
              <a:off x="7578784" y="2351794"/>
              <a:ext cx="1225946" cy="548343"/>
            </a:xfrm>
            <a:prstGeom prst="rect">
              <a:avLst/>
            </a:prstGeom>
            <a:solidFill>
              <a:srgbClr val="FFD9D9"/>
            </a:solidFill>
            <a:ln w="25400" cap="flat" cmpd="sng" algn="ctr">
              <a:noFill/>
              <a:prstDash val="solid"/>
            </a:ln>
            <a:effectLst/>
          </p:spPr>
          <p:txBody>
            <a:bodyPr tIns="10800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0000"/>
                  </a:solidFill>
                  <a:effectLst/>
                  <a:uLnTx/>
                  <a:uFillTx/>
                  <a:latin typeface="+mn-ea"/>
                  <a:cs typeface="+mn-cs"/>
                </a:rPr>
                <a:t>汚れて</a:t>
              </a:r>
              <a:endParaRPr kumimoji="0" lang="en-US" altLang="ja-JP" sz="1400" b="1" i="0" u="none" strike="noStrike" kern="0" cap="none" spc="0" normalizeH="0" baseline="0" noProof="0" dirty="0">
                <a:ln>
                  <a:noFill/>
                </a:ln>
                <a:solidFill>
                  <a:srgbClr val="FF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0000"/>
                  </a:solidFill>
                  <a:effectLst/>
                  <a:uLnTx/>
                  <a:uFillTx/>
                  <a:latin typeface="+mn-ea"/>
                  <a:cs typeface="+mn-cs"/>
                </a:rPr>
                <a:t>いるとき</a:t>
              </a:r>
            </a:p>
          </p:txBody>
        </p:sp>
        <p:sp>
          <p:nvSpPr>
            <p:cNvPr id="18" name="正方形/長方形 17">
              <a:extLst>
                <a:ext uri="{FF2B5EF4-FFF2-40B4-BE49-F238E27FC236}">
                  <a16:creationId xmlns:a16="http://schemas.microsoft.com/office/drawing/2014/main" id="{EEDC3B92-1F18-4B5A-ACA4-B9C824ECC72B}"/>
                </a:ext>
              </a:extLst>
            </p:cNvPr>
            <p:cNvSpPr/>
            <p:nvPr/>
          </p:nvSpPr>
          <p:spPr>
            <a:xfrm>
              <a:off x="5798181" y="3954572"/>
              <a:ext cx="1275676" cy="408485"/>
            </a:xfrm>
            <a:prstGeom prst="rect">
              <a:avLst/>
            </a:prstGeom>
            <a:noFill/>
            <a:ln w="25400" cap="flat" cmpd="sng" algn="ctr">
              <a:noFill/>
              <a:prstDash val="solid"/>
            </a:ln>
            <a:effectLst/>
          </p:spPr>
          <p:txBody>
            <a:bodyPr t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n-ea"/>
                  <a:cs typeface="+mn-cs"/>
                </a:rPr>
                <a:t>ライト照射時に</a:t>
              </a:r>
              <a:endParaRPr kumimoji="0" lang="en-US" altLang="ja-JP" sz="1200" b="0" i="0" u="none" strike="noStrike" kern="0" cap="none" spc="0" normalizeH="0" baseline="0" noProof="0" dirty="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n-ea"/>
                  <a:cs typeface="+mn-cs"/>
                </a:rPr>
                <a:t>目印が見える</a:t>
              </a:r>
            </a:p>
          </p:txBody>
        </p:sp>
        <p:sp>
          <p:nvSpPr>
            <p:cNvPr id="19" name="正方形/長方形 18">
              <a:extLst>
                <a:ext uri="{FF2B5EF4-FFF2-40B4-BE49-F238E27FC236}">
                  <a16:creationId xmlns:a16="http://schemas.microsoft.com/office/drawing/2014/main" id="{E6D834DA-1FA9-4984-BEBC-AA7DE516E613}"/>
                </a:ext>
              </a:extLst>
            </p:cNvPr>
            <p:cNvSpPr/>
            <p:nvPr/>
          </p:nvSpPr>
          <p:spPr>
            <a:xfrm>
              <a:off x="7351812" y="3935865"/>
              <a:ext cx="1533689" cy="442037"/>
            </a:xfrm>
            <a:prstGeom prst="rect">
              <a:avLst/>
            </a:prstGeom>
            <a:noFill/>
            <a:ln w="25400" cap="flat" cmpd="sng" algn="ctr">
              <a:noFill/>
              <a:prstDash val="solid"/>
            </a:ln>
            <a:effectLst/>
          </p:spPr>
          <p:txBody>
            <a:bodyPr tIns="10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n-ea"/>
                  <a:cs typeface="+mn-cs"/>
                </a:rPr>
                <a:t>目印が見えない</a:t>
              </a:r>
              <a:endParaRPr kumimoji="0" lang="en-US" altLang="ja-JP" sz="1200" b="0" i="0" u="none" strike="noStrike" kern="0" cap="none" spc="0" normalizeH="0" baseline="0" noProof="0" dirty="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FF0000"/>
                  </a:solidFill>
                  <a:effectLst/>
                  <a:uLnTx/>
                  <a:uFillTx/>
                  <a:latin typeface="+mn-ea"/>
                  <a:cs typeface="+mn-cs"/>
                </a:rPr>
                <a:t>→清掃時期の目安</a:t>
              </a:r>
            </a:p>
          </p:txBody>
        </p:sp>
        <p:sp>
          <p:nvSpPr>
            <p:cNvPr id="26" name="二等辺三角形 25">
              <a:extLst>
                <a:ext uri="{FF2B5EF4-FFF2-40B4-BE49-F238E27FC236}">
                  <a16:creationId xmlns:a16="http://schemas.microsoft.com/office/drawing/2014/main" id="{9129F8F0-78F9-45B3-A045-FF1A3DBB9A82}"/>
                </a:ext>
              </a:extLst>
            </p:cNvPr>
            <p:cNvSpPr/>
            <p:nvPr/>
          </p:nvSpPr>
          <p:spPr>
            <a:xfrm rot="5400000">
              <a:off x="7001368" y="3250058"/>
              <a:ext cx="575128" cy="23459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二等辺三角形 26">
            <a:extLst>
              <a:ext uri="{FF2B5EF4-FFF2-40B4-BE49-F238E27FC236}">
                <a16:creationId xmlns:a16="http://schemas.microsoft.com/office/drawing/2014/main" id="{9C8D5F60-3B14-4125-8147-1DC6BC9E00FD}"/>
              </a:ext>
            </a:extLst>
          </p:cNvPr>
          <p:cNvSpPr/>
          <p:nvPr/>
        </p:nvSpPr>
        <p:spPr>
          <a:xfrm rot="10800000">
            <a:off x="3764644" y="5268879"/>
            <a:ext cx="344806" cy="14338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9F15A4B8-3F74-47B4-B91E-F816AACF6F4D}"/>
              </a:ext>
            </a:extLst>
          </p:cNvPr>
          <p:cNvSpPr txBox="1"/>
          <p:nvPr/>
        </p:nvSpPr>
        <p:spPr bwMode="gray">
          <a:xfrm>
            <a:off x="241404" y="764807"/>
            <a:ext cx="8668464" cy="523220"/>
          </a:xfrm>
          <a:prstGeom prst="rect">
            <a:avLst/>
          </a:prstGeom>
          <a:solidFill>
            <a:srgbClr val="00CC99"/>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施工性・メンテナンス性向上</a:t>
            </a:r>
          </a:p>
        </p:txBody>
      </p:sp>
      <p:sp>
        <p:nvSpPr>
          <p:cNvPr id="2" name="正方形/長方形 1">
            <a:extLst>
              <a:ext uri="{FF2B5EF4-FFF2-40B4-BE49-F238E27FC236}">
                <a16:creationId xmlns:a16="http://schemas.microsoft.com/office/drawing/2014/main" id="{4EF21519-F696-4323-93F2-A9BDBF217F24}"/>
              </a:ext>
            </a:extLst>
          </p:cNvPr>
          <p:cNvSpPr/>
          <p:nvPr/>
        </p:nvSpPr>
        <p:spPr>
          <a:xfrm>
            <a:off x="2690853" y="4156884"/>
            <a:ext cx="2147582" cy="258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FF0000"/>
                </a:solidFill>
              </a:rPr>
              <a:t>ドレンパン点検窓を新設</a:t>
            </a:r>
          </a:p>
        </p:txBody>
      </p:sp>
      <p:sp>
        <p:nvSpPr>
          <p:cNvPr id="4" name="四角形: 角を丸くする 3">
            <a:extLst>
              <a:ext uri="{FF2B5EF4-FFF2-40B4-BE49-F238E27FC236}">
                <a16:creationId xmlns:a16="http://schemas.microsoft.com/office/drawing/2014/main" id="{0862E55D-4637-42DE-9EC7-FFB67B4A5D63}"/>
              </a:ext>
            </a:extLst>
          </p:cNvPr>
          <p:cNvSpPr/>
          <p:nvPr/>
        </p:nvSpPr>
        <p:spPr>
          <a:xfrm>
            <a:off x="269493" y="4832109"/>
            <a:ext cx="770561" cy="35665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mn-ea"/>
              </a:rPr>
              <a:t>現行</a:t>
            </a:r>
          </a:p>
        </p:txBody>
      </p:sp>
      <p:sp>
        <p:nvSpPr>
          <p:cNvPr id="31" name="四角形: 角を丸くする 30">
            <a:extLst>
              <a:ext uri="{FF2B5EF4-FFF2-40B4-BE49-F238E27FC236}">
                <a16:creationId xmlns:a16="http://schemas.microsoft.com/office/drawing/2014/main" id="{30B34178-E600-4478-A1B7-FD6FEF474EA9}"/>
              </a:ext>
            </a:extLst>
          </p:cNvPr>
          <p:cNvSpPr/>
          <p:nvPr/>
        </p:nvSpPr>
        <p:spPr>
          <a:xfrm>
            <a:off x="269493" y="5513306"/>
            <a:ext cx="770561" cy="356651"/>
          </a:xfrm>
          <a:prstGeom prst="round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n-ea"/>
              </a:rPr>
              <a:t>新型</a:t>
            </a:r>
            <a:endParaRPr kumimoji="1" lang="ja-JP" altLang="en-US" b="1" dirty="0">
              <a:solidFill>
                <a:schemeClr val="bg1"/>
              </a:solidFill>
              <a:latin typeface="+mn-ea"/>
            </a:endParaRPr>
          </a:p>
        </p:txBody>
      </p:sp>
      <p:grpSp>
        <p:nvGrpSpPr>
          <p:cNvPr id="29" name="グループ化 28">
            <a:extLst>
              <a:ext uri="{FF2B5EF4-FFF2-40B4-BE49-F238E27FC236}">
                <a16:creationId xmlns:a16="http://schemas.microsoft.com/office/drawing/2014/main" id="{689E4E61-B0DA-49F6-B8DA-725D3059277D}"/>
              </a:ext>
            </a:extLst>
          </p:cNvPr>
          <p:cNvGrpSpPr/>
          <p:nvPr/>
        </p:nvGrpSpPr>
        <p:grpSpPr>
          <a:xfrm>
            <a:off x="171821" y="6159692"/>
            <a:ext cx="8912996" cy="397097"/>
            <a:chOff x="171821" y="5947257"/>
            <a:chExt cx="8912996" cy="397097"/>
          </a:xfrm>
        </p:grpSpPr>
        <p:sp>
          <p:nvSpPr>
            <p:cNvPr id="32" name="正方形/長方形 31">
              <a:extLst>
                <a:ext uri="{FF2B5EF4-FFF2-40B4-BE49-F238E27FC236}">
                  <a16:creationId xmlns:a16="http://schemas.microsoft.com/office/drawing/2014/main" id="{C36F7FAB-59C4-4A32-830C-9B3093E70408}"/>
                </a:ext>
              </a:extLst>
            </p:cNvPr>
            <p:cNvSpPr/>
            <p:nvPr/>
          </p:nvSpPr>
          <p:spPr>
            <a:xfrm>
              <a:off x="171821" y="5947258"/>
              <a:ext cx="286761" cy="3970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33" name="正方形/長方形 32">
              <a:extLst>
                <a:ext uri="{FF2B5EF4-FFF2-40B4-BE49-F238E27FC236}">
                  <a16:creationId xmlns:a16="http://schemas.microsoft.com/office/drawing/2014/main" id="{C001BC28-905C-42E9-AE08-E043AFF8C6BE}"/>
                </a:ext>
              </a:extLst>
            </p:cNvPr>
            <p:cNvSpPr/>
            <p:nvPr/>
          </p:nvSpPr>
          <p:spPr bwMode="gray">
            <a:xfrm>
              <a:off x="375334" y="5947257"/>
              <a:ext cx="8704554" cy="397096"/>
            </a:xfrm>
            <a:prstGeom prst="rect">
              <a:avLst/>
            </a:prstGeom>
            <a:solidFill>
              <a:schemeClr val="accent3">
                <a:lumMod val="60000"/>
                <a:lumOff val="40000"/>
              </a:schemeClr>
            </a:solidFill>
            <a:ln>
              <a:noFill/>
            </a:ln>
          </p:spPr>
          <p:txBody>
            <a:bodyPr wrap="square">
              <a:spAutoFit/>
            </a:bodyPr>
            <a:lstStyle/>
            <a:p>
              <a:pPr>
                <a:lnSpc>
                  <a:spcPts val="2500"/>
                </a:lnSpc>
                <a:defRPr/>
              </a:pPr>
              <a:r>
                <a:rPr lang="ja-JP" altLang="en-US" b="1" dirty="0">
                  <a:latin typeface="+mn-ea"/>
                </a:rPr>
                <a:t>　</a:t>
              </a:r>
              <a:r>
                <a:rPr kumimoji="0" lang="ja-JP" altLang="en-US" sz="1800" b="1" i="0" u="none" strike="noStrike" kern="0" cap="none" spc="0" normalizeH="0" baseline="0" noProof="0" dirty="0">
                  <a:ln>
                    <a:noFill/>
                  </a:ln>
                  <a:solidFill>
                    <a:prstClr val="black"/>
                  </a:solidFill>
                  <a:effectLst/>
                  <a:uLnTx/>
                  <a:uFillTx/>
                  <a:latin typeface="+mn-ea"/>
                  <a:cs typeface="+mn-cs"/>
                </a:rPr>
                <a:t>ドレンパンを取り外さずに清掃時期が分かるので、</a:t>
              </a:r>
              <a:r>
                <a:rPr kumimoji="0" lang="ja-JP" altLang="en-US" sz="1800" b="1" i="0" u="none" strike="noStrike" kern="0" cap="none" spc="0" normalizeH="0" baseline="0" noProof="0" dirty="0">
                  <a:ln>
                    <a:noFill/>
                  </a:ln>
                  <a:solidFill>
                    <a:srgbClr val="FF0000"/>
                  </a:solidFill>
                  <a:effectLst/>
                  <a:uLnTx/>
                  <a:uFillTx/>
                  <a:latin typeface="+mn-ea"/>
                  <a:cs typeface="+mn-cs"/>
                </a:rPr>
                <a:t>メンテナンス向上</a:t>
              </a:r>
              <a:r>
                <a:rPr kumimoji="0" lang="ja-JP" altLang="en-US" sz="1800" b="1" i="0" u="none" strike="noStrike" kern="0" cap="none" spc="0" normalizeH="0" baseline="0" noProof="0" dirty="0">
                  <a:ln>
                    <a:noFill/>
                  </a:ln>
                  <a:solidFill>
                    <a:prstClr val="black"/>
                  </a:solidFill>
                  <a:effectLst/>
                  <a:uLnTx/>
                  <a:uFillTx/>
                  <a:latin typeface="+mn-ea"/>
                  <a:cs typeface="+mn-cs"/>
                </a:rPr>
                <a:t>に！</a:t>
              </a:r>
            </a:p>
          </p:txBody>
        </p:sp>
        <p:sp>
          <p:nvSpPr>
            <p:cNvPr id="35" name="正方形/長方形 34">
              <a:extLst>
                <a:ext uri="{FF2B5EF4-FFF2-40B4-BE49-F238E27FC236}">
                  <a16:creationId xmlns:a16="http://schemas.microsoft.com/office/drawing/2014/main" id="{75AE2D02-D0E4-400D-A5CA-73824026B364}"/>
                </a:ext>
              </a:extLst>
            </p:cNvPr>
            <p:cNvSpPr/>
            <p:nvPr/>
          </p:nvSpPr>
          <p:spPr>
            <a:xfrm>
              <a:off x="8909868" y="5947258"/>
              <a:ext cx="174949" cy="3970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36" name="テキスト ボックス 35">
            <a:extLst>
              <a:ext uri="{FF2B5EF4-FFF2-40B4-BE49-F238E27FC236}">
                <a16:creationId xmlns:a16="http://schemas.microsoft.com/office/drawing/2014/main" id="{132C42B1-FD00-43D9-9DF1-E2EAD84DFAFD}"/>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sp>
        <p:nvSpPr>
          <p:cNvPr id="37" name="タイトル 1">
            <a:extLst>
              <a:ext uri="{FF2B5EF4-FFF2-40B4-BE49-F238E27FC236}">
                <a16:creationId xmlns:a16="http://schemas.microsoft.com/office/drawing/2014/main" id="{7830AA2C-F5AD-473A-BB32-6D71184B1422}"/>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grpSp>
        <p:nvGrpSpPr>
          <p:cNvPr id="43" name="グループ化 42">
            <a:extLst>
              <a:ext uri="{FF2B5EF4-FFF2-40B4-BE49-F238E27FC236}">
                <a16:creationId xmlns:a16="http://schemas.microsoft.com/office/drawing/2014/main" id="{C8704E2F-294A-4CD4-8342-6596FD32D077}"/>
              </a:ext>
            </a:extLst>
          </p:cNvPr>
          <p:cNvGrpSpPr/>
          <p:nvPr/>
        </p:nvGrpSpPr>
        <p:grpSpPr>
          <a:xfrm>
            <a:off x="254471" y="1397214"/>
            <a:ext cx="8514024" cy="400110"/>
            <a:chOff x="254471" y="1397214"/>
            <a:chExt cx="8514024" cy="400110"/>
          </a:xfrm>
        </p:grpSpPr>
        <p:sp>
          <p:nvSpPr>
            <p:cNvPr id="44" name="テキスト ボックス 43">
              <a:extLst>
                <a:ext uri="{FF2B5EF4-FFF2-40B4-BE49-F238E27FC236}">
                  <a16:creationId xmlns:a16="http://schemas.microsoft.com/office/drawing/2014/main" id="{E8A3305E-0D05-47FF-AA6A-4AFCEC54CB3F}"/>
                </a:ext>
              </a:extLst>
            </p:cNvPr>
            <p:cNvSpPr txBox="1"/>
            <p:nvPr/>
          </p:nvSpPr>
          <p:spPr>
            <a:xfrm>
              <a:off x="819944" y="1397214"/>
              <a:ext cx="6642348" cy="400110"/>
            </a:xfrm>
            <a:prstGeom prst="rect">
              <a:avLst/>
            </a:prstGeom>
            <a:noFill/>
          </p:spPr>
          <p:txBody>
            <a:bodyPr wrap="square" rtlCol="0">
              <a:spAutoFit/>
            </a:bodyPr>
            <a:lstStyle/>
            <a:p>
              <a:r>
                <a:rPr lang="ja-JP" altLang="en-US" sz="2000" b="1" dirty="0">
                  <a:latin typeface="+mn-ea"/>
                </a:rPr>
                <a:t>ドレンパン点検窓の設置</a:t>
              </a:r>
              <a:endParaRPr lang="en-US" altLang="ja-JP" sz="2000" b="1" dirty="0">
                <a:latin typeface="+mn-ea"/>
              </a:endParaRPr>
            </a:p>
          </p:txBody>
        </p:sp>
        <p:sp>
          <p:nvSpPr>
            <p:cNvPr id="45" name="正方形/長方形 44">
              <a:extLst>
                <a:ext uri="{FF2B5EF4-FFF2-40B4-BE49-F238E27FC236}">
                  <a16:creationId xmlns:a16="http://schemas.microsoft.com/office/drawing/2014/main" id="{514F4464-3507-459E-814E-FEF029938CA3}"/>
                </a:ext>
              </a:extLst>
            </p:cNvPr>
            <p:cNvSpPr/>
            <p:nvPr/>
          </p:nvSpPr>
          <p:spPr>
            <a:xfrm>
              <a:off x="259412" y="1423696"/>
              <a:ext cx="501389" cy="360000"/>
            </a:xfrm>
            <a:prstGeom prst="rect">
              <a:avLst/>
            </a:pr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lumMod val="95000"/>
                    </a:schemeClr>
                  </a:solidFill>
                  <a:latin typeface="メイリオ" panose="020B0604030504040204" pitchFamily="50" charset="-128"/>
                  <a:ea typeface="メイリオ" panose="020B0604030504040204" pitchFamily="50" charset="-128"/>
                </a:rPr>
                <a:t>２</a:t>
              </a:r>
              <a:endParaRPr kumimoji="1" lang="ja-JP" altLang="en-US" sz="2000" b="1" dirty="0">
                <a:solidFill>
                  <a:schemeClr val="bg1">
                    <a:lumMod val="95000"/>
                  </a:schemeClr>
                </a:solidFill>
                <a:latin typeface="メイリオ" panose="020B0604030504040204" pitchFamily="50" charset="-128"/>
                <a:ea typeface="メイリオ" panose="020B0604030504040204" pitchFamily="50" charset="-128"/>
              </a:endParaRPr>
            </a:p>
          </p:txBody>
        </p:sp>
        <p:cxnSp>
          <p:nvCxnSpPr>
            <p:cNvPr id="46" name="直線コネクタ 45">
              <a:extLst>
                <a:ext uri="{FF2B5EF4-FFF2-40B4-BE49-F238E27FC236}">
                  <a16:creationId xmlns:a16="http://schemas.microsoft.com/office/drawing/2014/main" id="{4D78A1F3-8CA6-4052-8137-CB745CF06990}"/>
                </a:ext>
              </a:extLst>
            </p:cNvPr>
            <p:cNvCxnSpPr>
              <a:cxnSpLocks/>
            </p:cNvCxnSpPr>
            <p:nvPr/>
          </p:nvCxnSpPr>
          <p:spPr>
            <a:xfrm flipH="1">
              <a:off x="254471" y="1783696"/>
              <a:ext cx="8514024" cy="4975"/>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grpSp>
      <p:sp>
        <p:nvSpPr>
          <p:cNvPr id="6" name="スライド番号プレースホルダー 5">
            <a:extLst>
              <a:ext uri="{FF2B5EF4-FFF2-40B4-BE49-F238E27FC236}">
                <a16:creationId xmlns:a16="http://schemas.microsoft.com/office/drawing/2014/main" id="{649CEAC2-97E0-47C6-9EB0-40E9F9F3106C}"/>
              </a:ext>
            </a:extLst>
          </p:cNvPr>
          <p:cNvSpPr>
            <a:spLocks noGrp="1"/>
          </p:cNvSpPr>
          <p:nvPr>
            <p:ph type="sldNum" sz="quarter" idx="16"/>
          </p:nvPr>
        </p:nvSpPr>
        <p:spPr/>
        <p:txBody>
          <a:bodyPr/>
          <a:lstStyle/>
          <a:p>
            <a:fld id="{AAEC5578-235D-485F-9B50-9803794400B3}" type="slidenum">
              <a:rPr lang="ja-JP" altLang="en-US" smtClean="0"/>
              <a:pPr/>
              <a:t>49</a:t>
            </a:fld>
            <a:endParaRPr lang="ja-JP" altLang="en-US" dirty="0"/>
          </a:p>
        </p:txBody>
      </p:sp>
      <p:sp>
        <p:nvSpPr>
          <p:cNvPr id="21" name="角丸四角形 8">
            <a:extLst>
              <a:ext uri="{FF2B5EF4-FFF2-40B4-BE49-F238E27FC236}">
                <a16:creationId xmlns:a16="http://schemas.microsoft.com/office/drawing/2014/main" id="{5660F3E0-A6AF-4E4E-8A90-3FEBFA341548}"/>
              </a:ext>
            </a:extLst>
          </p:cNvPr>
          <p:cNvSpPr/>
          <p:nvPr/>
        </p:nvSpPr>
        <p:spPr>
          <a:xfrm>
            <a:off x="6300582" y="1896533"/>
            <a:ext cx="2169478" cy="544611"/>
          </a:xfrm>
          <a:prstGeom prst="roundRect">
            <a:avLst/>
          </a:prstGeom>
          <a:solidFill>
            <a:srgbClr val="00B050"/>
          </a:solidFill>
          <a:ln w="25400" cap="flat" cmpd="sng" algn="ctr">
            <a:solidFill>
              <a:srgbClr val="00B050"/>
            </a:solidFill>
            <a:prstDash val="solid"/>
          </a:ln>
          <a:effectLst/>
        </p:spPr>
        <p:txBody>
          <a:bodyPr wrap="none" lIns="72000" tIns="0" rIns="7200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kern="0" dirty="0">
                <a:solidFill>
                  <a:prstClr val="white"/>
                </a:solidFill>
                <a:latin typeface="+mn-ea"/>
              </a:rPr>
              <a:t>ドレンパン点検窓</a:t>
            </a:r>
            <a:endParaRPr kumimoji="0" lang="en-US" altLang="ja-JP" sz="1600" b="1" kern="0" dirty="0">
              <a:solidFill>
                <a:prstClr val="white"/>
              </a:solidFill>
              <a:latin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kern="0" dirty="0">
                <a:solidFill>
                  <a:prstClr val="white"/>
                </a:solidFill>
                <a:latin typeface="+mn-ea"/>
              </a:rPr>
              <a:t>汚れ具合</a:t>
            </a:r>
            <a:r>
              <a:rPr kumimoji="0" lang="ja-JP" altLang="en-US" sz="1600" b="1" i="0" u="none" strike="noStrike" kern="0" cap="none" spc="0" normalizeH="0" baseline="0" noProof="0" dirty="0">
                <a:ln>
                  <a:noFill/>
                </a:ln>
                <a:solidFill>
                  <a:prstClr val="white"/>
                </a:solidFill>
                <a:effectLst/>
                <a:uLnTx/>
                <a:uFillTx/>
                <a:latin typeface="+mn-ea"/>
                <a:cs typeface="+mn-cs"/>
              </a:rPr>
              <a:t>のイメージ</a:t>
            </a:r>
          </a:p>
        </p:txBody>
      </p:sp>
    </p:spTree>
    <p:extLst>
      <p:ext uri="{BB962C8B-B14F-4D97-AF65-F5344CB8AC3E}">
        <p14:creationId xmlns:p14="http://schemas.microsoft.com/office/powerpoint/2010/main" val="355035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67E64D8C-E7E6-4355-B2C5-90E587BA5DAB}"/>
              </a:ext>
            </a:extLst>
          </p:cNvPr>
          <p:cNvSpPr/>
          <p:nvPr/>
        </p:nvSpPr>
        <p:spPr>
          <a:xfrm>
            <a:off x="443831" y="1751485"/>
            <a:ext cx="4290948" cy="37971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5" name="テキスト プレースホルダー 4">
            <a:extLst>
              <a:ext uri="{FF2B5EF4-FFF2-40B4-BE49-F238E27FC236}">
                <a16:creationId xmlns:a16="http://schemas.microsoft.com/office/drawing/2014/main" id="{6BE0BA8B-CF4D-4A1B-8CE6-83AE69663518}"/>
              </a:ext>
            </a:extLst>
          </p:cNvPr>
          <p:cNvSpPr>
            <a:spLocks noGrp="1"/>
          </p:cNvSpPr>
          <p:nvPr>
            <p:ph type="body" sz="quarter" idx="15"/>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B27156-F58A-461D-89C8-A4DF63A95C98}"/>
              </a:ext>
            </a:extLst>
          </p:cNvPr>
          <p:cNvSpPr>
            <a:spLocks noGrp="1"/>
          </p:cNvSpPr>
          <p:nvPr>
            <p:ph type="sldNum" sz="quarter" idx="18"/>
          </p:nvPr>
        </p:nvSpPr>
        <p:spPr/>
        <p:txBody>
          <a:bodyPr/>
          <a:lstStyle/>
          <a:p>
            <a:fld id="{8E309D18-5CEC-4165-B971-DC4DA761F26D}" type="slidenum">
              <a:rPr lang="ja-JP" altLang="en-US" smtClean="0"/>
              <a:pPr/>
              <a:t>5</a:t>
            </a:fld>
            <a:endParaRPr lang="ja-JP" altLang="en-US"/>
          </a:p>
        </p:txBody>
      </p:sp>
      <p:sp>
        <p:nvSpPr>
          <p:cNvPr id="7" name="タイトル 1">
            <a:extLst>
              <a:ext uri="{FF2B5EF4-FFF2-40B4-BE49-F238E27FC236}">
                <a16:creationId xmlns:a16="http://schemas.microsoft.com/office/drawing/2014/main" id="{99AED336-4BBD-418E-ACA7-1EAE66A5B4A7}"/>
              </a:ext>
            </a:extLst>
          </p:cNvPr>
          <p:cNvSpPr>
            <a:spLocks noGrp="1"/>
          </p:cNvSpPr>
          <p:nvPr>
            <p:ph type="title"/>
          </p:nvPr>
        </p:nvSpPr>
        <p:spPr>
          <a:xfrm>
            <a:off x="1177848" y="1"/>
            <a:ext cx="6570000" cy="688436"/>
          </a:xfrm>
        </p:spPr>
        <p:txBody>
          <a:bodyPr>
            <a:normAutofit/>
          </a:bodyPr>
          <a:lstStyle/>
          <a:p>
            <a:r>
              <a:rPr lang="en-US" altLang="ja-JP" dirty="0"/>
              <a:t>22</a:t>
            </a:r>
            <a:r>
              <a:rPr lang="ja-JP" altLang="en-US" dirty="0"/>
              <a:t>年発売ビル用マルチエアコンご紹介</a:t>
            </a:r>
          </a:p>
        </p:txBody>
      </p:sp>
      <p:sp>
        <p:nvSpPr>
          <p:cNvPr id="8" name="テキスト プレースホルダー 3">
            <a:extLst>
              <a:ext uri="{FF2B5EF4-FFF2-40B4-BE49-F238E27FC236}">
                <a16:creationId xmlns:a16="http://schemas.microsoft.com/office/drawing/2014/main" id="{E2787A43-BAC0-42C9-BFD1-1902E203E212}"/>
              </a:ext>
            </a:extLst>
          </p:cNvPr>
          <p:cNvSpPr>
            <a:spLocks noGrp="1"/>
          </p:cNvSpPr>
          <p:nvPr>
            <p:ph type="body" sz="quarter" idx="14"/>
          </p:nvPr>
        </p:nvSpPr>
        <p:spPr>
          <a:xfrm>
            <a:off x="0" y="-1"/>
            <a:ext cx="1175657" cy="691200"/>
          </a:xfrm>
        </p:spPr>
        <p:txBody>
          <a:bodyPr/>
          <a:lstStyle/>
          <a:p>
            <a:r>
              <a:rPr kumimoji="1" lang="en-US" altLang="ja-JP" dirty="0"/>
              <a:t>2</a:t>
            </a:r>
            <a:endParaRPr kumimoji="1" lang="ja-JP" altLang="en-US" dirty="0"/>
          </a:p>
        </p:txBody>
      </p:sp>
      <p:sp>
        <p:nvSpPr>
          <p:cNvPr id="9" name="Text Box 4">
            <a:extLst>
              <a:ext uri="{FF2B5EF4-FFF2-40B4-BE49-F238E27FC236}">
                <a16:creationId xmlns:a16="http://schemas.microsoft.com/office/drawing/2014/main" id="{8E03CB88-0430-48D9-B9E8-341A59EDAB00}"/>
              </a:ext>
            </a:extLst>
          </p:cNvPr>
          <p:cNvSpPr txBox="1">
            <a:spLocks noChangeArrowheads="1"/>
          </p:cNvSpPr>
          <p:nvPr/>
        </p:nvSpPr>
        <p:spPr bwMode="auto">
          <a:xfrm>
            <a:off x="229412" y="801167"/>
            <a:ext cx="8765298" cy="461665"/>
          </a:xfrm>
          <a:prstGeom prst="rect">
            <a:avLst/>
          </a:prstGeom>
          <a:solidFill>
            <a:srgbClr val="01B395"/>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省エネ性改善</a:t>
            </a:r>
          </a:p>
        </p:txBody>
      </p:sp>
      <p:sp>
        <p:nvSpPr>
          <p:cNvPr id="11" name="正方形/長方形 10">
            <a:extLst>
              <a:ext uri="{FF2B5EF4-FFF2-40B4-BE49-F238E27FC236}">
                <a16:creationId xmlns:a16="http://schemas.microsoft.com/office/drawing/2014/main" id="{C4D5C915-E326-4921-890F-9317D43E7AC8}"/>
              </a:ext>
            </a:extLst>
          </p:cNvPr>
          <p:cNvSpPr/>
          <p:nvPr/>
        </p:nvSpPr>
        <p:spPr>
          <a:xfrm>
            <a:off x="7372679" y="2116973"/>
            <a:ext cx="1277480" cy="364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lang="ja-JP" altLang="en-US" sz="1400" b="1" dirty="0">
                <a:solidFill>
                  <a:schemeClr val="tx1"/>
                </a:solidFill>
                <a:latin typeface="+mn-ea"/>
              </a:rPr>
              <a:t>室外ユニット</a:t>
            </a:r>
            <a:endParaRPr lang="en-US" altLang="ja-JP" sz="1200" dirty="0">
              <a:solidFill>
                <a:schemeClr val="tx1"/>
              </a:solidFill>
              <a:latin typeface="+mn-ea"/>
            </a:endParaRPr>
          </a:p>
        </p:txBody>
      </p:sp>
      <p:pic>
        <p:nvPicPr>
          <p:cNvPr id="12" name="図 11">
            <a:extLst>
              <a:ext uri="{FF2B5EF4-FFF2-40B4-BE49-F238E27FC236}">
                <a16:creationId xmlns:a16="http://schemas.microsoft.com/office/drawing/2014/main" id="{9C8B940D-3A29-438C-B819-C2EA80F2B1D7}"/>
              </a:ext>
            </a:extLst>
          </p:cNvPr>
          <p:cNvPicPr>
            <a:picLocks noChangeAspect="1"/>
          </p:cNvPicPr>
          <p:nvPr/>
        </p:nvPicPr>
        <p:blipFill rotWithShape="1">
          <a:blip r:embed="rId2"/>
          <a:srcRect r="64600" b="92103"/>
          <a:stretch/>
        </p:blipFill>
        <p:spPr>
          <a:xfrm>
            <a:off x="181786" y="1355248"/>
            <a:ext cx="2790014" cy="356898"/>
          </a:xfrm>
          <a:prstGeom prst="rect">
            <a:avLst/>
          </a:prstGeom>
        </p:spPr>
      </p:pic>
      <p:pic>
        <p:nvPicPr>
          <p:cNvPr id="17" name="図 16">
            <a:extLst>
              <a:ext uri="{FF2B5EF4-FFF2-40B4-BE49-F238E27FC236}">
                <a16:creationId xmlns:a16="http://schemas.microsoft.com/office/drawing/2014/main" id="{3D81832F-8BF4-47DD-A72F-0D781C8014BD}"/>
              </a:ext>
            </a:extLst>
          </p:cNvPr>
          <p:cNvPicPr>
            <a:picLocks noChangeAspect="1"/>
          </p:cNvPicPr>
          <p:nvPr/>
        </p:nvPicPr>
        <p:blipFill>
          <a:blip r:embed="rId3"/>
          <a:stretch>
            <a:fillRect/>
          </a:stretch>
        </p:blipFill>
        <p:spPr>
          <a:xfrm>
            <a:off x="-396" y="2744484"/>
            <a:ext cx="4572396" cy="2743438"/>
          </a:xfrm>
          <a:prstGeom prst="rect">
            <a:avLst/>
          </a:prstGeom>
        </p:spPr>
      </p:pic>
      <p:pic>
        <p:nvPicPr>
          <p:cNvPr id="18" name="図 17">
            <a:extLst>
              <a:ext uri="{FF2B5EF4-FFF2-40B4-BE49-F238E27FC236}">
                <a16:creationId xmlns:a16="http://schemas.microsoft.com/office/drawing/2014/main" id="{D562CE77-4F01-4CEC-9A8E-3DCFD9D9974F}"/>
              </a:ext>
            </a:extLst>
          </p:cNvPr>
          <p:cNvPicPr>
            <a:picLocks noChangeAspect="1"/>
          </p:cNvPicPr>
          <p:nvPr/>
        </p:nvPicPr>
        <p:blipFill>
          <a:blip r:embed="rId4"/>
          <a:stretch>
            <a:fillRect/>
          </a:stretch>
        </p:blipFill>
        <p:spPr>
          <a:xfrm>
            <a:off x="4462848" y="2744484"/>
            <a:ext cx="4572396" cy="2743438"/>
          </a:xfrm>
          <a:prstGeom prst="rect">
            <a:avLst/>
          </a:prstGeom>
        </p:spPr>
      </p:pic>
      <p:sp>
        <p:nvSpPr>
          <p:cNvPr id="19" name="テキスト ボックス 18">
            <a:extLst>
              <a:ext uri="{FF2B5EF4-FFF2-40B4-BE49-F238E27FC236}">
                <a16:creationId xmlns:a16="http://schemas.microsoft.com/office/drawing/2014/main" id="{D0027E50-84B2-4F52-B70E-C86CE81B3D91}"/>
              </a:ext>
            </a:extLst>
          </p:cNvPr>
          <p:cNvSpPr txBox="1"/>
          <p:nvPr/>
        </p:nvSpPr>
        <p:spPr>
          <a:xfrm>
            <a:off x="100955" y="2209866"/>
            <a:ext cx="2045753" cy="387670"/>
          </a:xfrm>
          <a:prstGeom prst="rect">
            <a:avLst/>
          </a:prstGeom>
          <a:noFill/>
        </p:spPr>
        <p:txBody>
          <a:bodyPr wrap="none" rtlCol="0">
            <a:spAutoFit/>
          </a:bodyPr>
          <a:lstStyle/>
          <a:p>
            <a:pPr algn="l">
              <a:lnSpc>
                <a:spcPct val="130000"/>
              </a:lnSpc>
            </a:pPr>
            <a:r>
              <a:rPr lang="ja-JP" altLang="en-US" sz="1600" dirty="0"/>
              <a:t>●</a:t>
            </a:r>
            <a:r>
              <a:rPr lang="en-US" altLang="ja-JP" sz="1600" dirty="0"/>
              <a:t>Fit</a:t>
            </a:r>
            <a:r>
              <a:rPr lang="ja-JP" altLang="en-US" sz="1600" dirty="0"/>
              <a:t>マルチシリーズ</a:t>
            </a:r>
            <a:endParaRPr kumimoji="1" lang="ja-JP" altLang="en-US" sz="1600" dirty="0"/>
          </a:p>
        </p:txBody>
      </p:sp>
      <p:sp>
        <p:nvSpPr>
          <p:cNvPr id="21" name="テキスト ボックス 20">
            <a:extLst>
              <a:ext uri="{FF2B5EF4-FFF2-40B4-BE49-F238E27FC236}">
                <a16:creationId xmlns:a16="http://schemas.microsoft.com/office/drawing/2014/main" id="{A50F7D0A-4D1B-43DC-A3EF-08144A5E2580}"/>
              </a:ext>
            </a:extLst>
          </p:cNvPr>
          <p:cNvSpPr txBox="1"/>
          <p:nvPr/>
        </p:nvSpPr>
        <p:spPr>
          <a:xfrm>
            <a:off x="4529068" y="2209866"/>
            <a:ext cx="2550698" cy="387670"/>
          </a:xfrm>
          <a:prstGeom prst="rect">
            <a:avLst/>
          </a:prstGeom>
          <a:noFill/>
        </p:spPr>
        <p:txBody>
          <a:bodyPr wrap="none" rtlCol="0">
            <a:spAutoFit/>
          </a:bodyPr>
          <a:lstStyle/>
          <a:p>
            <a:pPr algn="l">
              <a:lnSpc>
                <a:spcPct val="130000"/>
              </a:lnSpc>
            </a:pPr>
            <a:r>
              <a:rPr lang="ja-JP" altLang="en-US" sz="1600" dirty="0"/>
              <a:t>●ズバ暖マルチ</a:t>
            </a:r>
            <a:r>
              <a:rPr lang="en-US" altLang="ja-JP" sz="1600" dirty="0"/>
              <a:t>S</a:t>
            </a:r>
            <a:r>
              <a:rPr lang="ja-JP" altLang="en-US" sz="1600" dirty="0"/>
              <a:t>シリーズ</a:t>
            </a:r>
            <a:endParaRPr kumimoji="1" lang="ja-JP" altLang="en-US" sz="1600" dirty="0"/>
          </a:p>
        </p:txBody>
      </p:sp>
      <p:pic>
        <p:nvPicPr>
          <p:cNvPr id="2052" name="Picture 4">
            <a:extLst>
              <a:ext uri="{FF2B5EF4-FFF2-40B4-BE49-F238E27FC236}">
                <a16:creationId xmlns:a16="http://schemas.microsoft.com/office/drawing/2014/main" id="{0D9D4565-829D-4658-87B7-89445A4B2D2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75" b="96042" l="10000" r="90000">
                        <a14:foregroundMark x1="62969" y1="13750" x2="31406" y2="9375"/>
                        <a14:foregroundMark x1="58594" y1="23333" x2="63281" y2="84167"/>
                        <a14:foregroundMark x1="61250" y1="90625" x2="33125" y2="83750"/>
                        <a14:foregroundMark x1="33125" y1="83750" x2="24688" y2="48542"/>
                        <a14:foregroundMark x1="24688" y1="48542" x2="25313" y2="12083"/>
                        <a14:foregroundMark x1="25313" y1="12083" x2="52812" y2="7500"/>
                        <a14:foregroundMark x1="52812" y1="7500" x2="66250" y2="9583"/>
                        <a14:foregroundMark x1="66250" y1="9583" x2="74688" y2="67500"/>
                        <a14:foregroundMark x1="74688" y1="67500" x2="72813" y2="82292"/>
                        <a14:foregroundMark x1="72813" y1="82292" x2="64219" y2="90208"/>
                        <a14:foregroundMark x1="64219" y1="90208" x2="61719" y2="90208"/>
                        <a14:foregroundMark x1="73750" y1="38542" x2="69375" y2="11250"/>
                        <a14:foregroundMark x1="74375" y1="22500" x2="63281" y2="6667"/>
                        <a14:foregroundMark x1="63281" y1="6667" x2="57188" y2="5000"/>
                        <a14:foregroundMark x1="31563" y1="7083" x2="42031" y2="7083"/>
                        <a14:foregroundMark x1="70469" y1="9792" x2="72656" y2="20833"/>
                        <a14:foregroundMark x1="72656" y1="20833" x2="72656" y2="20833"/>
                        <a14:foregroundMark x1="73438" y1="9792" x2="73438" y2="9792"/>
                        <a14:foregroundMark x1="70938" y1="8542" x2="70313" y2="8333"/>
                        <a14:foregroundMark x1="67813" y1="7708" x2="67813" y2="7708"/>
                        <a14:foregroundMark x1="66406" y1="7708" x2="66406" y2="7708"/>
                        <a14:foregroundMark x1="25781" y1="6458" x2="26406" y2="84792"/>
                        <a14:foregroundMark x1="26406" y1="84792" x2="32500" y2="87292"/>
                        <a14:foregroundMark x1="25000" y1="76042" x2="25000" y2="83125"/>
                        <a14:foregroundMark x1="26250" y1="85417" x2="67188" y2="93125"/>
                        <a14:foregroundMark x1="67188" y1="93125" x2="69219" y2="94167"/>
                        <a14:foregroundMark x1="58906" y1="95208" x2="58906" y2="95208"/>
                        <a14:foregroundMark x1="59062" y1="96042" x2="59062" y2="96042"/>
                        <a14:foregroundMark x1="57969" y1="95833" x2="57969" y2="95833"/>
                        <a14:foregroundMark x1="33438" y1="90000" x2="33438" y2="90000"/>
                        <a14:foregroundMark x1="32031" y1="90417" x2="32031" y2="90417"/>
                        <a14:foregroundMark x1="32656" y1="90000" x2="31563" y2="90000"/>
                        <a14:foregroundMark x1="74219" y1="8542" x2="27187" y2="5000"/>
                        <a14:foregroundMark x1="46094" y1="4375" x2="61719" y2="5625"/>
                        <a14:foregroundMark x1="66406" y1="5625" x2="72656" y2="6667"/>
                        <a14:foregroundMark x1="73750" y1="7083" x2="75000" y2="7708"/>
                      </a14:backgroundRemoval>
                    </a14:imgEffect>
                  </a14:imgLayer>
                </a14:imgProps>
              </a:ext>
              <a:ext uri="{28A0092B-C50C-407E-A947-70E740481C1C}">
                <a14:useLocalDpi xmlns:a14="http://schemas.microsoft.com/office/drawing/2010/main" val="0"/>
              </a:ext>
            </a:extLst>
          </a:blip>
          <a:srcRect/>
          <a:stretch>
            <a:fillRect/>
          </a:stretch>
        </p:blipFill>
        <p:spPr bwMode="auto">
          <a:xfrm>
            <a:off x="7481062" y="735266"/>
            <a:ext cx="2060474" cy="15453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E71909F-2E16-4B94-B707-305C582EBDB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16954" y1="22325" x2="16954" y2="22325"/>
                        <a14:foregroundMark x1="14291" y1="22050" x2="13878" y2="22050"/>
                        <a14:foregroundMark x1="15529" y1="81350" x2="15529" y2="82575"/>
                        <a14:foregroundMark x1="23668" y1="86125" x2="23668" y2="86125"/>
                        <a14:backgroundMark x1="23668" y1="84625" x2="23668"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6678469" y="393458"/>
            <a:ext cx="1315301" cy="19736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435D6A06-6B0B-4D4C-81ED-FC1C717B318F}"/>
              </a:ext>
            </a:extLst>
          </p:cNvPr>
          <p:cNvSpPr txBox="1"/>
          <p:nvPr/>
        </p:nvSpPr>
        <p:spPr>
          <a:xfrm>
            <a:off x="869924" y="1740520"/>
            <a:ext cx="3438762" cy="387670"/>
          </a:xfrm>
          <a:prstGeom prst="rect">
            <a:avLst/>
          </a:prstGeom>
          <a:noFill/>
        </p:spPr>
        <p:txBody>
          <a:bodyPr wrap="none" rtlCol="0">
            <a:spAutoFit/>
          </a:bodyPr>
          <a:lstStyle/>
          <a:p>
            <a:pPr algn="l">
              <a:lnSpc>
                <a:spcPct val="130000"/>
              </a:lnSpc>
            </a:pPr>
            <a:r>
              <a:rPr kumimoji="1" lang="ja-JP" altLang="en-US" sz="1600" dirty="0"/>
              <a:t>全ての能力帯で</a:t>
            </a:r>
            <a:r>
              <a:rPr kumimoji="1" lang="en-US" altLang="ja-JP" sz="1600" dirty="0"/>
              <a:t>APF2015</a:t>
            </a:r>
            <a:r>
              <a:rPr kumimoji="1" lang="ja-JP" altLang="en-US" sz="1600" dirty="0"/>
              <a:t>値を向上！</a:t>
            </a:r>
          </a:p>
        </p:txBody>
      </p:sp>
      <p:grpSp>
        <p:nvGrpSpPr>
          <p:cNvPr id="25" name="グループ化 24">
            <a:extLst>
              <a:ext uri="{FF2B5EF4-FFF2-40B4-BE49-F238E27FC236}">
                <a16:creationId xmlns:a16="http://schemas.microsoft.com/office/drawing/2014/main" id="{987FDAF3-92E7-4094-95D5-0189B4C72EF2}"/>
              </a:ext>
            </a:extLst>
          </p:cNvPr>
          <p:cNvGrpSpPr/>
          <p:nvPr/>
        </p:nvGrpSpPr>
        <p:grpSpPr>
          <a:xfrm>
            <a:off x="293483" y="5571958"/>
            <a:ext cx="8701227" cy="1021401"/>
            <a:chOff x="293483" y="5994400"/>
            <a:chExt cx="8073095" cy="609653"/>
          </a:xfrm>
        </p:grpSpPr>
        <p:sp>
          <p:nvSpPr>
            <p:cNvPr id="26" name="正方形/長方形 25">
              <a:extLst>
                <a:ext uri="{FF2B5EF4-FFF2-40B4-BE49-F238E27FC236}">
                  <a16:creationId xmlns:a16="http://schemas.microsoft.com/office/drawing/2014/main" id="{7CE9539C-6931-438C-B91A-0945A145CD8D}"/>
                </a:ext>
              </a:extLst>
            </p:cNvPr>
            <p:cNvSpPr/>
            <p:nvPr/>
          </p:nvSpPr>
          <p:spPr>
            <a:xfrm>
              <a:off x="358558" y="5994400"/>
              <a:ext cx="7945065" cy="60965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b="1" i="0" u="none" strike="noStrike" baseline="0" dirty="0">
                  <a:solidFill>
                    <a:schemeClr val="tx1"/>
                  </a:solidFill>
                  <a:latin typeface="+mn-ea"/>
                </a:rPr>
                <a:t>　全能力帯で</a:t>
              </a:r>
              <a:r>
                <a:rPr lang="en-US" altLang="ja-JP" b="1" i="0" u="none" strike="noStrike" baseline="0" dirty="0">
                  <a:solidFill>
                    <a:schemeClr val="tx1"/>
                  </a:solidFill>
                  <a:latin typeface="+mn-ea"/>
                </a:rPr>
                <a:t>APF2015</a:t>
              </a:r>
              <a:r>
                <a:rPr lang="ja-JP" altLang="en-US" b="1" i="0" u="none" strike="noStrike" baseline="0" dirty="0">
                  <a:solidFill>
                    <a:schemeClr val="tx1"/>
                  </a:solidFill>
                  <a:latin typeface="+mn-ea"/>
                </a:rPr>
                <a:t>値を向上。</a:t>
              </a:r>
              <a:endParaRPr lang="en-US" altLang="ja-JP" b="1" i="0" u="none" strike="noStrike" baseline="0" dirty="0">
                <a:solidFill>
                  <a:schemeClr val="tx1"/>
                </a:solidFill>
                <a:latin typeface="+mn-ea"/>
              </a:endParaRPr>
            </a:p>
            <a:p>
              <a:pPr algn="l"/>
              <a:r>
                <a:rPr lang="ja-JP" altLang="en-US" b="1" dirty="0">
                  <a:solidFill>
                    <a:schemeClr val="tx1"/>
                  </a:solidFill>
                  <a:latin typeface="+mn-ea"/>
                </a:rPr>
                <a:t>　</a:t>
              </a:r>
              <a:r>
                <a:rPr lang="en-US" altLang="ja-JP" b="1" i="0" u="none" strike="noStrike" baseline="0" dirty="0">
                  <a:solidFill>
                    <a:schemeClr val="tx1"/>
                  </a:solidFill>
                  <a:latin typeface="+mn-ea"/>
                </a:rPr>
                <a:t>3</a:t>
              </a:r>
              <a:r>
                <a:rPr lang="ja-JP" altLang="en-US" b="1" i="0" u="none" strike="noStrike" baseline="0" dirty="0">
                  <a:solidFill>
                    <a:schemeClr val="tx1"/>
                  </a:solidFill>
                  <a:latin typeface="+mn-ea"/>
                </a:rPr>
                <a:t>～</a:t>
              </a:r>
              <a:r>
                <a:rPr lang="en-US" altLang="ja-JP" b="1" i="0" u="none" strike="noStrike" baseline="0" dirty="0">
                  <a:solidFill>
                    <a:schemeClr val="tx1"/>
                  </a:solidFill>
                  <a:latin typeface="+mn-ea"/>
                </a:rPr>
                <a:t>8</a:t>
              </a:r>
              <a:r>
                <a:rPr lang="ja-JP" altLang="en-US" b="1" i="0" u="none" strike="noStrike" baseline="0" dirty="0">
                  <a:solidFill>
                    <a:schemeClr val="tx1"/>
                  </a:solidFill>
                  <a:latin typeface="+mn-ea"/>
                </a:rPr>
                <a:t>馬力で</a:t>
              </a:r>
              <a:r>
                <a:rPr lang="en-US" altLang="ja-JP" b="1" i="0" u="none" strike="noStrike" baseline="0" dirty="0">
                  <a:solidFill>
                    <a:schemeClr val="tx1"/>
                  </a:solidFill>
                  <a:latin typeface="+mn-ea"/>
                </a:rPr>
                <a:t>2015</a:t>
              </a:r>
              <a:r>
                <a:rPr lang="ja-JP" altLang="en-US" b="1" i="0" u="none" strike="noStrike" baseline="0" dirty="0">
                  <a:solidFill>
                    <a:schemeClr val="tx1"/>
                  </a:solidFill>
                  <a:latin typeface="+mn-ea"/>
                </a:rPr>
                <a:t>年省エネ基準値をクリアするなど、高い省エネ性能で</a:t>
              </a:r>
              <a:endParaRPr lang="en-US" altLang="ja-JP" b="1" i="0" u="none" strike="noStrike" baseline="0" dirty="0">
                <a:solidFill>
                  <a:schemeClr val="tx1"/>
                </a:solidFill>
                <a:latin typeface="+mn-ea"/>
              </a:endParaRPr>
            </a:p>
            <a:p>
              <a:pPr algn="l"/>
              <a:r>
                <a:rPr lang="ja-JP" altLang="en-US" b="1" dirty="0">
                  <a:solidFill>
                    <a:schemeClr val="tx1"/>
                  </a:solidFill>
                  <a:latin typeface="+mn-ea"/>
                </a:rPr>
                <a:t>　</a:t>
              </a:r>
              <a:r>
                <a:rPr lang="ja-JP" altLang="en-US" b="1" i="0" u="none" strike="noStrike" baseline="0" dirty="0">
                  <a:solidFill>
                    <a:schemeClr val="tx1"/>
                  </a:solidFill>
                  <a:latin typeface="+mn-ea"/>
                </a:rPr>
                <a:t>年間電気代の削減に貢献します。</a:t>
              </a:r>
              <a:endParaRPr lang="en-US" altLang="ja-JP" b="1" i="0" u="none" strike="noStrike" baseline="0" dirty="0">
                <a:solidFill>
                  <a:schemeClr val="tx1"/>
                </a:solidFill>
                <a:latin typeface="+mn-ea"/>
              </a:endParaRPr>
            </a:p>
          </p:txBody>
        </p:sp>
        <p:sp>
          <p:nvSpPr>
            <p:cNvPr id="27" name="正方形/長方形 26">
              <a:extLst>
                <a:ext uri="{FF2B5EF4-FFF2-40B4-BE49-F238E27FC236}">
                  <a16:creationId xmlns:a16="http://schemas.microsoft.com/office/drawing/2014/main" id="{3BD475B7-41B4-4F99-A92A-05F5A96697FC}"/>
                </a:ext>
              </a:extLst>
            </p:cNvPr>
            <p:cNvSpPr/>
            <p:nvPr/>
          </p:nvSpPr>
          <p:spPr>
            <a:xfrm>
              <a:off x="293483" y="5994400"/>
              <a:ext cx="139495" cy="609653"/>
            </a:xfrm>
            <a:prstGeom prst="rect">
              <a:avLst/>
            </a:prstGeom>
            <a:solidFill>
              <a:srgbClr val="01B395"/>
            </a:solidFill>
            <a:ln>
              <a:solidFill>
                <a:srgbClr val="01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CCFCB7D3-842F-4F77-9A6E-671FD16103DE}"/>
                </a:ext>
              </a:extLst>
            </p:cNvPr>
            <p:cNvSpPr/>
            <p:nvPr/>
          </p:nvSpPr>
          <p:spPr>
            <a:xfrm>
              <a:off x="8234821" y="5994400"/>
              <a:ext cx="131757" cy="609653"/>
            </a:xfrm>
            <a:prstGeom prst="rect">
              <a:avLst/>
            </a:prstGeom>
            <a:solidFill>
              <a:srgbClr val="01B395"/>
            </a:solidFill>
            <a:ln>
              <a:solidFill>
                <a:srgbClr val="01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eiryo UI" panose="020B0604030504040204" pitchFamily="50" charset="-128"/>
                <a:ea typeface="Meiryo UI" panose="020B0604030504040204" pitchFamily="50" charset="-128"/>
              </a:endParaRPr>
            </a:p>
          </p:txBody>
        </p:sp>
      </p:grpSp>
      <p:sp>
        <p:nvSpPr>
          <p:cNvPr id="23" name="テキスト ボックス 22">
            <a:extLst>
              <a:ext uri="{FF2B5EF4-FFF2-40B4-BE49-F238E27FC236}">
                <a16:creationId xmlns:a16="http://schemas.microsoft.com/office/drawing/2014/main" id="{A31B3C54-AC27-4E0F-A24C-E1EED9F62650}"/>
              </a:ext>
            </a:extLst>
          </p:cNvPr>
          <p:cNvSpPr txBox="1"/>
          <p:nvPr/>
        </p:nvSpPr>
        <p:spPr>
          <a:xfrm>
            <a:off x="363621" y="2525568"/>
            <a:ext cx="3062057" cy="312008"/>
          </a:xfrm>
          <a:prstGeom prst="rect">
            <a:avLst/>
          </a:prstGeom>
          <a:noFill/>
        </p:spPr>
        <p:txBody>
          <a:bodyPr wrap="none" rtlCol="0">
            <a:spAutoFit/>
          </a:bodyPr>
          <a:lstStyle/>
          <a:p>
            <a:pPr algn="l">
              <a:lnSpc>
                <a:spcPct val="130000"/>
              </a:lnSpc>
            </a:pPr>
            <a:r>
              <a:rPr lang="en-US" altLang="ja-JP" sz="1200" dirty="0"/>
              <a:t>※Fit</a:t>
            </a:r>
            <a:r>
              <a:rPr lang="ja-JP" altLang="en-US" sz="1200" dirty="0"/>
              <a:t>マルチ　</a:t>
            </a:r>
            <a:r>
              <a:rPr lang="en-US" altLang="ja-JP" sz="1200" dirty="0"/>
              <a:t>3</a:t>
            </a:r>
            <a:r>
              <a:rPr lang="ja-JP" altLang="en-US" sz="1200" dirty="0"/>
              <a:t>･</a:t>
            </a:r>
            <a:r>
              <a:rPr lang="en-US" altLang="ja-JP" sz="1200" dirty="0"/>
              <a:t>4</a:t>
            </a:r>
            <a:r>
              <a:rPr lang="ja-JP" altLang="en-US" sz="1200" dirty="0"/>
              <a:t>･</a:t>
            </a:r>
            <a:r>
              <a:rPr lang="en-US" altLang="ja-JP" sz="1200" dirty="0"/>
              <a:t>5</a:t>
            </a:r>
            <a:r>
              <a:rPr lang="ja-JP" altLang="en-US" sz="1200" dirty="0"/>
              <a:t>馬力は三相機種の値。</a:t>
            </a:r>
            <a:endParaRPr kumimoji="1" lang="ja-JP" altLang="en-US" sz="1200" dirty="0"/>
          </a:p>
        </p:txBody>
      </p:sp>
    </p:spTree>
    <p:extLst>
      <p:ext uri="{BB962C8B-B14F-4D97-AF65-F5344CB8AC3E}">
        <p14:creationId xmlns:p14="http://schemas.microsoft.com/office/powerpoint/2010/main" val="3861204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5E4EDE42-77B2-47C9-A17A-57DD59C7C18B}"/>
              </a:ext>
            </a:extLst>
          </p:cNvPr>
          <p:cNvSpPr txBox="1"/>
          <p:nvPr/>
        </p:nvSpPr>
        <p:spPr>
          <a:xfrm>
            <a:off x="5642558" y="4675301"/>
            <a:ext cx="3540883"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rPr>
              <a:t>ユニットからの</a:t>
            </a:r>
            <a:endParaRPr kumimoji="0" lang="en-US" altLang="ja-JP" sz="16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rPr>
              <a:t>天井裏必要最小スペースを</a:t>
            </a:r>
            <a:endParaRPr kumimoji="0" lang="en-US" altLang="ja-JP" sz="16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prstClr val="black"/>
                </a:solidFill>
                <a:effectLst/>
                <a:uLnTx/>
                <a:uFillTx/>
              </a:rPr>
              <a:t>97mm </a:t>
            </a:r>
            <a:r>
              <a:rPr kumimoji="0" lang="ja-JP" altLang="en-US" sz="2000" b="1" i="0" u="none" strike="noStrike" kern="0" cap="none" spc="0" normalizeH="0" baseline="0" noProof="0" dirty="0">
                <a:ln>
                  <a:noFill/>
                </a:ln>
                <a:solidFill>
                  <a:prstClr val="black"/>
                </a:solidFill>
                <a:effectLst/>
                <a:uLnTx/>
                <a:uFillTx/>
              </a:rPr>
              <a:t>⇒ </a:t>
            </a:r>
            <a:r>
              <a:rPr kumimoji="0" lang="en-US" altLang="ja-JP" sz="2000" b="1" i="0" u="none" strike="noStrike" kern="0" cap="none" spc="0" normalizeH="0" baseline="0" noProof="0" dirty="0">
                <a:ln>
                  <a:noFill/>
                </a:ln>
                <a:solidFill>
                  <a:srgbClr val="FF3300"/>
                </a:solidFill>
                <a:effectLst/>
                <a:uLnTx/>
                <a:uFillTx/>
              </a:rPr>
              <a:t>7mm</a:t>
            </a:r>
            <a:r>
              <a:rPr kumimoji="0" lang="ja-JP" altLang="en-US" sz="2000" b="1" i="0" u="none" strike="noStrike" kern="0" cap="none" spc="0" normalizeH="0" baseline="0" noProof="0" dirty="0">
                <a:ln>
                  <a:noFill/>
                </a:ln>
                <a:solidFill>
                  <a:srgbClr val="FF3300"/>
                </a:solidFill>
                <a:effectLst/>
                <a:uLnTx/>
                <a:uFillTx/>
              </a:rPr>
              <a:t>に縮小</a:t>
            </a:r>
            <a:endParaRPr kumimoji="0" lang="en-US" altLang="ja-JP" sz="2000" b="1" i="0" u="none" strike="noStrike" kern="0" cap="none" spc="0" normalizeH="0" baseline="0" noProof="0" dirty="0">
              <a:ln>
                <a:noFill/>
              </a:ln>
              <a:solidFill>
                <a:prstClr val="black"/>
              </a:solidFill>
              <a:effectLst/>
              <a:uLnTx/>
              <a:uFillTx/>
            </a:endParaRPr>
          </a:p>
        </p:txBody>
      </p:sp>
      <p:sp>
        <p:nvSpPr>
          <p:cNvPr id="3" name="正方形/長方形 2">
            <a:extLst>
              <a:ext uri="{FF2B5EF4-FFF2-40B4-BE49-F238E27FC236}">
                <a16:creationId xmlns:a16="http://schemas.microsoft.com/office/drawing/2014/main" id="{60E01833-2BBD-4EE8-A498-6F31D2E65F53}"/>
              </a:ext>
            </a:extLst>
          </p:cNvPr>
          <p:cNvSpPr/>
          <p:nvPr/>
        </p:nvSpPr>
        <p:spPr>
          <a:xfrm>
            <a:off x="7272698" y="5499408"/>
            <a:ext cx="1495797" cy="52644"/>
          </a:xfrm>
          <a:prstGeom prst="rect">
            <a:avLst/>
          </a:prstGeom>
          <a:solidFill>
            <a:srgbClr val="FFFF00">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endParaRPr>
          </a:p>
        </p:txBody>
      </p:sp>
      <p:pic>
        <p:nvPicPr>
          <p:cNvPr id="4" name="図 3">
            <a:extLst>
              <a:ext uri="{FF2B5EF4-FFF2-40B4-BE49-F238E27FC236}">
                <a16:creationId xmlns:a16="http://schemas.microsoft.com/office/drawing/2014/main" id="{D3DDD122-97CD-4575-81C6-B3AF329C25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39" t="26540" r="22366" b="40823"/>
          <a:stretch/>
        </p:blipFill>
        <p:spPr>
          <a:xfrm>
            <a:off x="4428218" y="2818564"/>
            <a:ext cx="4440819" cy="1839097"/>
          </a:xfrm>
          <a:prstGeom prst="rect">
            <a:avLst/>
          </a:prstGeom>
        </p:spPr>
      </p:pic>
      <p:pic>
        <p:nvPicPr>
          <p:cNvPr id="5" name="図 4">
            <a:extLst>
              <a:ext uri="{FF2B5EF4-FFF2-40B4-BE49-F238E27FC236}">
                <a16:creationId xmlns:a16="http://schemas.microsoft.com/office/drawing/2014/main" id="{BC2CCF2A-AA58-41E3-8A00-ECD41FAB1B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10" t="26100" r="22948" b="39500"/>
          <a:stretch/>
        </p:blipFill>
        <p:spPr>
          <a:xfrm>
            <a:off x="289553" y="2818564"/>
            <a:ext cx="3431674" cy="1839097"/>
          </a:xfrm>
          <a:prstGeom prst="rect">
            <a:avLst/>
          </a:prstGeom>
        </p:spPr>
      </p:pic>
      <p:sp>
        <p:nvSpPr>
          <p:cNvPr id="6" name="楕円 5">
            <a:extLst>
              <a:ext uri="{FF2B5EF4-FFF2-40B4-BE49-F238E27FC236}">
                <a16:creationId xmlns:a16="http://schemas.microsoft.com/office/drawing/2014/main" id="{E677B34D-0D00-48E4-B8F3-A0AEE2E3CF60}"/>
              </a:ext>
            </a:extLst>
          </p:cNvPr>
          <p:cNvSpPr/>
          <p:nvPr/>
        </p:nvSpPr>
        <p:spPr>
          <a:xfrm rot="953103">
            <a:off x="297573" y="3214815"/>
            <a:ext cx="2423134" cy="748501"/>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7" name="楕円 6">
            <a:extLst>
              <a:ext uri="{FF2B5EF4-FFF2-40B4-BE49-F238E27FC236}">
                <a16:creationId xmlns:a16="http://schemas.microsoft.com/office/drawing/2014/main" id="{5513432E-04EA-4BCA-A179-7601470CEA0A}"/>
              </a:ext>
            </a:extLst>
          </p:cNvPr>
          <p:cNvSpPr/>
          <p:nvPr/>
        </p:nvSpPr>
        <p:spPr>
          <a:xfrm rot="342329">
            <a:off x="4883743" y="3307034"/>
            <a:ext cx="3603073" cy="1016514"/>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7749C15A-D437-46A7-A160-1BFC37CA75D6}"/>
              </a:ext>
            </a:extLst>
          </p:cNvPr>
          <p:cNvSpPr txBox="1"/>
          <p:nvPr/>
        </p:nvSpPr>
        <p:spPr>
          <a:xfrm>
            <a:off x="5795806" y="5649935"/>
            <a:ext cx="3710644"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sng" strike="noStrike" kern="0" cap="none" spc="0" normalizeH="0" baseline="0" noProof="0" dirty="0">
                <a:ln>
                  <a:noFill/>
                </a:ln>
                <a:solidFill>
                  <a:srgbClr val="FF0000"/>
                </a:solidFill>
                <a:effectLst/>
                <a:uLnTx/>
                <a:uFillTx/>
              </a:rPr>
              <a:t>天井裏にアンカーボルトで取り付けた場合と同等に！</a:t>
            </a:r>
            <a:endParaRPr kumimoji="0" lang="en-US" altLang="ja-JP" sz="1050" b="1" i="0" u="sng" strike="noStrike" kern="0" cap="none" spc="0" normalizeH="0" baseline="0" noProof="0" dirty="0">
              <a:ln>
                <a:noFill/>
              </a:ln>
              <a:solidFill>
                <a:srgbClr val="FF0000"/>
              </a:solidFill>
              <a:effectLst/>
              <a:uLnTx/>
              <a:uFillTx/>
            </a:endParaRPr>
          </a:p>
        </p:txBody>
      </p:sp>
      <p:sp>
        <p:nvSpPr>
          <p:cNvPr id="26" name="テキスト ボックス 25">
            <a:extLst>
              <a:ext uri="{FF2B5EF4-FFF2-40B4-BE49-F238E27FC236}">
                <a16:creationId xmlns:a16="http://schemas.microsoft.com/office/drawing/2014/main" id="{1A147638-4968-4B22-ADD0-465C8AAEF1E8}"/>
              </a:ext>
            </a:extLst>
          </p:cNvPr>
          <p:cNvSpPr txBox="1"/>
          <p:nvPr/>
        </p:nvSpPr>
        <p:spPr>
          <a:xfrm>
            <a:off x="285671" y="2475557"/>
            <a:ext cx="3435556"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rPr>
              <a:t>C</a:t>
            </a:r>
            <a:r>
              <a:rPr kumimoji="0" lang="ja-JP" altLang="en-US" sz="1600" b="0" i="0" u="none" strike="noStrike" kern="0" cap="none" spc="0" normalizeH="0" baseline="0" noProof="0" dirty="0">
                <a:ln>
                  <a:noFill/>
                </a:ln>
                <a:solidFill>
                  <a:prstClr val="black"/>
                </a:solidFill>
                <a:effectLst/>
                <a:uLnTx/>
                <a:uFillTx/>
              </a:rPr>
              <a:t>型チャンネルがユニットの真上</a:t>
            </a:r>
            <a:r>
              <a:rPr kumimoji="0" lang="ja-JP" altLang="en-US" sz="1600" kern="0" dirty="0">
                <a:solidFill>
                  <a:prstClr val="black"/>
                </a:solidFill>
              </a:rPr>
              <a:t>に</a:t>
            </a:r>
            <a:endParaRPr kumimoji="0" lang="en-US" altLang="ja-JP" sz="1600" kern="0" dirty="0">
              <a:solidFill>
                <a:prstClr val="black"/>
              </a:solidFill>
            </a:endParaRPr>
          </a:p>
        </p:txBody>
      </p:sp>
      <p:sp>
        <p:nvSpPr>
          <p:cNvPr id="27" name="テキスト ボックス 26">
            <a:extLst>
              <a:ext uri="{FF2B5EF4-FFF2-40B4-BE49-F238E27FC236}">
                <a16:creationId xmlns:a16="http://schemas.microsoft.com/office/drawing/2014/main" id="{9901BCD1-B67B-45D4-96DC-6FD5374A458F}"/>
              </a:ext>
            </a:extLst>
          </p:cNvPr>
          <p:cNvSpPr txBox="1"/>
          <p:nvPr/>
        </p:nvSpPr>
        <p:spPr>
          <a:xfrm>
            <a:off x="4435024" y="2462370"/>
            <a:ext cx="443723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prstClr val="black"/>
                </a:solidFill>
                <a:effectLst/>
                <a:uLnTx/>
                <a:uFillTx/>
              </a:rPr>
              <a:t>C</a:t>
            </a:r>
            <a:r>
              <a:rPr kumimoji="0" lang="ja-JP" altLang="en-US" sz="1600" b="1" i="0" u="none" strike="noStrike" kern="0" cap="none" spc="0" normalizeH="0" baseline="0" noProof="0" dirty="0">
                <a:ln>
                  <a:noFill/>
                </a:ln>
                <a:solidFill>
                  <a:prstClr val="black"/>
                </a:solidFill>
                <a:effectLst/>
                <a:uLnTx/>
                <a:uFillTx/>
              </a:rPr>
              <a:t>型チャンネルがユニット外側に</a:t>
            </a:r>
            <a:endParaRPr kumimoji="0" lang="en-US" altLang="ja-JP" sz="1600" b="1" i="0" u="none" strike="noStrike" kern="0" cap="none" spc="0" normalizeH="0" baseline="0" noProof="0" dirty="0">
              <a:ln>
                <a:noFill/>
              </a:ln>
              <a:solidFill>
                <a:prstClr val="black"/>
              </a:solidFill>
              <a:effectLst/>
              <a:uLnTx/>
              <a:uFillTx/>
            </a:endParaRPr>
          </a:p>
        </p:txBody>
      </p:sp>
      <p:sp>
        <p:nvSpPr>
          <p:cNvPr id="31" name="二等辺三角形 30">
            <a:extLst>
              <a:ext uri="{FF2B5EF4-FFF2-40B4-BE49-F238E27FC236}">
                <a16:creationId xmlns:a16="http://schemas.microsoft.com/office/drawing/2014/main" id="{CD2AFC27-80A3-446D-83D1-C9191F8CB295}"/>
              </a:ext>
            </a:extLst>
          </p:cNvPr>
          <p:cNvSpPr/>
          <p:nvPr/>
        </p:nvSpPr>
        <p:spPr>
          <a:xfrm rot="5400000">
            <a:off x="3827323" y="3672785"/>
            <a:ext cx="552498" cy="279341"/>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E1C8AA9C-6E1F-43F9-A389-AF3A62639570}"/>
              </a:ext>
            </a:extLst>
          </p:cNvPr>
          <p:cNvSpPr txBox="1"/>
          <p:nvPr/>
        </p:nvSpPr>
        <p:spPr bwMode="gray">
          <a:xfrm>
            <a:off x="241404" y="771134"/>
            <a:ext cx="8668464" cy="523220"/>
          </a:xfrm>
          <a:prstGeom prst="rect">
            <a:avLst/>
          </a:prstGeom>
          <a:solidFill>
            <a:srgbClr val="00CC99"/>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施工性・メンテナンス性向上</a:t>
            </a:r>
          </a:p>
        </p:txBody>
      </p:sp>
      <p:sp>
        <p:nvSpPr>
          <p:cNvPr id="47" name="二等辺三角形 46">
            <a:extLst>
              <a:ext uri="{FF2B5EF4-FFF2-40B4-BE49-F238E27FC236}">
                <a16:creationId xmlns:a16="http://schemas.microsoft.com/office/drawing/2014/main" id="{1BB93542-9497-4ACB-A553-472EFC310C22}"/>
              </a:ext>
            </a:extLst>
          </p:cNvPr>
          <p:cNvSpPr/>
          <p:nvPr/>
        </p:nvSpPr>
        <p:spPr>
          <a:xfrm rot="11842228" flipH="1" flipV="1">
            <a:off x="5156132" y="3869992"/>
            <a:ext cx="228167" cy="92856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4FFA882F-05E4-4C2C-9BF6-E3CA2EDA4B72}"/>
              </a:ext>
            </a:extLst>
          </p:cNvPr>
          <p:cNvGrpSpPr/>
          <p:nvPr/>
        </p:nvGrpSpPr>
        <p:grpSpPr>
          <a:xfrm>
            <a:off x="4435024" y="4657857"/>
            <a:ext cx="1521937" cy="1413490"/>
            <a:chOff x="4435024" y="4652720"/>
            <a:chExt cx="1521937" cy="1413490"/>
          </a:xfrm>
        </p:grpSpPr>
        <p:pic>
          <p:nvPicPr>
            <p:cNvPr id="49" name="図 48">
              <a:extLst>
                <a:ext uri="{FF2B5EF4-FFF2-40B4-BE49-F238E27FC236}">
                  <a16:creationId xmlns:a16="http://schemas.microsoft.com/office/drawing/2014/main" id="{BB790F1C-C8EA-4299-B742-8B3D8079DB64}"/>
                </a:ext>
              </a:extLst>
            </p:cNvPr>
            <p:cNvPicPr>
              <a:picLocks noChangeAspect="1"/>
            </p:cNvPicPr>
            <p:nvPr/>
          </p:nvPicPr>
          <p:blipFill rotWithShape="1">
            <a:blip r:embed="rId4"/>
            <a:srcRect l="-1" r="-3774" b="16087"/>
            <a:stretch/>
          </p:blipFill>
          <p:spPr>
            <a:xfrm>
              <a:off x="4435024" y="4652720"/>
              <a:ext cx="1521937" cy="1402823"/>
            </a:xfrm>
            <a:prstGeom prst="rect">
              <a:avLst/>
            </a:prstGeom>
            <a:ln>
              <a:noFill/>
            </a:ln>
          </p:spPr>
        </p:pic>
        <p:sp>
          <p:nvSpPr>
            <p:cNvPr id="50" name="楕円 49">
              <a:extLst>
                <a:ext uri="{FF2B5EF4-FFF2-40B4-BE49-F238E27FC236}">
                  <a16:creationId xmlns:a16="http://schemas.microsoft.com/office/drawing/2014/main" id="{4DEB1D36-7B8C-4648-96DB-F1F3463D9E38}"/>
                </a:ext>
              </a:extLst>
            </p:cNvPr>
            <p:cNvSpPr/>
            <p:nvPr/>
          </p:nvSpPr>
          <p:spPr>
            <a:xfrm>
              <a:off x="4472790" y="4672093"/>
              <a:ext cx="1371113" cy="13941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6" name="テキスト ボックス 55">
            <a:extLst>
              <a:ext uri="{FF2B5EF4-FFF2-40B4-BE49-F238E27FC236}">
                <a16:creationId xmlns:a16="http://schemas.microsoft.com/office/drawing/2014/main" id="{40F92B7F-FA94-4909-B29B-052449A84EC3}"/>
              </a:ext>
            </a:extLst>
          </p:cNvPr>
          <p:cNvSpPr txBox="1"/>
          <p:nvPr/>
        </p:nvSpPr>
        <p:spPr>
          <a:xfrm>
            <a:off x="275615" y="4734236"/>
            <a:ext cx="3431674" cy="646331"/>
          </a:xfrm>
          <a:prstGeom prst="rect">
            <a:avLst/>
          </a:prstGeom>
          <a:noFill/>
        </p:spPr>
        <p:txBody>
          <a:bodyPr wrap="square" rtlCol="0">
            <a:spAutoFit/>
          </a:bodyPr>
          <a:lstStyle/>
          <a:p>
            <a:pPr algn="ctr"/>
            <a:r>
              <a:rPr kumimoji="1" lang="ja-JP" altLang="en-US" u="sng" dirty="0"/>
              <a:t>一定のユニットからの</a:t>
            </a:r>
            <a:endParaRPr kumimoji="1" lang="en-US" altLang="ja-JP" u="sng" dirty="0"/>
          </a:p>
          <a:p>
            <a:pPr algn="ctr"/>
            <a:r>
              <a:rPr kumimoji="1" lang="ja-JP" altLang="en-US" u="sng" dirty="0"/>
              <a:t>天井裏スペースが必要</a:t>
            </a:r>
          </a:p>
        </p:txBody>
      </p:sp>
      <p:sp>
        <p:nvSpPr>
          <p:cNvPr id="39" name="四角形: 角を丸くする 38">
            <a:extLst>
              <a:ext uri="{FF2B5EF4-FFF2-40B4-BE49-F238E27FC236}">
                <a16:creationId xmlns:a16="http://schemas.microsoft.com/office/drawing/2014/main" id="{8859B00F-D99A-4EB9-B8F4-2C78D2E8D24B}"/>
              </a:ext>
            </a:extLst>
          </p:cNvPr>
          <p:cNvSpPr/>
          <p:nvPr/>
        </p:nvSpPr>
        <p:spPr>
          <a:xfrm>
            <a:off x="337922" y="1959574"/>
            <a:ext cx="3351601" cy="45826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rPr>
              <a:t>横吊り金具なし</a:t>
            </a:r>
            <a:endParaRPr kumimoji="1" lang="ja-JP" altLang="en-US" sz="2000" b="1" dirty="0">
              <a:solidFill>
                <a:schemeClr val="bg1"/>
              </a:solidFill>
            </a:endParaRPr>
          </a:p>
        </p:txBody>
      </p:sp>
      <p:sp>
        <p:nvSpPr>
          <p:cNvPr id="40" name="四角形: 角を丸くする 39">
            <a:extLst>
              <a:ext uri="{FF2B5EF4-FFF2-40B4-BE49-F238E27FC236}">
                <a16:creationId xmlns:a16="http://schemas.microsoft.com/office/drawing/2014/main" id="{935E556E-01ED-4938-B933-BDA3D3908A50}"/>
              </a:ext>
            </a:extLst>
          </p:cNvPr>
          <p:cNvSpPr/>
          <p:nvPr/>
        </p:nvSpPr>
        <p:spPr>
          <a:xfrm>
            <a:off x="4457569" y="1959574"/>
            <a:ext cx="4348509" cy="458263"/>
          </a:xfrm>
          <a:prstGeom prst="round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rPr>
              <a:t>横吊り金具あり</a:t>
            </a:r>
            <a:endParaRPr kumimoji="1" lang="ja-JP" altLang="en-US" sz="2000" b="1" dirty="0">
              <a:solidFill>
                <a:schemeClr val="bg1"/>
              </a:solidFill>
            </a:endParaRPr>
          </a:p>
        </p:txBody>
      </p:sp>
      <p:sp>
        <p:nvSpPr>
          <p:cNvPr id="8" name="テキスト ボックス 7">
            <a:extLst>
              <a:ext uri="{FF2B5EF4-FFF2-40B4-BE49-F238E27FC236}">
                <a16:creationId xmlns:a16="http://schemas.microsoft.com/office/drawing/2014/main" id="{30655FDF-7B7B-4E77-BCC7-33F330D7448E}"/>
              </a:ext>
            </a:extLst>
          </p:cNvPr>
          <p:cNvSpPr txBox="1"/>
          <p:nvPr/>
        </p:nvSpPr>
        <p:spPr>
          <a:xfrm>
            <a:off x="6775351" y="5174613"/>
            <a:ext cx="351378" cy="215444"/>
          </a:xfrm>
          <a:prstGeom prst="rect">
            <a:avLst/>
          </a:prstGeom>
          <a:noFill/>
        </p:spPr>
        <p:txBody>
          <a:bodyPr wrap="none" rtlCol="0">
            <a:spAutoFit/>
          </a:bodyPr>
          <a:lstStyle/>
          <a:p>
            <a:r>
              <a:rPr kumimoji="1" lang="en-US" altLang="ja-JP" sz="800" dirty="0"/>
              <a:t>※1</a:t>
            </a:r>
            <a:endParaRPr kumimoji="1" lang="ja-JP" altLang="en-US" sz="800" dirty="0"/>
          </a:p>
        </p:txBody>
      </p:sp>
      <p:sp>
        <p:nvSpPr>
          <p:cNvPr id="42" name="テキスト ボックス 41">
            <a:extLst>
              <a:ext uri="{FF2B5EF4-FFF2-40B4-BE49-F238E27FC236}">
                <a16:creationId xmlns:a16="http://schemas.microsoft.com/office/drawing/2014/main" id="{0DDA7CBF-CC1C-4264-91B2-D04E86A36CBE}"/>
              </a:ext>
            </a:extLst>
          </p:cNvPr>
          <p:cNvSpPr txBox="1"/>
          <p:nvPr/>
        </p:nvSpPr>
        <p:spPr>
          <a:xfrm>
            <a:off x="6276274" y="5856694"/>
            <a:ext cx="2952907" cy="215444"/>
          </a:xfrm>
          <a:prstGeom prst="rect">
            <a:avLst/>
          </a:prstGeom>
          <a:noFill/>
        </p:spPr>
        <p:txBody>
          <a:bodyPr wrap="square" rtlCol="0">
            <a:spAutoFit/>
          </a:bodyPr>
          <a:lstStyle/>
          <a:p>
            <a:r>
              <a:rPr kumimoji="1" lang="en-US" altLang="ja-JP" sz="800" dirty="0"/>
              <a:t>※1</a:t>
            </a:r>
            <a:r>
              <a:rPr kumimoji="1" lang="ja-JP" altLang="en-US" sz="800" dirty="0"/>
              <a:t>　使用する</a:t>
            </a:r>
            <a:r>
              <a:rPr kumimoji="1" lang="en-US" altLang="ja-JP" sz="800" dirty="0"/>
              <a:t>C</a:t>
            </a:r>
            <a:r>
              <a:rPr kumimoji="1" lang="ja-JP" altLang="en-US" sz="800" dirty="0"/>
              <a:t>型チャンネルの厚みによって異なります。</a:t>
            </a:r>
          </a:p>
        </p:txBody>
      </p:sp>
      <p:sp>
        <p:nvSpPr>
          <p:cNvPr id="43" name="テキスト ボックス 42">
            <a:extLst>
              <a:ext uri="{FF2B5EF4-FFF2-40B4-BE49-F238E27FC236}">
                <a16:creationId xmlns:a16="http://schemas.microsoft.com/office/drawing/2014/main" id="{772A7093-897C-447F-A854-CD4DB58A8BD4}"/>
              </a:ext>
            </a:extLst>
          </p:cNvPr>
          <p:cNvSpPr txBox="1"/>
          <p:nvPr/>
        </p:nvSpPr>
        <p:spPr>
          <a:xfrm>
            <a:off x="3739962" y="1372919"/>
            <a:ext cx="1390124" cy="400110"/>
          </a:xfrm>
          <a:prstGeom prst="rect">
            <a:avLst/>
          </a:prstGeom>
          <a:noFill/>
        </p:spPr>
        <p:txBody>
          <a:bodyPr wrap="none" rtlCol="0">
            <a:spAutoFit/>
          </a:bodyPr>
          <a:lstStyle/>
          <a:p>
            <a:r>
              <a:rPr kumimoji="1" lang="ja-JP" altLang="en-US" sz="2000" b="1" dirty="0">
                <a:solidFill>
                  <a:schemeClr val="bg1"/>
                </a:solidFill>
                <a:highlight>
                  <a:srgbClr val="FF3300"/>
                </a:highlight>
              </a:rPr>
              <a:t>三菱だけ！</a:t>
            </a:r>
          </a:p>
        </p:txBody>
      </p:sp>
      <p:grpSp>
        <p:nvGrpSpPr>
          <p:cNvPr id="45" name="グループ化 44">
            <a:extLst>
              <a:ext uri="{FF2B5EF4-FFF2-40B4-BE49-F238E27FC236}">
                <a16:creationId xmlns:a16="http://schemas.microsoft.com/office/drawing/2014/main" id="{136DB52E-655B-4CA8-979E-DF92FE85EC2E}"/>
              </a:ext>
            </a:extLst>
          </p:cNvPr>
          <p:cNvGrpSpPr/>
          <p:nvPr/>
        </p:nvGrpSpPr>
        <p:grpSpPr>
          <a:xfrm>
            <a:off x="171821" y="6159692"/>
            <a:ext cx="8912996" cy="397097"/>
            <a:chOff x="171821" y="5947257"/>
            <a:chExt cx="8912996" cy="397097"/>
          </a:xfrm>
        </p:grpSpPr>
        <p:sp>
          <p:nvSpPr>
            <p:cNvPr id="46" name="正方形/長方形 45">
              <a:extLst>
                <a:ext uri="{FF2B5EF4-FFF2-40B4-BE49-F238E27FC236}">
                  <a16:creationId xmlns:a16="http://schemas.microsoft.com/office/drawing/2014/main" id="{82570A91-D34B-4A89-9D1C-54D9CDD9E5F3}"/>
                </a:ext>
              </a:extLst>
            </p:cNvPr>
            <p:cNvSpPr/>
            <p:nvPr/>
          </p:nvSpPr>
          <p:spPr>
            <a:xfrm>
              <a:off x="171821" y="5947258"/>
              <a:ext cx="286761" cy="3970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48" name="正方形/長方形 47">
              <a:extLst>
                <a:ext uri="{FF2B5EF4-FFF2-40B4-BE49-F238E27FC236}">
                  <a16:creationId xmlns:a16="http://schemas.microsoft.com/office/drawing/2014/main" id="{98FBB378-3F3F-4246-B7FE-BEF95152A0F7}"/>
                </a:ext>
              </a:extLst>
            </p:cNvPr>
            <p:cNvSpPr/>
            <p:nvPr/>
          </p:nvSpPr>
          <p:spPr bwMode="gray">
            <a:xfrm>
              <a:off x="375334" y="5947257"/>
              <a:ext cx="8704554" cy="397096"/>
            </a:xfrm>
            <a:prstGeom prst="rect">
              <a:avLst/>
            </a:prstGeom>
            <a:solidFill>
              <a:schemeClr val="accent3">
                <a:lumMod val="60000"/>
                <a:lumOff val="40000"/>
              </a:schemeClr>
            </a:solidFill>
            <a:ln>
              <a:noFill/>
            </a:ln>
          </p:spPr>
          <p:txBody>
            <a:bodyPr wrap="square">
              <a:spAutoFit/>
            </a:bodyPr>
            <a:lstStyle/>
            <a:p>
              <a:pPr>
                <a:lnSpc>
                  <a:spcPts val="2500"/>
                </a:lnSpc>
                <a:defRPr/>
              </a:pPr>
              <a:r>
                <a:rPr lang="ja-JP" altLang="en-US" b="1" dirty="0">
                  <a:latin typeface="+mn-ea"/>
                </a:rPr>
                <a:t>　</a:t>
              </a:r>
              <a:r>
                <a:rPr kumimoji="0" lang="ja-JP" altLang="en-US" sz="1800" b="1" i="0" u="none" strike="noStrike" kern="0" cap="none" spc="0" normalizeH="0" baseline="0" noProof="0" dirty="0">
                  <a:ln>
                    <a:noFill/>
                  </a:ln>
                  <a:solidFill>
                    <a:prstClr val="black"/>
                  </a:solidFill>
                  <a:effectLst/>
                  <a:uLnTx/>
                  <a:uFillTx/>
                  <a:latin typeface="+mn-ea"/>
                  <a:cs typeface="+mn-cs"/>
                </a:rPr>
                <a:t>天井裏</a:t>
              </a:r>
              <a:r>
                <a:rPr kumimoji="0" lang="ja-JP" altLang="en-US" sz="1800" b="1" kern="0" dirty="0">
                  <a:solidFill>
                    <a:prstClr val="black"/>
                  </a:solidFill>
                  <a:latin typeface="+mn-ea"/>
                </a:rPr>
                <a:t>必要</a:t>
              </a:r>
              <a:r>
                <a:rPr kumimoji="0" lang="ja-JP" altLang="en-US" sz="1800" b="1" i="0" u="none" strike="noStrike" kern="0" cap="none" spc="0" normalizeH="0" baseline="0" noProof="0" dirty="0">
                  <a:ln>
                    <a:noFill/>
                  </a:ln>
                  <a:solidFill>
                    <a:prstClr val="black"/>
                  </a:solidFill>
                  <a:effectLst/>
                  <a:uLnTx/>
                  <a:uFillTx/>
                  <a:latin typeface="+mn-ea"/>
                  <a:cs typeface="+mn-cs"/>
                </a:rPr>
                <a:t>スペースを縮小</a:t>
              </a:r>
              <a:r>
                <a:rPr kumimoji="0" lang="ja-JP" altLang="en-US" sz="1800" b="1" kern="0" dirty="0">
                  <a:solidFill>
                    <a:prstClr val="black"/>
                  </a:solidFill>
                  <a:latin typeface="+mn-ea"/>
                </a:rPr>
                <a:t>し、</a:t>
              </a:r>
              <a:r>
                <a:rPr kumimoji="0" lang="ja-JP" altLang="en-US" sz="1800" b="1" i="0" u="none" strike="noStrike" kern="0" cap="none" spc="0" normalizeH="0" baseline="0" noProof="0" dirty="0">
                  <a:ln>
                    <a:noFill/>
                  </a:ln>
                  <a:solidFill>
                    <a:srgbClr val="FF0000"/>
                  </a:solidFill>
                  <a:effectLst/>
                  <a:uLnTx/>
                  <a:uFillTx/>
                  <a:latin typeface="+mn-ea"/>
                  <a:cs typeface="+mn-cs"/>
                </a:rPr>
                <a:t>設置自由度</a:t>
              </a:r>
              <a:r>
                <a:rPr kumimoji="0" lang="ja-JP" altLang="en-US" sz="1800" b="1" i="0" u="none" strike="noStrike" kern="0" cap="none" spc="0" normalizeH="0" baseline="0" noProof="0" dirty="0">
                  <a:ln>
                    <a:noFill/>
                  </a:ln>
                  <a:effectLst/>
                  <a:uLnTx/>
                  <a:uFillTx/>
                  <a:latin typeface="+mn-ea"/>
                  <a:cs typeface="+mn-cs"/>
                </a:rPr>
                <a:t>が向上！</a:t>
              </a:r>
            </a:p>
          </p:txBody>
        </p:sp>
        <p:sp>
          <p:nvSpPr>
            <p:cNvPr id="51" name="正方形/長方形 50">
              <a:extLst>
                <a:ext uri="{FF2B5EF4-FFF2-40B4-BE49-F238E27FC236}">
                  <a16:creationId xmlns:a16="http://schemas.microsoft.com/office/drawing/2014/main" id="{4EBEE2BD-E51E-4273-B714-E2CC46BF1E18}"/>
                </a:ext>
              </a:extLst>
            </p:cNvPr>
            <p:cNvSpPr/>
            <p:nvPr/>
          </p:nvSpPr>
          <p:spPr>
            <a:xfrm>
              <a:off x="8909868" y="5947258"/>
              <a:ext cx="174949" cy="3970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44" name="テキスト ボックス 43">
            <a:extLst>
              <a:ext uri="{FF2B5EF4-FFF2-40B4-BE49-F238E27FC236}">
                <a16:creationId xmlns:a16="http://schemas.microsoft.com/office/drawing/2014/main" id="{73407098-DCFB-4232-8427-4693C5AA6C04}"/>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sp>
        <p:nvSpPr>
          <p:cNvPr id="52" name="タイトル 1">
            <a:extLst>
              <a:ext uri="{FF2B5EF4-FFF2-40B4-BE49-F238E27FC236}">
                <a16:creationId xmlns:a16="http://schemas.microsoft.com/office/drawing/2014/main" id="{8B91E4AD-B55E-40EF-A8F2-FF4838B1D6A8}"/>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grpSp>
        <p:nvGrpSpPr>
          <p:cNvPr id="53" name="グループ化 52">
            <a:extLst>
              <a:ext uri="{FF2B5EF4-FFF2-40B4-BE49-F238E27FC236}">
                <a16:creationId xmlns:a16="http://schemas.microsoft.com/office/drawing/2014/main" id="{1D4F4934-3696-4A90-A7DB-2E88D3C70319}"/>
              </a:ext>
            </a:extLst>
          </p:cNvPr>
          <p:cNvGrpSpPr/>
          <p:nvPr/>
        </p:nvGrpSpPr>
        <p:grpSpPr>
          <a:xfrm>
            <a:off x="254471" y="1397214"/>
            <a:ext cx="8514024" cy="400110"/>
            <a:chOff x="254471" y="1397214"/>
            <a:chExt cx="8514024" cy="400110"/>
          </a:xfrm>
        </p:grpSpPr>
        <p:sp>
          <p:nvSpPr>
            <p:cNvPr id="54" name="テキスト ボックス 53">
              <a:extLst>
                <a:ext uri="{FF2B5EF4-FFF2-40B4-BE49-F238E27FC236}">
                  <a16:creationId xmlns:a16="http://schemas.microsoft.com/office/drawing/2014/main" id="{D1AF89FC-B182-4486-8132-E42E17AF9ECD}"/>
                </a:ext>
              </a:extLst>
            </p:cNvPr>
            <p:cNvSpPr txBox="1"/>
            <p:nvPr/>
          </p:nvSpPr>
          <p:spPr>
            <a:xfrm>
              <a:off x="819944" y="1397214"/>
              <a:ext cx="6642348" cy="400110"/>
            </a:xfrm>
            <a:prstGeom prst="rect">
              <a:avLst/>
            </a:prstGeom>
            <a:noFill/>
          </p:spPr>
          <p:txBody>
            <a:bodyPr wrap="square" rtlCol="0">
              <a:spAutoFit/>
            </a:bodyPr>
            <a:lstStyle/>
            <a:p>
              <a:r>
                <a:rPr lang="ja-JP" altLang="en-US" sz="2000" b="1" dirty="0">
                  <a:latin typeface="+mn-ea"/>
                </a:rPr>
                <a:t>横吊り金具（新規別売）</a:t>
              </a:r>
              <a:endParaRPr lang="en-US" altLang="ja-JP" sz="2000" b="1" dirty="0">
                <a:latin typeface="+mn-ea"/>
              </a:endParaRPr>
            </a:p>
          </p:txBody>
        </p:sp>
        <p:sp>
          <p:nvSpPr>
            <p:cNvPr id="55" name="正方形/長方形 54">
              <a:extLst>
                <a:ext uri="{FF2B5EF4-FFF2-40B4-BE49-F238E27FC236}">
                  <a16:creationId xmlns:a16="http://schemas.microsoft.com/office/drawing/2014/main" id="{62A17516-0A3F-40DD-9B5A-F2F19BF1E49A}"/>
                </a:ext>
              </a:extLst>
            </p:cNvPr>
            <p:cNvSpPr/>
            <p:nvPr/>
          </p:nvSpPr>
          <p:spPr>
            <a:xfrm>
              <a:off x="259412" y="1423696"/>
              <a:ext cx="501389" cy="360000"/>
            </a:xfrm>
            <a:prstGeom prst="rect">
              <a:avLst/>
            </a:pr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lumMod val="95000"/>
                    </a:schemeClr>
                  </a:solidFill>
                  <a:latin typeface="メイリオ" panose="020B0604030504040204" pitchFamily="50" charset="-128"/>
                  <a:ea typeface="メイリオ" panose="020B0604030504040204" pitchFamily="50" charset="-128"/>
                </a:rPr>
                <a:t>３</a:t>
              </a:r>
            </a:p>
          </p:txBody>
        </p:sp>
        <p:cxnSp>
          <p:nvCxnSpPr>
            <p:cNvPr id="57" name="直線コネクタ 56">
              <a:extLst>
                <a:ext uri="{FF2B5EF4-FFF2-40B4-BE49-F238E27FC236}">
                  <a16:creationId xmlns:a16="http://schemas.microsoft.com/office/drawing/2014/main" id="{EB1EE7D6-7372-4C3B-87A9-E8C245BB00FD}"/>
                </a:ext>
              </a:extLst>
            </p:cNvPr>
            <p:cNvCxnSpPr>
              <a:cxnSpLocks/>
            </p:cNvCxnSpPr>
            <p:nvPr/>
          </p:nvCxnSpPr>
          <p:spPr>
            <a:xfrm flipH="1">
              <a:off x="254471" y="1783696"/>
              <a:ext cx="8514024" cy="4975"/>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grpSp>
      <p:sp>
        <p:nvSpPr>
          <p:cNvPr id="9" name="スライド番号プレースホルダー 8">
            <a:extLst>
              <a:ext uri="{FF2B5EF4-FFF2-40B4-BE49-F238E27FC236}">
                <a16:creationId xmlns:a16="http://schemas.microsoft.com/office/drawing/2014/main" id="{435D06D2-2AFB-4971-9243-D13568429653}"/>
              </a:ext>
            </a:extLst>
          </p:cNvPr>
          <p:cNvSpPr>
            <a:spLocks noGrp="1"/>
          </p:cNvSpPr>
          <p:nvPr>
            <p:ph type="sldNum" sz="quarter" idx="16"/>
          </p:nvPr>
        </p:nvSpPr>
        <p:spPr/>
        <p:txBody>
          <a:bodyPr/>
          <a:lstStyle/>
          <a:p>
            <a:fld id="{AAEC5578-235D-485F-9B50-9803794400B3}" type="slidenum">
              <a:rPr lang="ja-JP" altLang="en-US" smtClean="0"/>
              <a:pPr/>
              <a:t>50</a:t>
            </a:fld>
            <a:endParaRPr lang="ja-JP" altLang="en-US" dirty="0"/>
          </a:p>
        </p:txBody>
      </p:sp>
      <p:sp>
        <p:nvSpPr>
          <p:cNvPr id="10" name="吹き出し: 角を丸めた四角形 9">
            <a:extLst>
              <a:ext uri="{FF2B5EF4-FFF2-40B4-BE49-F238E27FC236}">
                <a16:creationId xmlns:a16="http://schemas.microsoft.com/office/drawing/2014/main" id="{38CCB3E1-83AC-4AE3-A3AF-F1051795EF3E}"/>
              </a:ext>
            </a:extLst>
          </p:cNvPr>
          <p:cNvSpPr/>
          <p:nvPr/>
        </p:nvSpPr>
        <p:spPr>
          <a:xfrm>
            <a:off x="3480624" y="5057401"/>
            <a:ext cx="1270535" cy="455929"/>
          </a:xfrm>
          <a:prstGeom prst="wedgeRoundRectCallout">
            <a:avLst>
              <a:gd name="adj1" fmla="val 60096"/>
              <a:gd name="adj2" fmla="val -49390"/>
              <a:gd name="adj3" fmla="val 16667"/>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1600" dirty="0">
                <a:solidFill>
                  <a:schemeClr val="tx1"/>
                </a:solidFill>
              </a:rPr>
              <a:t>横吊り金具</a:t>
            </a:r>
          </a:p>
        </p:txBody>
      </p:sp>
    </p:spTree>
    <p:extLst>
      <p:ext uri="{BB962C8B-B14F-4D97-AF65-F5344CB8AC3E}">
        <p14:creationId xmlns:p14="http://schemas.microsoft.com/office/powerpoint/2010/main" val="2684168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座る, 木製, 時計, 横たわる が含まれている画像&#10;&#10;自動的に生成された説明">
            <a:extLst>
              <a:ext uri="{FF2B5EF4-FFF2-40B4-BE49-F238E27FC236}">
                <a16:creationId xmlns:a16="http://schemas.microsoft.com/office/drawing/2014/main" id="{690057BC-9226-41DE-B22B-9C67F946902A}"/>
              </a:ext>
            </a:extLst>
          </p:cNvPr>
          <p:cNvPicPr>
            <a:picLocks noChangeAspect="1"/>
          </p:cNvPicPr>
          <p:nvPr/>
        </p:nvPicPr>
        <p:blipFill rotWithShape="1">
          <a:blip r:embed="rId2">
            <a:extLst>
              <a:ext uri="{28A0092B-C50C-407E-A947-70E740481C1C}">
                <a14:useLocalDpi xmlns:a14="http://schemas.microsoft.com/office/drawing/2010/main" val="0"/>
              </a:ext>
            </a:extLst>
          </a:blip>
          <a:srcRect t="7798" b="7394"/>
          <a:stretch/>
        </p:blipFill>
        <p:spPr>
          <a:xfrm>
            <a:off x="267949" y="2261932"/>
            <a:ext cx="4205821" cy="2675174"/>
          </a:xfrm>
          <a:prstGeom prst="rect">
            <a:avLst/>
          </a:prstGeom>
        </p:spPr>
      </p:pic>
      <p:sp>
        <p:nvSpPr>
          <p:cNvPr id="20" name="テキスト ボックス 19">
            <a:extLst>
              <a:ext uri="{FF2B5EF4-FFF2-40B4-BE49-F238E27FC236}">
                <a16:creationId xmlns:a16="http://schemas.microsoft.com/office/drawing/2014/main" id="{C0157FFD-D9C3-44F8-AD07-4EBC7378A968}"/>
              </a:ext>
            </a:extLst>
          </p:cNvPr>
          <p:cNvSpPr txBox="1"/>
          <p:nvPr/>
        </p:nvSpPr>
        <p:spPr>
          <a:xfrm>
            <a:off x="88296" y="5385744"/>
            <a:ext cx="93391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sng" strike="noStrike" kern="0" cap="none" spc="0" normalizeH="0" baseline="0" noProof="0" dirty="0">
                <a:ln>
                  <a:noFill/>
                </a:ln>
                <a:solidFill>
                  <a:prstClr val="black"/>
                </a:solidFill>
                <a:effectLst/>
                <a:uLnTx/>
                <a:uFillTx/>
              </a:rPr>
              <a:t>段ボールに素材変更することで、</a:t>
            </a:r>
            <a:r>
              <a:rPr kumimoji="0" lang="ja-JP" altLang="en-US" sz="2000" b="1" i="0" u="sng" strike="noStrike" kern="0" cap="none" spc="0" normalizeH="0" baseline="0" noProof="0" dirty="0">
                <a:ln>
                  <a:noFill/>
                </a:ln>
                <a:solidFill>
                  <a:srgbClr val="FF0000"/>
                </a:solidFill>
                <a:effectLst/>
                <a:uLnTx/>
                <a:uFillTx/>
              </a:rPr>
              <a:t>ユニット＆パネル両方</a:t>
            </a:r>
            <a:r>
              <a:rPr kumimoji="0" lang="ja-JP" altLang="en-US" sz="2000" b="0" i="0" u="sng" strike="noStrike" kern="0" cap="none" spc="0" normalizeH="0" baseline="0" noProof="0" dirty="0">
                <a:ln>
                  <a:noFill/>
                </a:ln>
                <a:solidFill>
                  <a:prstClr val="black"/>
                </a:solidFill>
                <a:effectLst/>
                <a:uLnTx/>
                <a:uFillTx/>
              </a:rPr>
              <a:t>でスチロールレスに！</a:t>
            </a:r>
            <a:endParaRPr kumimoji="0" lang="en-US" altLang="ja-JP" sz="2000" b="0" i="0" u="sng" strike="noStrike" kern="0" cap="none" spc="0" normalizeH="0" baseline="0" noProof="0" dirty="0">
              <a:ln>
                <a:noFill/>
              </a:ln>
              <a:solidFill>
                <a:prstClr val="black"/>
              </a:solidFill>
              <a:effectLst/>
              <a:uLnTx/>
              <a:uFillTx/>
            </a:endParaRPr>
          </a:p>
        </p:txBody>
      </p:sp>
      <p:sp>
        <p:nvSpPr>
          <p:cNvPr id="32" name="テキスト ボックス 31">
            <a:extLst>
              <a:ext uri="{FF2B5EF4-FFF2-40B4-BE49-F238E27FC236}">
                <a16:creationId xmlns:a16="http://schemas.microsoft.com/office/drawing/2014/main" id="{5ECDE1B4-F320-4AEA-9AB9-92F124373197}"/>
              </a:ext>
            </a:extLst>
          </p:cNvPr>
          <p:cNvSpPr txBox="1"/>
          <p:nvPr/>
        </p:nvSpPr>
        <p:spPr bwMode="gray">
          <a:xfrm>
            <a:off x="241404" y="764807"/>
            <a:ext cx="8668464" cy="523220"/>
          </a:xfrm>
          <a:prstGeom prst="rect">
            <a:avLst/>
          </a:prstGeom>
          <a:solidFill>
            <a:srgbClr val="00CC99"/>
          </a:solidFill>
          <a:effectLst>
            <a:outerShdw blurRad="50800" dist="38100" dir="2700000" algn="tl" rotWithShape="0">
              <a:prstClr val="black">
                <a:alpha val="40000"/>
              </a:prstClr>
            </a:outerShdw>
          </a:effectLst>
        </p:spPr>
        <p:txBody>
          <a:bodyPr wrap="square" rtlCol="0">
            <a:spAutoFit/>
          </a:bodyPr>
          <a:lstStyle/>
          <a:p>
            <a:pPr algn="ctr"/>
            <a:r>
              <a:rPr lang="ja-JP" altLang="en-US" sz="2800" dirty="0">
                <a:solidFill>
                  <a:prstClr val="white"/>
                </a:solidFill>
                <a:latin typeface="Meiryo UI" panose="020B0604030504040204" pitchFamily="50" charset="-128"/>
                <a:ea typeface="Meiryo UI" panose="020B0604030504040204" pitchFamily="50" charset="-128"/>
              </a:rPr>
              <a:t>施工性・メンテナンス性向上</a:t>
            </a:r>
          </a:p>
        </p:txBody>
      </p:sp>
      <p:cxnSp>
        <p:nvCxnSpPr>
          <p:cNvPr id="3" name="直線コネクタ 2">
            <a:extLst>
              <a:ext uri="{FF2B5EF4-FFF2-40B4-BE49-F238E27FC236}">
                <a16:creationId xmlns:a16="http://schemas.microsoft.com/office/drawing/2014/main" id="{4F769E24-31EE-4CC0-96ED-E801BBD01DB1}"/>
              </a:ext>
            </a:extLst>
          </p:cNvPr>
          <p:cNvCxnSpPr>
            <a:cxnSpLocks/>
            <a:endCxn id="7" idx="1"/>
          </p:cNvCxnSpPr>
          <p:nvPr/>
        </p:nvCxnSpPr>
        <p:spPr>
          <a:xfrm>
            <a:off x="3863083" y="2964094"/>
            <a:ext cx="1587357" cy="4675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二等辺三角形 21">
            <a:extLst>
              <a:ext uri="{FF2B5EF4-FFF2-40B4-BE49-F238E27FC236}">
                <a16:creationId xmlns:a16="http://schemas.microsoft.com/office/drawing/2014/main" id="{9808A6B3-D828-4F09-90A6-3B0181C38CA8}"/>
              </a:ext>
            </a:extLst>
          </p:cNvPr>
          <p:cNvSpPr/>
          <p:nvPr/>
        </p:nvSpPr>
        <p:spPr>
          <a:xfrm rot="10800000">
            <a:off x="4153621" y="5114938"/>
            <a:ext cx="344806" cy="167309"/>
          </a:xfrm>
          <a:prstGeom prst="triangle">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3ED7EC3-392F-4623-A6D8-D74CEF91CAD2}"/>
              </a:ext>
            </a:extLst>
          </p:cNvPr>
          <p:cNvPicPr>
            <a:picLocks noChangeAspect="1"/>
          </p:cNvPicPr>
          <p:nvPr/>
        </p:nvPicPr>
        <p:blipFill rotWithShape="1">
          <a:blip r:embed="rId3">
            <a:extLst>
              <a:ext uri="{28A0092B-C50C-407E-A947-70E740481C1C}">
                <a14:useLocalDpi xmlns:a14="http://schemas.microsoft.com/office/drawing/2010/main" val="0"/>
              </a:ext>
            </a:extLst>
          </a:blip>
          <a:srcRect l="12105" r="6029"/>
          <a:stretch/>
        </p:blipFill>
        <p:spPr>
          <a:xfrm>
            <a:off x="5450440" y="1936143"/>
            <a:ext cx="3264735" cy="2990980"/>
          </a:xfrm>
          <a:prstGeom prst="rect">
            <a:avLst/>
          </a:prstGeom>
          <a:ln w="38100">
            <a:solidFill>
              <a:srgbClr val="FF0000"/>
            </a:solidFill>
          </a:ln>
        </p:spPr>
      </p:pic>
      <p:grpSp>
        <p:nvGrpSpPr>
          <p:cNvPr id="18" name="グループ化 17">
            <a:extLst>
              <a:ext uri="{FF2B5EF4-FFF2-40B4-BE49-F238E27FC236}">
                <a16:creationId xmlns:a16="http://schemas.microsoft.com/office/drawing/2014/main" id="{28B534EF-2514-4753-B114-1815DA126FA2}"/>
              </a:ext>
            </a:extLst>
          </p:cNvPr>
          <p:cNvGrpSpPr/>
          <p:nvPr/>
        </p:nvGrpSpPr>
        <p:grpSpPr>
          <a:xfrm>
            <a:off x="171821" y="6159692"/>
            <a:ext cx="8912996" cy="369333"/>
            <a:chOff x="171821" y="5947257"/>
            <a:chExt cx="8912996" cy="369333"/>
          </a:xfrm>
        </p:grpSpPr>
        <p:sp>
          <p:nvSpPr>
            <p:cNvPr id="19" name="正方形/長方形 18">
              <a:extLst>
                <a:ext uri="{FF2B5EF4-FFF2-40B4-BE49-F238E27FC236}">
                  <a16:creationId xmlns:a16="http://schemas.microsoft.com/office/drawing/2014/main" id="{1020B93A-37C9-4514-8055-CB44285AAB99}"/>
                </a:ext>
              </a:extLst>
            </p:cNvPr>
            <p:cNvSpPr/>
            <p:nvPr/>
          </p:nvSpPr>
          <p:spPr>
            <a:xfrm>
              <a:off x="171821" y="5947258"/>
              <a:ext cx="286761" cy="3693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sp>
          <p:nvSpPr>
            <p:cNvPr id="28" name="正方形/長方形 27">
              <a:extLst>
                <a:ext uri="{FF2B5EF4-FFF2-40B4-BE49-F238E27FC236}">
                  <a16:creationId xmlns:a16="http://schemas.microsoft.com/office/drawing/2014/main" id="{277DCA47-D11D-4FCD-98F2-96B702606B2E}"/>
                </a:ext>
              </a:extLst>
            </p:cNvPr>
            <p:cNvSpPr/>
            <p:nvPr/>
          </p:nvSpPr>
          <p:spPr bwMode="gray">
            <a:xfrm>
              <a:off x="375334" y="5947257"/>
              <a:ext cx="8704554" cy="369332"/>
            </a:xfrm>
            <a:prstGeom prst="rect">
              <a:avLst/>
            </a:prstGeom>
            <a:solidFill>
              <a:schemeClr val="accent3">
                <a:lumMod val="60000"/>
                <a:lumOff val="40000"/>
              </a:schemeClr>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kern="0" dirty="0">
                  <a:solidFill>
                    <a:prstClr val="black"/>
                  </a:solidFill>
                  <a:latin typeface="+mn-ea"/>
                </a:rPr>
                <a:t>　スチロールレス梱包により、現地での</a:t>
              </a:r>
              <a:r>
                <a:rPr kumimoji="0" lang="ja-JP" altLang="en-US" sz="1800" b="1" kern="0" dirty="0">
                  <a:solidFill>
                    <a:srgbClr val="FF0000"/>
                  </a:solidFill>
                  <a:latin typeface="+mn-ea"/>
                </a:rPr>
                <a:t>廃棄負荷</a:t>
              </a:r>
              <a:r>
                <a:rPr kumimoji="0" lang="ja-JP" altLang="en-US" sz="1800" b="1" kern="0" dirty="0">
                  <a:solidFill>
                    <a:prstClr val="black"/>
                  </a:solidFill>
                  <a:latin typeface="+mn-ea"/>
                </a:rPr>
                <a:t>と</a:t>
              </a:r>
              <a:r>
                <a:rPr kumimoji="0" lang="ja-JP" altLang="en-US" sz="1800" b="1" kern="0" dirty="0">
                  <a:solidFill>
                    <a:srgbClr val="FF0000"/>
                  </a:solidFill>
                  <a:latin typeface="+mn-ea"/>
                </a:rPr>
                <a:t>廃棄コスト低減</a:t>
              </a:r>
              <a:r>
                <a:rPr kumimoji="0" lang="ja-JP" altLang="en-US" sz="1800" b="1" kern="0" dirty="0">
                  <a:solidFill>
                    <a:prstClr val="black"/>
                  </a:solidFill>
                  <a:latin typeface="+mn-ea"/>
                </a:rPr>
                <a:t>に貢献！</a:t>
              </a:r>
              <a:endParaRPr kumimoji="0" lang="en-US" altLang="ja-JP" sz="1800" b="1" i="0" u="none" strike="noStrike" kern="0" cap="none" spc="0" normalizeH="0" baseline="0" noProof="0" dirty="0">
                <a:ln>
                  <a:noFill/>
                </a:ln>
                <a:solidFill>
                  <a:srgbClr val="FF0000"/>
                </a:solidFill>
                <a:effectLst/>
                <a:uLnTx/>
                <a:uFillTx/>
                <a:latin typeface="+mn-ea"/>
                <a:cs typeface="+mn-cs"/>
              </a:endParaRPr>
            </a:p>
          </p:txBody>
        </p:sp>
        <p:sp>
          <p:nvSpPr>
            <p:cNvPr id="29" name="正方形/長方形 28">
              <a:extLst>
                <a:ext uri="{FF2B5EF4-FFF2-40B4-BE49-F238E27FC236}">
                  <a16:creationId xmlns:a16="http://schemas.microsoft.com/office/drawing/2014/main" id="{198879C6-613B-470C-AC6F-E421A0A9A25A}"/>
                </a:ext>
              </a:extLst>
            </p:cNvPr>
            <p:cNvSpPr/>
            <p:nvPr/>
          </p:nvSpPr>
          <p:spPr>
            <a:xfrm>
              <a:off x="8909868" y="5947258"/>
              <a:ext cx="174949" cy="3693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n-ea"/>
              </a:endParaRPr>
            </a:p>
          </p:txBody>
        </p:sp>
      </p:grpSp>
      <p:sp>
        <p:nvSpPr>
          <p:cNvPr id="31" name="テキスト ボックス 30">
            <a:extLst>
              <a:ext uri="{FF2B5EF4-FFF2-40B4-BE49-F238E27FC236}">
                <a16:creationId xmlns:a16="http://schemas.microsoft.com/office/drawing/2014/main" id="{D0A53BB1-65CA-4246-BAEB-98DB8D1A356D}"/>
              </a:ext>
            </a:extLst>
          </p:cNvPr>
          <p:cNvSpPr txBox="1"/>
          <p:nvPr/>
        </p:nvSpPr>
        <p:spPr>
          <a:xfrm>
            <a:off x="347007" y="140696"/>
            <a:ext cx="492443" cy="461665"/>
          </a:xfrm>
          <a:prstGeom prst="rect">
            <a:avLst/>
          </a:prstGeom>
          <a:noFill/>
        </p:spPr>
        <p:txBody>
          <a:bodyPr wrap="none" rtlCol="0" anchor="ctr">
            <a:spAutoFit/>
          </a:bodyPr>
          <a:lstStyle/>
          <a:p>
            <a:r>
              <a:rPr lang="ja-JP" altLang="en-US" sz="2400" b="1" dirty="0">
                <a:latin typeface="メイリオ" panose="020B0604030504040204" pitchFamily="50" charset="-128"/>
                <a:ea typeface="メイリオ" panose="020B0604030504040204" pitchFamily="50" charset="-128"/>
              </a:rPr>
              <a:t>２</a:t>
            </a:r>
            <a:endParaRPr kumimoji="1" lang="ja-JP" altLang="en-US" sz="2400" b="1" dirty="0">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960CA608-E49B-44D6-95E3-39762E242C60}"/>
              </a:ext>
            </a:extLst>
          </p:cNvPr>
          <p:cNvSpPr txBox="1">
            <a:spLocks/>
          </p:cNvSpPr>
          <p:nvPr/>
        </p:nvSpPr>
        <p:spPr>
          <a:xfrm>
            <a:off x="1340874" y="112362"/>
            <a:ext cx="6570000" cy="688436"/>
          </a:xfrm>
          <a:prstGeom prst="rect">
            <a:avLst/>
          </a:prstGeom>
        </p:spPr>
        <p:txBody>
          <a:bodyPr/>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en-US" altLang="ja-JP" dirty="0"/>
              <a:t>22</a:t>
            </a:r>
            <a:r>
              <a:rPr lang="ja-JP" altLang="en-US" dirty="0"/>
              <a:t>年発売ビル用マルチエアコンご紹介</a:t>
            </a:r>
          </a:p>
        </p:txBody>
      </p:sp>
      <p:grpSp>
        <p:nvGrpSpPr>
          <p:cNvPr id="34" name="グループ化 33">
            <a:extLst>
              <a:ext uri="{FF2B5EF4-FFF2-40B4-BE49-F238E27FC236}">
                <a16:creationId xmlns:a16="http://schemas.microsoft.com/office/drawing/2014/main" id="{EC741047-5E43-440F-A11F-B859093AA485}"/>
              </a:ext>
            </a:extLst>
          </p:cNvPr>
          <p:cNvGrpSpPr/>
          <p:nvPr/>
        </p:nvGrpSpPr>
        <p:grpSpPr>
          <a:xfrm>
            <a:off x="254471" y="1397214"/>
            <a:ext cx="8514024" cy="400110"/>
            <a:chOff x="254471" y="1397214"/>
            <a:chExt cx="8514024" cy="400110"/>
          </a:xfrm>
        </p:grpSpPr>
        <p:sp>
          <p:nvSpPr>
            <p:cNvPr id="35" name="テキスト ボックス 34">
              <a:extLst>
                <a:ext uri="{FF2B5EF4-FFF2-40B4-BE49-F238E27FC236}">
                  <a16:creationId xmlns:a16="http://schemas.microsoft.com/office/drawing/2014/main" id="{0CB04D12-2317-4C10-B498-3015831E5E81}"/>
                </a:ext>
              </a:extLst>
            </p:cNvPr>
            <p:cNvSpPr txBox="1"/>
            <p:nvPr/>
          </p:nvSpPr>
          <p:spPr>
            <a:xfrm>
              <a:off x="819944" y="1397214"/>
              <a:ext cx="6642348" cy="400110"/>
            </a:xfrm>
            <a:prstGeom prst="rect">
              <a:avLst/>
            </a:prstGeom>
            <a:noFill/>
          </p:spPr>
          <p:txBody>
            <a:bodyPr wrap="square" rtlCol="0">
              <a:spAutoFit/>
            </a:bodyPr>
            <a:lstStyle/>
            <a:p>
              <a:r>
                <a:rPr lang="ja-JP" altLang="en-US" sz="2000" b="1" dirty="0">
                  <a:latin typeface="+mn-ea"/>
                </a:rPr>
                <a:t>スチロールレス梱包</a:t>
              </a:r>
              <a:endParaRPr lang="en-US" altLang="ja-JP" sz="2000" b="1" dirty="0">
                <a:latin typeface="+mn-ea"/>
              </a:endParaRPr>
            </a:p>
          </p:txBody>
        </p:sp>
        <p:sp>
          <p:nvSpPr>
            <p:cNvPr id="36" name="正方形/長方形 35">
              <a:extLst>
                <a:ext uri="{FF2B5EF4-FFF2-40B4-BE49-F238E27FC236}">
                  <a16:creationId xmlns:a16="http://schemas.microsoft.com/office/drawing/2014/main" id="{18AC03C8-0AB4-422D-8776-5009C8B75ABB}"/>
                </a:ext>
              </a:extLst>
            </p:cNvPr>
            <p:cNvSpPr/>
            <p:nvPr/>
          </p:nvSpPr>
          <p:spPr>
            <a:xfrm>
              <a:off x="259412" y="1423696"/>
              <a:ext cx="501389" cy="360000"/>
            </a:xfrm>
            <a:prstGeom prst="rect">
              <a:avLst/>
            </a:pr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lumMod val="95000"/>
                    </a:schemeClr>
                  </a:solidFill>
                  <a:latin typeface="メイリオ" panose="020B0604030504040204" pitchFamily="50" charset="-128"/>
                  <a:ea typeface="メイリオ" panose="020B0604030504040204" pitchFamily="50" charset="-128"/>
                </a:rPr>
                <a:t>４</a:t>
              </a:r>
              <a:endParaRPr kumimoji="1" lang="ja-JP" altLang="en-US" sz="2000" b="1" dirty="0">
                <a:solidFill>
                  <a:schemeClr val="bg1">
                    <a:lumMod val="95000"/>
                  </a:schemeClr>
                </a:solidFill>
                <a:latin typeface="メイリオ" panose="020B0604030504040204" pitchFamily="50" charset="-128"/>
                <a:ea typeface="メイリオ" panose="020B0604030504040204" pitchFamily="50" charset="-128"/>
              </a:endParaRPr>
            </a:p>
          </p:txBody>
        </p:sp>
        <p:cxnSp>
          <p:nvCxnSpPr>
            <p:cNvPr id="37" name="直線コネクタ 36">
              <a:extLst>
                <a:ext uri="{FF2B5EF4-FFF2-40B4-BE49-F238E27FC236}">
                  <a16:creationId xmlns:a16="http://schemas.microsoft.com/office/drawing/2014/main" id="{E91D5C38-41B3-4807-A249-B8C818069FD2}"/>
                </a:ext>
              </a:extLst>
            </p:cNvPr>
            <p:cNvCxnSpPr>
              <a:cxnSpLocks/>
            </p:cNvCxnSpPr>
            <p:nvPr/>
          </p:nvCxnSpPr>
          <p:spPr>
            <a:xfrm flipH="1">
              <a:off x="254471" y="1783696"/>
              <a:ext cx="8514024" cy="4975"/>
            </a:xfrm>
            <a:prstGeom prst="line">
              <a:avLst/>
            </a:prstGeom>
            <a:ln w="25400">
              <a:solidFill>
                <a:srgbClr val="00CC99"/>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a:extLst>
              <a:ext uri="{FF2B5EF4-FFF2-40B4-BE49-F238E27FC236}">
                <a16:creationId xmlns:a16="http://schemas.microsoft.com/office/drawing/2014/main" id="{94E165BF-36A9-4079-BE43-EA29F8C45828}"/>
              </a:ext>
            </a:extLst>
          </p:cNvPr>
          <p:cNvSpPr>
            <a:spLocks noGrp="1"/>
          </p:cNvSpPr>
          <p:nvPr>
            <p:ph type="sldNum" sz="quarter" idx="16"/>
          </p:nvPr>
        </p:nvSpPr>
        <p:spPr/>
        <p:txBody>
          <a:bodyPr/>
          <a:lstStyle/>
          <a:p>
            <a:fld id="{AAEC5578-235D-485F-9B50-9803794400B3}" type="slidenum">
              <a:rPr lang="ja-JP" altLang="en-US" smtClean="0"/>
              <a:pPr/>
              <a:t>51</a:t>
            </a:fld>
            <a:endParaRPr lang="ja-JP" altLang="en-US" dirty="0"/>
          </a:p>
        </p:txBody>
      </p:sp>
    </p:spTree>
    <p:extLst>
      <p:ext uri="{BB962C8B-B14F-4D97-AF65-F5344CB8AC3E}">
        <p14:creationId xmlns:p14="http://schemas.microsoft.com/office/powerpoint/2010/main" val="293883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0549B6B5-AEDB-4EF7-B725-DC3E2A0527CF}"/>
              </a:ext>
            </a:extLst>
          </p:cNvPr>
          <p:cNvSpPr txBox="1">
            <a:spLocks noChangeArrowheads="1"/>
          </p:cNvSpPr>
          <p:nvPr/>
        </p:nvSpPr>
        <p:spPr bwMode="auto">
          <a:xfrm>
            <a:off x="74645" y="798652"/>
            <a:ext cx="8880004" cy="461665"/>
          </a:xfrm>
          <a:prstGeom prst="rect">
            <a:avLst/>
          </a:prstGeom>
          <a:solidFill>
            <a:schemeClr val="tx1"/>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販促提案</a:t>
            </a:r>
          </a:p>
        </p:txBody>
      </p:sp>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ja-JP" altLang="en-US" dirty="0"/>
              <a:t>販促提案</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lang="en-US" altLang="ja-JP" dirty="0"/>
              <a:t>3</a:t>
            </a:r>
            <a:endParaRPr kumimoji="1" lang="ja-JP" altLang="en-US" dirty="0"/>
          </a:p>
        </p:txBody>
      </p:sp>
      <p:sp>
        <p:nvSpPr>
          <p:cNvPr id="6" name="タイトル 1">
            <a:extLst>
              <a:ext uri="{FF2B5EF4-FFF2-40B4-BE49-F238E27FC236}">
                <a16:creationId xmlns:a16="http://schemas.microsoft.com/office/drawing/2014/main" id="{1EEBF479-CC1E-4FD1-A65E-64AE669EE948}"/>
              </a:ext>
            </a:extLst>
          </p:cNvPr>
          <p:cNvSpPr txBox="1">
            <a:spLocks/>
          </p:cNvSpPr>
          <p:nvPr/>
        </p:nvSpPr>
        <p:spPr>
          <a:xfrm>
            <a:off x="264464" y="1349621"/>
            <a:ext cx="4744667" cy="368068"/>
          </a:xfrm>
          <a:prstGeom prst="rect">
            <a:avLst/>
          </a:prstGeom>
        </p:spPr>
        <p:txBody>
          <a:bodyPr/>
          <a:lstStyle>
            <a:lvl1pPr algn="ctr" defTabSz="685783" rtl="0" eaLnBrk="1" latinLnBrk="0" hangingPunct="1">
              <a:spcBef>
                <a:spcPct val="0"/>
              </a:spcBef>
              <a:buNone/>
              <a:defRPr kumimoji="1" sz="3300" kern="1200">
                <a:solidFill>
                  <a:schemeClr val="tx1"/>
                </a:solidFill>
                <a:latin typeface="メイリオ" panose="020B0604030504040204" pitchFamily="50" charset="-128"/>
                <a:ea typeface="メイリオ" panose="020B0604030504040204" pitchFamily="50" charset="-128"/>
                <a:cs typeface="+mj-cs"/>
              </a:defRPr>
            </a:lvl1pPr>
          </a:lstStyle>
          <a:p>
            <a:pPr algn="l"/>
            <a:r>
              <a:rPr lang="ja-JP" altLang="en-US" sz="2000" b="1" u="sng" dirty="0">
                <a:latin typeface="+mn-ea"/>
                <a:ea typeface="+mn-ea"/>
              </a:rPr>
              <a:t>①</a:t>
            </a:r>
            <a:r>
              <a:rPr lang="en-US" altLang="ja-JP" sz="2000" b="1" u="sng" dirty="0">
                <a:latin typeface="+mn-ea"/>
                <a:ea typeface="+mn-ea"/>
              </a:rPr>
              <a:t>22</a:t>
            </a:r>
            <a:r>
              <a:rPr lang="ja-JP" altLang="en-US" sz="2000" b="1" u="sng" dirty="0">
                <a:latin typeface="+mn-ea"/>
                <a:ea typeface="+mn-ea"/>
              </a:rPr>
              <a:t>年度新商品ダイジェストカタログ</a:t>
            </a:r>
            <a:endParaRPr lang="ja-JP" altLang="en-US" sz="2000" u="sng" dirty="0">
              <a:latin typeface="+mn-ea"/>
              <a:ea typeface="+mn-ea"/>
            </a:endParaRPr>
          </a:p>
        </p:txBody>
      </p:sp>
      <p:sp>
        <p:nvSpPr>
          <p:cNvPr id="23" name="正方形/長方形 8">
            <a:extLst>
              <a:ext uri="{FF2B5EF4-FFF2-40B4-BE49-F238E27FC236}">
                <a16:creationId xmlns:a16="http://schemas.microsoft.com/office/drawing/2014/main" id="{77BCA998-0A13-4FDD-A43C-69F9D603FDEE}"/>
              </a:ext>
            </a:extLst>
          </p:cNvPr>
          <p:cNvSpPr/>
          <p:nvPr/>
        </p:nvSpPr>
        <p:spPr>
          <a:xfrm>
            <a:off x="7117471" y="720899"/>
            <a:ext cx="1916619" cy="519163"/>
          </a:xfrm>
          <a:prstGeom prst="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2000" b="1" dirty="0" err="1">
                <a:solidFill>
                  <a:schemeClr val="bg1"/>
                </a:solidFill>
                <a:latin typeface="+mn-ea"/>
                <a:cs typeface="Calibri"/>
              </a:rPr>
              <a:t>全ルート向け</a:t>
            </a:r>
            <a:endParaRPr lang="en-US" altLang="ja-JP" sz="2000" b="1" dirty="0">
              <a:solidFill>
                <a:schemeClr val="bg1"/>
              </a:solidFill>
              <a:latin typeface="+mn-ea"/>
              <a:cs typeface="Calibri"/>
            </a:endParaRPr>
          </a:p>
        </p:txBody>
      </p:sp>
      <p:sp>
        <p:nvSpPr>
          <p:cNvPr id="26" name="タイトル 1">
            <a:extLst>
              <a:ext uri="{FF2B5EF4-FFF2-40B4-BE49-F238E27FC236}">
                <a16:creationId xmlns:a16="http://schemas.microsoft.com/office/drawing/2014/main" id="{BEDB438C-40C6-4665-9B96-665614262787}"/>
              </a:ext>
            </a:extLst>
          </p:cNvPr>
          <p:cNvSpPr txBox="1">
            <a:spLocks/>
          </p:cNvSpPr>
          <p:nvPr/>
        </p:nvSpPr>
        <p:spPr>
          <a:xfrm>
            <a:off x="264464" y="3130619"/>
            <a:ext cx="6123636" cy="368068"/>
          </a:xfrm>
          <a:prstGeom prst="rect">
            <a:avLst/>
          </a:prstGeom>
        </p:spPr>
        <p:txBody>
          <a:bodyPr/>
          <a:lstStyle>
            <a:lvl1pPr algn="ctr" defTabSz="685783" rtl="0" eaLnBrk="1" latinLnBrk="0" hangingPunct="1">
              <a:spcBef>
                <a:spcPct val="0"/>
              </a:spcBef>
              <a:buNone/>
              <a:defRPr kumimoji="1" sz="3300" kern="1200">
                <a:solidFill>
                  <a:schemeClr val="tx1"/>
                </a:solidFill>
                <a:latin typeface="メイリオ" panose="020B0604030504040204" pitchFamily="50" charset="-128"/>
                <a:ea typeface="メイリオ" panose="020B0604030504040204" pitchFamily="50" charset="-128"/>
                <a:cs typeface="+mj-cs"/>
              </a:defRPr>
            </a:lvl1pPr>
          </a:lstStyle>
          <a:p>
            <a:pPr algn="l"/>
            <a:r>
              <a:rPr lang="ja-JP" altLang="en-US" sz="2000" b="1" u="sng" dirty="0">
                <a:latin typeface="+mn-ea"/>
                <a:ea typeface="+mn-ea"/>
              </a:rPr>
              <a:t>②</a:t>
            </a:r>
            <a:r>
              <a:rPr lang="en-US" altLang="ja-JP" sz="2000" b="1" u="sng" dirty="0">
                <a:latin typeface="+mn-ea"/>
                <a:ea typeface="+mn-ea"/>
              </a:rPr>
              <a:t>22-6</a:t>
            </a:r>
            <a:r>
              <a:rPr lang="ja-JP" altLang="en-US" sz="2000" b="1" u="sng" dirty="0">
                <a:latin typeface="+mn-ea"/>
                <a:ea typeface="+mn-ea"/>
              </a:rPr>
              <a:t>版ビル空調マルチエアコン　総合カタログ</a:t>
            </a:r>
            <a:endParaRPr lang="ja-JP" altLang="en-US" sz="2000" u="sng" dirty="0">
              <a:latin typeface="+mn-ea"/>
              <a:ea typeface="+mn-ea"/>
            </a:endParaRPr>
          </a:p>
        </p:txBody>
      </p:sp>
      <p:pic>
        <p:nvPicPr>
          <p:cNvPr id="27" name="図 26">
            <a:extLst>
              <a:ext uri="{FF2B5EF4-FFF2-40B4-BE49-F238E27FC236}">
                <a16:creationId xmlns:a16="http://schemas.microsoft.com/office/drawing/2014/main" id="{C157472B-1C57-4235-B854-0DAB90AE960D}"/>
              </a:ext>
            </a:extLst>
          </p:cNvPr>
          <p:cNvPicPr>
            <a:picLocks noChangeAspect="1"/>
          </p:cNvPicPr>
          <p:nvPr/>
        </p:nvPicPr>
        <p:blipFill>
          <a:blip r:embed="rId2"/>
          <a:stretch>
            <a:fillRect/>
          </a:stretch>
        </p:blipFill>
        <p:spPr>
          <a:xfrm>
            <a:off x="6355471" y="3148463"/>
            <a:ext cx="1253141" cy="1775936"/>
          </a:xfrm>
          <a:prstGeom prst="rect">
            <a:avLst/>
          </a:prstGeom>
          <a:ln>
            <a:solidFill>
              <a:schemeClr val="tx1"/>
            </a:solidFill>
          </a:ln>
        </p:spPr>
      </p:pic>
      <p:sp>
        <p:nvSpPr>
          <p:cNvPr id="14" name="タイトル 1">
            <a:extLst>
              <a:ext uri="{FF2B5EF4-FFF2-40B4-BE49-F238E27FC236}">
                <a16:creationId xmlns:a16="http://schemas.microsoft.com/office/drawing/2014/main" id="{9BF1F34B-12F6-404D-903E-405E9F229EC6}"/>
              </a:ext>
            </a:extLst>
          </p:cNvPr>
          <p:cNvSpPr txBox="1">
            <a:spLocks/>
          </p:cNvSpPr>
          <p:nvPr/>
        </p:nvSpPr>
        <p:spPr>
          <a:xfrm>
            <a:off x="264464" y="4886300"/>
            <a:ext cx="5983936" cy="368068"/>
          </a:xfrm>
          <a:prstGeom prst="rect">
            <a:avLst/>
          </a:prstGeom>
        </p:spPr>
        <p:txBody>
          <a:bodyPr/>
          <a:lstStyle>
            <a:lvl1pPr algn="ctr" defTabSz="685783" rtl="0" eaLnBrk="1" latinLnBrk="0" hangingPunct="1">
              <a:spcBef>
                <a:spcPct val="0"/>
              </a:spcBef>
              <a:buNone/>
              <a:defRPr kumimoji="1" sz="3300" kern="1200">
                <a:solidFill>
                  <a:schemeClr val="tx1"/>
                </a:solidFill>
                <a:latin typeface="メイリオ" panose="020B0604030504040204" pitchFamily="50" charset="-128"/>
                <a:ea typeface="メイリオ" panose="020B0604030504040204" pitchFamily="50" charset="-128"/>
                <a:cs typeface="+mj-cs"/>
              </a:defRPr>
            </a:lvl1pPr>
          </a:lstStyle>
          <a:p>
            <a:pPr algn="l"/>
            <a:r>
              <a:rPr lang="ja-JP" altLang="en-US" sz="2000" b="1" u="sng" dirty="0">
                <a:latin typeface="+mn-ea"/>
                <a:ea typeface="+mn-ea"/>
              </a:rPr>
              <a:t>③ビル用マルチ　オフィス空調ご提案チラシ</a:t>
            </a:r>
            <a:endParaRPr lang="ja-JP" altLang="en-US" sz="2000" u="sng" dirty="0">
              <a:latin typeface="+mn-ea"/>
              <a:ea typeface="+mn-ea"/>
            </a:endParaRPr>
          </a:p>
        </p:txBody>
      </p:sp>
      <p:pic>
        <p:nvPicPr>
          <p:cNvPr id="15" name="図 14">
            <a:extLst>
              <a:ext uri="{FF2B5EF4-FFF2-40B4-BE49-F238E27FC236}">
                <a16:creationId xmlns:a16="http://schemas.microsoft.com/office/drawing/2014/main" id="{5DF65447-41A9-46FA-88EC-E2EDE2C8DBEA}"/>
              </a:ext>
            </a:extLst>
          </p:cNvPr>
          <p:cNvPicPr>
            <a:picLocks noChangeAspect="1"/>
          </p:cNvPicPr>
          <p:nvPr/>
        </p:nvPicPr>
        <p:blipFill>
          <a:blip r:embed="rId3"/>
          <a:stretch>
            <a:fillRect/>
          </a:stretch>
        </p:blipFill>
        <p:spPr>
          <a:xfrm>
            <a:off x="6366437" y="4994584"/>
            <a:ext cx="1238822" cy="1747556"/>
          </a:xfrm>
          <a:prstGeom prst="rect">
            <a:avLst/>
          </a:prstGeom>
          <a:ln>
            <a:solidFill>
              <a:schemeClr val="tx1"/>
            </a:solidFill>
          </a:ln>
        </p:spPr>
      </p:pic>
      <p:sp>
        <p:nvSpPr>
          <p:cNvPr id="20" name="タイトル 1">
            <a:extLst>
              <a:ext uri="{FF2B5EF4-FFF2-40B4-BE49-F238E27FC236}">
                <a16:creationId xmlns:a16="http://schemas.microsoft.com/office/drawing/2014/main" id="{30F1F6F4-96F9-49C0-A560-EC6F85ED70FA}"/>
              </a:ext>
            </a:extLst>
          </p:cNvPr>
          <p:cNvSpPr txBox="1">
            <a:spLocks/>
          </p:cNvSpPr>
          <p:nvPr/>
        </p:nvSpPr>
        <p:spPr>
          <a:xfrm>
            <a:off x="706974" y="3532690"/>
            <a:ext cx="4223140" cy="368068"/>
          </a:xfrm>
          <a:prstGeom prst="rect">
            <a:avLst/>
          </a:prstGeom>
        </p:spPr>
        <p:txBody>
          <a:bodyPr/>
          <a:lstStyle>
            <a:lvl1pPr algn="ctr" defTabSz="685783" rtl="0" eaLnBrk="1" latinLnBrk="0" hangingPunct="1">
              <a:spcBef>
                <a:spcPct val="0"/>
              </a:spcBef>
              <a:buNone/>
              <a:defRPr kumimoji="1" sz="3300" kern="1200">
                <a:solidFill>
                  <a:schemeClr val="tx1"/>
                </a:solidFill>
                <a:latin typeface="メイリオ" panose="020B0604030504040204" pitchFamily="50" charset="-128"/>
                <a:ea typeface="メイリオ" panose="020B0604030504040204" pitchFamily="50" charset="-128"/>
                <a:cs typeface="+mj-cs"/>
              </a:defRPr>
            </a:lvl1pPr>
          </a:lstStyle>
          <a:p>
            <a:pPr algn="l"/>
            <a:r>
              <a:rPr lang="ja-JP" altLang="en-US" sz="1600" dirty="0">
                <a:latin typeface="+mn-ea"/>
                <a:ea typeface="+mn-ea"/>
              </a:rPr>
              <a:t>総合カタログを改訂いたします。</a:t>
            </a:r>
          </a:p>
        </p:txBody>
      </p:sp>
      <p:sp>
        <p:nvSpPr>
          <p:cNvPr id="22" name="タイトル 1">
            <a:extLst>
              <a:ext uri="{FF2B5EF4-FFF2-40B4-BE49-F238E27FC236}">
                <a16:creationId xmlns:a16="http://schemas.microsoft.com/office/drawing/2014/main" id="{CFC570EC-9A82-4E6A-B4C4-E935062D0605}"/>
              </a:ext>
            </a:extLst>
          </p:cNvPr>
          <p:cNvSpPr txBox="1">
            <a:spLocks/>
          </p:cNvSpPr>
          <p:nvPr/>
        </p:nvSpPr>
        <p:spPr>
          <a:xfrm>
            <a:off x="525227" y="1764806"/>
            <a:ext cx="4223140" cy="641400"/>
          </a:xfrm>
          <a:prstGeom prst="rect">
            <a:avLst/>
          </a:prstGeom>
        </p:spPr>
        <p:txBody>
          <a:bodyPr/>
          <a:lstStyle>
            <a:lvl1pPr algn="ctr" defTabSz="685783" rtl="0" eaLnBrk="1" latinLnBrk="0" hangingPunct="1">
              <a:spcBef>
                <a:spcPct val="0"/>
              </a:spcBef>
              <a:buNone/>
              <a:defRPr kumimoji="1" sz="3300" kern="1200">
                <a:solidFill>
                  <a:schemeClr val="tx1"/>
                </a:solidFill>
                <a:latin typeface="メイリオ" panose="020B0604030504040204" pitchFamily="50" charset="-128"/>
                <a:ea typeface="メイリオ" panose="020B0604030504040204" pitchFamily="50" charset="-128"/>
                <a:cs typeface="+mj-cs"/>
              </a:defRPr>
            </a:lvl1pPr>
          </a:lstStyle>
          <a:p>
            <a:pPr algn="l"/>
            <a:r>
              <a:rPr lang="en-US" altLang="ja-JP" sz="1600" dirty="0">
                <a:latin typeface="+mn-ea"/>
                <a:ea typeface="+mn-ea"/>
              </a:rPr>
              <a:t>22</a:t>
            </a:r>
            <a:r>
              <a:rPr lang="ja-JP" altLang="en-US" sz="1600" dirty="0">
                <a:latin typeface="+mn-ea"/>
                <a:ea typeface="+mn-ea"/>
              </a:rPr>
              <a:t>年度の新商品を掲載しています。</a:t>
            </a:r>
            <a:endParaRPr lang="en-US" altLang="ja-JP" sz="1600" dirty="0">
              <a:latin typeface="+mn-ea"/>
              <a:ea typeface="+mn-ea"/>
            </a:endParaRPr>
          </a:p>
          <a:p>
            <a:pPr algn="l"/>
            <a:r>
              <a:rPr lang="en-US" altLang="ja-JP" sz="1600" dirty="0">
                <a:latin typeface="+mn-ea"/>
                <a:ea typeface="+mn-ea"/>
              </a:rPr>
              <a:t>6</a:t>
            </a:r>
            <a:r>
              <a:rPr lang="ja-JP" altLang="en-US" sz="1600" dirty="0">
                <a:latin typeface="+mn-ea"/>
                <a:ea typeface="+mn-ea"/>
              </a:rPr>
              <a:t>ページのリーフレット形式です。</a:t>
            </a:r>
          </a:p>
        </p:txBody>
      </p:sp>
      <p:sp>
        <p:nvSpPr>
          <p:cNvPr id="24" name="タイトル 1">
            <a:extLst>
              <a:ext uri="{FF2B5EF4-FFF2-40B4-BE49-F238E27FC236}">
                <a16:creationId xmlns:a16="http://schemas.microsoft.com/office/drawing/2014/main" id="{9AA86307-716C-4EFC-8B25-8046E94F74C0}"/>
              </a:ext>
            </a:extLst>
          </p:cNvPr>
          <p:cNvSpPr txBox="1">
            <a:spLocks/>
          </p:cNvSpPr>
          <p:nvPr/>
        </p:nvSpPr>
        <p:spPr>
          <a:xfrm>
            <a:off x="706974" y="5302200"/>
            <a:ext cx="5274726" cy="1276400"/>
          </a:xfrm>
          <a:prstGeom prst="rect">
            <a:avLst/>
          </a:prstGeom>
        </p:spPr>
        <p:txBody>
          <a:bodyPr/>
          <a:lstStyle>
            <a:lvl1pPr algn="ctr" defTabSz="685783" rtl="0" eaLnBrk="1" latinLnBrk="0" hangingPunct="1">
              <a:spcBef>
                <a:spcPct val="0"/>
              </a:spcBef>
              <a:buNone/>
              <a:defRPr kumimoji="1" sz="3300" kern="1200">
                <a:solidFill>
                  <a:schemeClr val="tx1"/>
                </a:solidFill>
                <a:latin typeface="メイリオ" panose="020B0604030504040204" pitchFamily="50" charset="-128"/>
                <a:ea typeface="メイリオ" panose="020B0604030504040204" pitchFamily="50" charset="-128"/>
                <a:cs typeface="+mj-cs"/>
              </a:defRPr>
            </a:lvl1pPr>
          </a:lstStyle>
          <a:p>
            <a:pPr algn="l"/>
            <a:r>
              <a:rPr lang="ja-JP" altLang="en-US" sz="1600" dirty="0">
                <a:latin typeface="+mn-ea"/>
                <a:ea typeface="+mn-ea"/>
              </a:rPr>
              <a:t>「省エネ</a:t>
            </a:r>
            <a:r>
              <a:rPr lang="en-US" altLang="ja-JP" sz="1600" dirty="0">
                <a:latin typeface="+mn-ea"/>
                <a:ea typeface="+mn-ea"/>
              </a:rPr>
              <a:t>+</a:t>
            </a:r>
            <a:r>
              <a:rPr lang="ja-JP" altLang="en-US" sz="1600" dirty="0">
                <a:latin typeface="+mn-ea"/>
                <a:ea typeface="+mn-ea"/>
              </a:rPr>
              <a:t>快適」なオフィス空調をご提案いたします。</a:t>
            </a:r>
            <a:endParaRPr lang="en-US" altLang="ja-JP" sz="1600" dirty="0">
              <a:latin typeface="+mn-ea"/>
              <a:ea typeface="+mn-ea"/>
            </a:endParaRPr>
          </a:p>
          <a:p>
            <a:pPr algn="l"/>
            <a:r>
              <a:rPr lang="ja-JP" altLang="en-US" sz="1600" dirty="0">
                <a:latin typeface="+mn-ea"/>
                <a:ea typeface="+mn-ea"/>
              </a:rPr>
              <a:t>　・</a:t>
            </a:r>
            <a:r>
              <a:rPr lang="en-US" altLang="ja-JP" sz="1600" dirty="0">
                <a:latin typeface="+mn-ea"/>
                <a:ea typeface="+mn-ea"/>
              </a:rPr>
              <a:t>AI</a:t>
            </a:r>
            <a:r>
              <a:rPr lang="ja-JP" altLang="en-US" sz="1600" dirty="0">
                <a:latin typeface="+mn-ea"/>
                <a:ea typeface="+mn-ea"/>
              </a:rPr>
              <a:t>スマート起動</a:t>
            </a:r>
            <a:endParaRPr lang="en-US" altLang="ja-JP" sz="1600" dirty="0">
              <a:latin typeface="+mn-ea"/>
              <a:ea typeface="+mn-ea"/>
            </a:endParaRPr>
          </a:p>
          <a:p>
            <a:pPr algn="l"/>
            <a:r>
              <a:rPr lang="ja-JP" altLang="en-US" sz="1600" dirty="0">
                <a:latin typeface="+mn-ea"/>
                <a:ea typeface="+mn-ea"/>
              </a:rPr>
              <a:t>　・潜顕スマート除</a:t>
            </a:r>
            <a:r>
              <a:rPr lang="en-US" altLang="ja-JP" sz="1600" dirty="0">
                <a:latin typeface="+mn-ea"/>
                <a:ea typeface="+mn-ea"/>
              </a:rPr>
              <a:t>/</a:t>
            </a:r>
            <a:r>
              <a:rPr lang="ja-JP" altLang="en-US" sz="1600" dirty="0">
                <a:latin typeface="+mn-ea"/>
                <a:ea typeface="+mn-ea"/>
              </a:rPr>
              <a:t>加湿空調システム</a:t>
            </a:r>
            <a:endParaRPr lang="en-US" altLang="ja-JP" sz="1600" dirty="0">
              <a:latin typeface="+mn-ea"/>
              <a:ea typeface="+mn-ea"/>
            </a:endParaRPr>
          </a:p>
          <a:p>
            <a:pPr algn="l"/>
            <a:r>
              <a:rPr lang="ja-JP" altLang="en-US" sz="1600" dirty="0">
                <a:latin typeface="+mn-ea"/>
                <a:ea typeface="+mn-ea"/>
              </a:rPr>
              <a:t>　・別置きムーブアイコントロールユニット</a:t>
            </a:r>
            <a:endParaRPr lang="en-US" altLang="ja-JP" sz="1600" dirty="0">
              <a:latin typeface="+mn-ea"/>
              <a:ea typeface="+mn-ea"/>
            </a:endParaRPr>
          </a:p>
          <a:p>
            <a:pPr algn="l"/>
            <a:r>
              <a:rPr lang="ja-JP" altLang="en-US" sz="1600" dirty="0">
                <a:latin typeface="+mn-ea"/>
                <a:ea typeface="+mn-ea"/>
              </a:rPr>
              <a:t>　・吹出温度下限制御用温度センサー</a:t>
            </a:r>
          </a:p>
        </p:txBody>
      </p:sp>
      <p:sp>
        <p:nvSpPr>
          <p:cNvPr id="5" name="スライド番号プレースホルダー 4">
            <a:extLst>
              <a:ext uri="{FF2B5EF4-FFF2-40B4-BE49-F238E27FC236}">
                <a16:creationId xmlns:a16="http://schemas.microsoft.com/office/drawing/2014/main" id="{98724193-4B09-4EFD-912F-474B7D28D9FF}"/>
              </a:ext>
            </a:extLst>
          </p:cNvPr>
          <p:cNvSpPr>
            <a:spLocks noGrp="1"/>
          </p:cNvSpPr>
          <p:nvPr>
            <p:ph type="sldNum" sz="quarter" idx="18"/>
          </p:nvPr>
        </p:nvSpPr>
        <p:spPr/>
        <p:txBody>
          <a:bodyPr/>
          <a:lstStyle/>
          <a:p>
            <a:fld id="{8E309D18-5CEC-4165-B971-DC4DA761F26D}" type="slidenum">
              <a:rPr lang="ja-JP" altLang="en-US" smtClean="0"/>
              <a:pPr/>
              <a:t>52</a:t>
            </a:fld>
            <a:endParaRPr lang="ja-JP" altLang="en-US"/>
          </a:p>
        </p:txBody>
      </p:sp>
      <p:pic>
        <p:nvPicPr>
          <p:cNvPr id="7" name="図 6">
            <a:extLst>
              <a:ext uri="{FF2B5EF4-FFF2-40B4-BE49-F238E27FC236}">
                <a16:creationId xmlns:a16="http://schemas.microsoft.com/office/drawing/2014/main" id="{7E922966-9229-4642-8292-64EB8A3E2180}"/>
              </a:ext>
            </a:extLst>
          </p:cNvPr>
          <p:cNvPicPr>
            <a:picLocks noChangeAspect="1"/>
          </p:cNvPicPr>
          <p:nvPr/>
        </p:nvPicPr>
        <p:blipFill>
          <a:blip r:embed="rId4"/>
          <a:stretch>
            <a:fillRect/>
          </a:stretch>
        </p:blipFill>
        <p:spPr>
          <a:xfrm>
            <a:off x="6353290" y="1335473"/>
            <a:ext cx="1237735" cy="1742806"/>
          </a:xfrm>
          <a:prstGeom prst="rect">
            <a:avLst/>
          </a:prstGeom>
          <a:ln>
            <a:solidFill>
              <a:schemeClr val="tx1"/>
            </a:solidFill>
          </a:ln>
        </p:spPr>
      </p:pic>
    </p:spTree>
    <p:extLst>
      <p:ext uri="{BB962C8B-B14F-4D97-AF65-F5344CB8AC3E}">
        <p14:creationId xmlns:p14="http://schemas.microsoft.com/office/powerpoint/2010/main" val="3245100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00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吹き出し: 角を丸めた四角形 51">
            <a:extLst>
              <a:ext uri="{FF2B5EF4-FFF2-40B4-BE49-F238E27FC236}">
                <a16:creationId xmlns:a16="http://schemas.microsoft.com/office/drawing/2014/main" id="{A0F519C3-1C09-45DC-8730-0E4689407F6A}"/>
              </a:ext>
            </a:extLst>
          </p:cNvPr>
          <p:cNvSpPr/>
          <p:nvPr/>
        </p:nvSpPr>
        <p:spPr>
          <a:xfrm>
            <a:off x="289467" y="5957184"/>
            <a:ext cx="8854533" cy="326049"/>
          </a:xfrm>
          <a:prstGeom prst="wedgeRoundRectCallout">
            <a:avLst>
              <a:gd name="adj1" fmla="val 29478"/>
              <a:gd name="adj2" fmla="val 4524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t"/>
          <a:lstStyle/>
          <a:p>
            <a:pPr>
              <a:lnSpc>
                <a:spcPct val="130000"/>
              </a:lnSpc>
            </a:pPr>
            <a:r>
              <a:rPr kumimoji="1" lang="en-US" altLang="ja-JP" sz="700" b="1" dirty="0">
                <a:solidFill>
                  <a:schemeClr val="tx1"/>
                </a:solidFill>
              </a:rPr>
              <a:t>※</a:t>
            </a:r>
            <a:r>
              <a:rPr kumimoji="1" lang="ja-JP" altLang="en-US" sz="700" b="1" dirty="0">
                <a:solidFill>
                  <a:schemeClr val="tx1"/>
                </a:solidFill>
              </a:rPr>
              <a:t>点検・交換周期目安：「ヘルスエアーⓇ機能」搭載クリーンユニット</a:t>
            </a:r>
            <a:r>
              <a:rPr kumimoji="1" lang="en-US" altLang="ja-JP" sz="700" b="1" dirty="0">
                <a:solidFill>
                  <a:schemeClr val="tx1"/>
                </a:solidFill>
              </a:rPr>
              <a:t>(</a:t>
            </a:r>
            <a:r>
              <a:rPr kumimoji="1" lang="ja-JP" altLang="en-US" sz="700" b="1" dirty="0">
                <a:solidFill>
                  <a:schemeClr val="tx1"/>
                </a:solidFill>
              </a:rPr>
              <a:t>清掃時期</a:t>
            </a:r>
            <a:r>
              <a:rPr kumimoji="1" lang="en-US" altLang="ja-JP" sz="700" b="1" dirty="0">
                <a:solidFill>
                  <a:schemeClr val="tx1"/>
                </a:solidFill>
              </a:rPr>
              <a:t>3</a:t>
            </a:r>
            <a:r>
              <a:rPr kumimoji="1" lang="ja-JP" altLang="en-US" sz="700" b="1" dirty="0">
                <a:solidFill>
                  <a:schemeClr val="tx1"/>
                </a:solidFill>
              </a:rPr>
              <a:t>か月・半永久に使用可能</a:t>
            </a:r>
            <a:r>
              <a:rPr kumimoji="1" lang="en-US" altLang="ja-JP" sz="700" b="1" dirty="0">
                <a:solidFill>
                  <a:schemeClr val="tx1"/>
                </a:solidFill>
              </a:rPr>
              <a:t>)</a:t>
            </a:r>
            <a:r>
              <a:rPr kumimoji="1" lang="ja-JP" altLang="en-US" sz="700" b="1" dirty="0">
                <a:solidFill>
                  <a:schemeClr val="tx1"/>
                </a:solidFill>
              </a:rPr>
              <a:t>、高性能フィルター</a:t>
            </a:r>
            <a:r>
              <a:rPr kumimoji="1" lang="en-US" altLang="ja-JP" sz="700" b="1" dirty="0">
                <a:solidFill>
                  <a:schemeClr val="tx1"/>
                </a:solidFill>
              </a:rPr>
              <a:t>(</a:t>
            </a:r>
            <a:r>
              <a:rPr kumimoji="1" lang="ja-JP" altLang="en-US" sz="700" b="1" dirty="0">
                <a:solidFill>
                  <a:schemeClr val="tx1"/>
                </a:solidFill>
              </a:rPr>
              <a:t>点検</a:t>
            </a:r>
            <a:r>
              <a:rPr kumimoji="1" lang="en-US" altLang="ja-JP" sz="700" b="1" dirty="0">
                <a:solidFill>
                  <a:schemeClr val="tx1"/>
                </a:solidFill>
              </a:rPr>
              <a:t>1</a:t>
            </a:r>
            <a:r>
              <a:rPr kumimoji="1" lang="ja-JP" altLang="en-US" sz="700" b="1" dirty="0">
                <a:solidFill>
                  <a:schemeClr val="tx1"/>
                </a:solidFill>
              </a:rPr>
              <a:t>年・交換</a:t>
            </a:r>
            <a:r>
              <a:rPr kumimoji="1" lang="en-US" altLang="ja-JP" sz="700" b="1" dirty="0">
                <a:solidFill>
                  <a:schemeClr val="tx1"/>
                </a:solidFill>
              </a:rPr>
              <a:t>1</a:t>
            </a:r>
            <a:r>
              <a:rPr kumimoji="1" lang="ja-JP" altLang="en-US" sz="700" b="1" dirty="0">
                <a:solidFill>
                  <a:schemeClr val="tx1"/>
                </a:solidFill>
              </a:rPr>
              <a:t>年</a:t>
            </a:r>
            <a:r>
              <a:rPr kumimoji="1" lang="en-US" altLang="ja-JP" sz="700" b="1" dirty="0">
                <a:solidFill>
                  <a:schemeClr val="tx1"/>
                </a:solidFill>
              </a:rPr>
              <a:t>)</a:t>
            </a:r>
            <a:r>
              <a:rPr kumimoji="1" lang="ja-JP" altLang="en-US" sz="700" b="1" dirty="0">
                <a:solidFill>
                  <a:schemeClr val="tx1"/>
                </a:solidFill>
              </a:rPr>
              <a:t>、アレル除菌フィルター</a:t>
            </a:r>
            <a:r>
              <a:rPr kumimoji="1" lang="en-US" altLang="ja-JP" sz="700" b="1" dirty="0">
                <a:solidFill>
                  <a:schemeClr val="tx1"/>
                </a:solidFill>
              </a:rPr>
              <a:t>(</a:t>
            </a:r>
            <a:r>
              <a:rPr kumimoji="1" lang="ja-JP" altLang="en-US" sz="700" b="1" dirty="0">
                <a:solidFill>
                  <a:schemeClr val="tx1"/>
                </a:solidFill>
              </a:rPr>
              <a:t>点検</a:t>
            </a:r>
            <a:r>
              <a:rPr kumimoji="1" lang="en-US" altLang="ja-JP" sz="700" b="1" dirty="0">
                <a:solidFill>
                  <a:schemeClr val="tx1"/>
                </a:solidFill>
              </a:rPr>
              <a:t>6</a:t>
            </a:r>
            <a:r>
              <a:rPr kumimoji="1" lang="ja-JP" altLang="en-US" sz="700" b="1" dirty="0">
                <a:solidFill>
                  <a:schemeClr val="tx1"/>
                </a:solidFill>
              </a:rPr>
              <a:t>か月</a:t>
            </a:r>
            <a:r>
              <a:rPr kumimoji="1" lang="en-US" altLang="ja-JP" sz="700" b="1" dirty="0">
                <a:solidFill>
                  <a:schemeClr val="tx1"/>
                </a:solidFill>
              </a:rPr>
              <a:t>&lt;</a:t>
            </a:r>
            <a:r>
              <a:rPr kumimoji="1" lang="ja-JP" altLang="en-US" sz="700" b="1" dirty="0">
                <a:solidFill>
                  <a:schemeClr val="tx1"/>
                </a:solidFill>
              </a:rPr>
              <a:t>一回まで洗浄</a:t>
            </a:r>
            <a:r>
              <a:rPr kumimoji="1" lang="en-US" altLang="ja-JP" sz="700" b="1" dirty="0">
                <a:solidFill>
                  <a:schemeClr val="tx1"/>
                </a:solidFill>
              </a:rPr>
              <a:t>j</a:t>
            </a:r>
            <a:r>
              <a:rPr kumimoji="1" lang="ja-JP" altLang="en-US" sz="700" b="1" dirty="0">
                <a:solidFill>
                  <a:schemeClr val="tx1"/>
                </a:solidFill>
              </a:rPr>
              <a:t>可能</a:t>
            </a:r>
            <a:r>
              <a:rPr lang="en-US" altLang="ja-JP" sz="700" b="1" dirty="0">
                <a:solidFill>
                  <a:schemeClr val="tx1"/>
                </a:solidFill>
              </a:rPr>
              <a:t>&gt;</a:t>
            </a:r>
            <a:r>
              <a:rPr kumimoji="1" lang="ja-JP" altLang="en-US" sz="700" b="1" dirty="0">
                <a:solidFill>
                  <a:schemeClr val="tx1"/>
                </a:solidFill>
              </a:rPr>
              <a:t>・交換</a:t>
            </a:r>
            <a:r>
              <a:rPr kumimoji="1" lang="en-US" altLang="ja-JP" sz="700" b="1" dirty="0">
                <a:solidFill>
                  <a:schemeClr val="tx1"/>
                </a:solidFill>
              </a:rPr>
              <a:t>1</a:t>
            </a:r>
            <a:r>
              <a:rPr kumimoji="1" lang="ja-JP" altLang="en-US" sz="700" b="1" dirty="0">
                <a:solidFill>
                  <a:schemeClr val="tx1"/>
                </a:solidFill>
              </a:rPr>
              <a:t>年</a:t>
            </a:r>
            <a:r>
              <a:rPr lang="en-US" altLang="ja-JP" sz="700" b="1" dirty="0">
                <a:solidFill>
                  <a:schemeClr val="tx1"/>
                </a:solidFill>
              </a:rPr>
              <a:t>)</a:t>
            </a:r>
            <a:endParaRPr kumimoji="1" lang="ja-JP" altLang="en-US" sz="700" b="1" dirty="0">
              <a:solidFill>
                <a:schemeClr val="tx1"/>
              </a:solidFill>
            </a:endParaRPr>
          </a:p>
        </p:txBody>
      </p:sp>
      <p:sp>
        <p:nvSpPr>
          <p:cNvPr id="2" name="タイトル 1">
            <a:extLst>
              <a:ext uri="{FF2B5EF4-FFF2-40B4-BE49-F238E27FC236}">
                <a16:creationId xmlns:a16="http://schemas.microsoft.com/office/drawing/2014/main" id="{48AEEAEC-AAD7-4DA5-A4DC-CA87E59150C0}"/>
              </a:ext>
            </a:extLst>
          </p:cNvPr>
          <p:cNvSpPr>
            <a:spLocks noGrp="1"/>
          </p:cNvSpPr>
          <p:nvPr>
            <p:ph type="title"/>
          </p:nvPr>
        </p:nvSpPr>
        <p:spPr/>
        <p:txBody>
          <a:bodyPr/>
          <a:lstStyle/>
          <a:p>
            <a:r>
              <a:rPr lang="en-US" altLang="ja-JP" dirty="0"/>
              <a:t>22</a:t>
            </a:r>
            <a:r>
              <a:rPr lang="ja-JP" altLang="en-US" dirty="0"/>
              <a:t>年発売ビル用マルチエアコンご紹介</a:t>
            </a:r>
          </a:p>
        </p:txBody>
      </p:sp>
      <p:sp>
        <p:nvSpPr>
          <p:cNvPr id="4" name="テキスト プレースホルダー 3">
            <a:extLst>
              <a:ext uri="{FF2B5EF4-FFF2-40B4-BE49-F238E27FC236}">
                <a16:creationId xmlns:a16="http://schemas.microsoft.com/office/drawing/2014/main" id="{690A3A01-FA5C-4926-99B2-496C0D2C91A0}"/>
              </a:ext>
            </a:extLst>
          </p:cNvPr>
          <p:cNvSpPr>
            <a:spLocks noGrp="1"/>
          </p:cNvSpPr>
          <p:nvPr>
            <p:ph type="body" sz="quarter" idx="14"/>
          </p:nvPr>
        </p:nvSpPr>
        <p:spPr/>
        <p:txBody>
          <a:bodyPr/>
          <a:lstStyle/>
          <a:p>
            <a:r>
              <a:rPr kumimoji="1" lang="en-US" altLang="ja-JP" dirty="0"/>
              <a:t>2</a:t>
            </a:r>
            <a:endParaRPr kumimoji="1" lang="ja-JP" altLang="en-US" dirty="0"/>
          </a:p>
        </p:txBody>
      </p:sp>
      <p:grpSp>
        <p:nvGrpSpPr>
          <p:cNvPr id="11" name="グループ化 10">
            <a:extLst>
              <a:ext uri="{FF2B5EF4-FFF2-40B4-BE49-F238E27FC236}">
                <a16:creationId xmlns:a16="http://schemas.microsoft.com/office/drawing/2014/main" id="{AF839265-1463-44B5-A7C7-9C67F109C688}"/>
              </a:ext>
            </a:extLst>
          </p:cNvPr>
          <p:cNvGrpSpPr/>
          <p:nvPr/>
        </p:nvGrpSpPr>
        <p:grpSpPr>
          <a:xfrm>
            <a:off x="293483" y="6130595"/>
            <a:ext cx="8701227" cy="484303"/>
            <a:chOff x="293483" y="5994400"/>
            <a:chExt cx="8073095" cy="609653"/>
          </a:xfrm>
        </p:grpSpPr>
        <p:sp>
          <p:nvSpPr>
            <p:cNvPr id="12" name="正方形/長方形 11">
              <a:extLst>
                <a:ext uri="{FF2B5EF4-FFF2-40B4-BE49-F238E27FC236}">
                  <a16:creationId xmlns:a16="http://schemas.microsoft.com/office/drawing/2014/main" id="{082714A0-D0C1-4270-98F9-F351FE930CB8}"/>
                </a:ext>
              </a:extLst>
            </p:cNvPr>
            <p:cNvSpPr/>
            <p:nvPr/>
          </p:nvSpPr>
          <p:spPr>
            <a:xfrm>
              <a:off x="358558" y="5994400"/>
              <a:ext cx="7945065" cy="609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400" b="1" i="0" u="none" strike="noStrike" baseline="0" dirty="0">
                  <a:solidFill>
                    <a:schemeClr val="tx1"/>
                  </a:solidFill>
                  <a:latin typeface="+mn-ea"/>
                </a:rPr>
                <a:t>　プレフィルターとして</a:t>
              </a:r>
              <a:r>
                <a:rPr lang="ja-JP" altLang="en-US" sz="1400" b="1" i="0" u="none" strike="noStrike" baseline="0" dirty="0">
                  <a:solidFill>
                    <a:srgbClr val="FF0000"/>
                  </a:solidFill>
                  <a:latin typeface="+mn-ea"/>
                </a:rPr>
                <a:t>「清潔</a:t>
              </a:r>
              <a:r>
                <a:rPr lang="en-US" altLang="ja-JP" sz="1400" b="1" i="0" u="none" strike="noStrike" baseline="0" dirty="0">
                  <a:solidFill>
                    <a:srgbClr val="FF0000"/>
                  </a:solidFill>
                  <a:latin typeface="+mn-ea"/>
                </a:rPr>
                <a:t>V</a:t>
              </a:r>
              <a:r>
                <a:rPr lang="ja-JP" altLang="en-US" sz="1400" b="1" i="0" u="none" strike="noStrike" baseline="0" dirty="0">
                  <a:solidFill>
                    <a:srgbClr val="FF0000"/>
                  </a:solidFill>
                  <a:latin typeface="+mn-ea"/>
                </a:rPr>
                <a:t>フィルター」を標準搭載</a:t>
              </a:r>
              <a:r>
                <a:rPr lang="ja-JP" altLang="en-US" sz="1400" b="1" i="0" u="none" strike="noStrike" baseline="0" dirty="0">
                  <a:solidFill>
                    <a:schemeClr val="tx1"/>
                  </a:solidFill>
                  <a:latin typeface="+mn-ea"/>
                </a:rPr>
                <a:t>しています。</a:t>
              </a:r>
              <a:endParaRPr lang="en-US" altLang="ja-JP" sz="1400" b="1" i="0" u="none" strike="noStrike" baseline="0" dirty="0">
                <a:solidFill>
                  <a:schemeClr val="tx1"/>
                </a:solidFill>
                <a:latin typeface="+mn-ea"/>
              </a:endParaRPr>
            </a:p>
            <a:p>
              <a:pPr algn="l"/>
              <a:r>
                <a:rPr lang="ja-JP" altLang="en-US" sz="1400" b="1" dirty="0">
                  <a:solidFill>
                    <a:schemeClr val="tx1"/>
                  </a:solidFill>
                  <a:latin typeface="+mn-ea"/>
                </a:rPr>
                <a:t>　更なる</a:t>
              </a:r>
              <a:r>
                <a:rPr lang="ja-JP" altLang="en-US" sz="1400" b="1" dirty="0">
                  <a:solidFill>
                    <a:srgbClr val="FF0000"/>
                  </a:solidFill>
                  <a:latin typeface="+mn-ea"/>
                </a:rPr>
                <a:t>空気質改善の別売部品</a:t>
              </a:r>
              <a:r>
                <a:rPr lang="ja-JP" altLang="en-US" sz="1400" b="1" dirty="0">
                  <a:solidFill>
                    <a:schemeClr val="tx1"/>
                  </a:solidFill>
                  <a:latin typeface="+mn-ea"/>
                </a:rPr>
                <a:t>を用意しておりますので、ご予算に応じた幅広い提案が可能です！</a:t>
              </a:r>
              <a:endParaRPr lang="en-US" altLang="ja-JP" sz="1400" b="1" i="0" u="none" strike="noStrike" baseline="0" dirty="0">
                <a:solidFill>
                  <a:schemeClr val="tx1"/>
                </a:solidFill>
                <a:latin typeface="+mn-ea"/>
              </a:endParaRPr>
            </a:p>
          </p:txBody>
        </p:sp>
        <p:sp>
          <p:nvSpPr>
            <p:cNvPr id="13" name="正方形/長方形 12">
              <a:extLst>
                <a:ext uri="{FF2B5EF4-FFF2-40B4-BE49-F238E27FC236}">
                  <a16:creationId xmlns:a16="http://schemas.microsoft.com/office/drawing/2014/main" id="{3AEAF9B0-A95E-439D-967A-82DAFC7B8757}"/>
                </a:ext>
              </a:extLst>
            </p:cNvPr>
            <p:cNvSpPr/>
            <p:nvPr/>
          </p:nvSpPr>
          <p:spPr>
            <a:xfrm>
              <a:off x="293483" y="5994400"/>
              <a:ext cx="139495"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sp>
          <p:nvSpPr>
            <p:cNvPr id="14" name="正方形/長方形 13">
              <a:extLst>
                <a:ext uri="{FF2B5EF4-FFF2-40B4-BE49-F238E27FC236}">
                  <a16:creationId xmlns:a16="http://schemas.microsoft.com/office/drawing/2014/main" id="{A12F07FA-BF2B-4325-807B-E89BF6A1ECC1}"/>
                </a:ext>
              </a:extLst>
            </p:cNvPr>
            <p:cNvSpPr/>
            <p:nvPr/>
          </p:nvSpPr>
          <p:spPr>
            <a:xfrm>
              <a:off x="8234821" y="5994400"/>
              <a:ext cx="131757"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grpSp>
      <p:sp>
        <p:nvSpPr>
          <p:cNvPr id="6" name="吹き出し: 角を丸めた四角形 5">
            <a:extLst>
              <a:ext uri="{FF2B5EF4-FFF2-40B4-BE49-F238E27FC236}">
                <a16:creationId xmlns:a16="http://schemas.microsoft.com/office/drawing/2014/main" id="{21EDBEEE-0A93-4CA2-9F08-34423DB9B7B8}"/>
              </a:ext>
            </a:extLst>
          </p:cNvPr>
          <p:cNvSpPr/>
          <p:nvPr/>
        </p:nvSpPr>
        <p:spPr>
          <a:xfrm>
            <a:off x="229411" y="1207244"/>
            <a:ext cx="8697445" cy="582199"/>
          </a:xfrm>
          <a:prstGeom prst="wedgeRoundRectCallout">
            <a:avLst>
              <a:gd name="adj1" fmla="val 29478"/>
              <a:gd name="adj2" fmla="val 45241"/>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t"/>
          <a:lstStyle/>
          <a:p>
            <a:pPr>
              <a:lnSpc>
                <a:spcPct val="130000"/>
              </a:lnSpc>
            </a:pPr>
            <a:r>
              <a:rPr kumimoji="1" lang="ja-JP" altLang="en-US" b="1" dirty="0">
                <a:solidFill>
                  <a:schemeClr val="tx1"/>
                </a:solidFill>
              </a:rPr>
              <a:t>ウイルス抑制や抗アレル物質など、空気質改善アイテムをご用意しております。</a:t>
            </a:r>
          </a:p>
        </p:txBody>
      </p:sp>
      <p:graphicFrame>
        <p:nvGraphicFramePr>
          <p:cNvPr id="26" name="表 26">
            <a:extLst>
              <a:ext uri="{FF2B5EF4-FFF2-40B4-BE49-F238E27FC236}">
                <a16:creationId xmlns:a16="http://schemas.microsoft.com/office/drawing/2014/main" id="{E52970B2-B3DC-4A0A-A212-7291AA391391}"/>
              </a:ext>
            </a:extLst>
          </p:cNvPr>
          <p:cNvGraphicFramePr>
            <a:graphicFrameLocks noGrp="1"/>
          </p:cNvGraphicFramePr>
          <p:nvPr>
            <p:extLst>
              <p:ext uri="{D42A27DB-BD31-4B8C-83A1-F6EECF244321}">
                <p14:modId xmlns:p14="http://schemas.microsoft.com/office/powerpoint/2010/main" val="2768369059"/>
              </p:ext>
            </p:extLst>
          </p:nvPr>
        </p:nvGraphicFramePr>
        <p:xfrm>
          <a:off x="289467" y="1593889"/>
          <a:ext cx="8638633" cy="4349564"/>
        </p:xfrm>
        <a:graphic>
          <a:graphicData uri="http://schemas.openxmlformats.org/drawingml/2006/table">
            <a:tbl>
              <a:tblPr firstRow="1" bandRow="1">
                <a:tableStyleId>{5C22544A-7EE6-4342-B048-85BDC9FD1C3A}</a:tableStyleId>
              </a:tblPr>
              <a:tblGrid>
                <a:gridCol w="1030246">
                  <a:extLst>
                    <a:ext uri="{9D8B030D-6E8A-4147-A177-3AD203B41FA5}">
                      <a16:colId xmlns:a16="http://schemas.microsoft.com/office/drawing/2014/main" val="2349912555"/>
                    </a:ext>
                  </a:extLst>
                </a:gridCol>
                <a:gridCol w="4560303">
                  <a:extLst>
                    <a:ext uri="{9D8B030D-6E8A-4147-A177-3AD203B41FA5}">
                      <a16:colId xmlns:a16="http://schemas.microsoft.com/office/drawing/2014/main" val="1417970674"/>
                    </a:ext>
                  </a:extLst>
                </a:gridCol>
                <a:gridCol w="3048084">
                  <a:extLst>
                    <a:ext uri="{9D8B030D-6E8A-4147-A177-3AD203B41FA5}">
                      <a16:colId xmlns:a16="http://schemas.microsoft.com/office/drawing/2014/main" val="403431697"/>
                    </a:ext>
                  </a:extLst>
                </a:gridCol>
              </a:tblGrid>
              <a:tr h="303136">
                <a:tc>
                  <a:txBody>
                    <a:bodyPr/>
                    <a:lstStyle/>
                    <a:p>
                      <a:r>
                        <a:rPr kumimoji="1" lang="ja-JP" altLang="en-US" sz="1400" dirty="0">
                          <a:solidFill>
                            <a:schemeClr val="tx1"/>
                          </a:solidFill>
                        </a:rPr>
                        <a:t>ランク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a:solidFill>
                            <a:schemeClr val="tx1"/>
                          </a:solidFill>
                        </a:rPr>
                        <a:t>ご提案内容・効果</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a:solidFill>
                            <a:schemeClr val="tx1"/>
                          </a:solidFill>
                        </a:rPr>
                        <a:t>製品概形</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4261358"/>
                  </a:ext>
                </a:extLst>
              </a:tr>
              <a:tr h="1384691">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1" dirty="0">
                          <a:solidFill>
                            <a:schemeClr val="tx1"/>
                          </a:solidFill>
                        </a:rPr>
                        <a:t>「ヘルスエアー</a:t>
                      </a:r>
                      <a:r>
                        <a:rPr kumimoji="1" lang="en-US" altLang="ja-JP" sz="1800" kern="1200" dirty="0">
                          <a:solidFill>
                            <a:schemeClr val="dk1"/>
                          </a:solidFill>
                          <a:effectLst/>
                          <a:latin typeface="+mn-lt"/>
                          <a:ea typeface="+mn-ea"/>
                          <a:cs typeface="+mn-cs"/>
                        </a:rPr>
                        <a:t>®</a:t>
                      </a:r>
                      <a:r>
                        <a:rPr kumimoji="1" lang="ja-JP" altLang="en-US" sz="1600" b="1" dirty="0">
                          <a:solidFill>
                            <a:schemeClr val="tx1"/>
                          </a:solidFill>
                        </a:rPr>
                        <a:t>機能」搭載クリーンユニット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1396725"/>
                  </a:ext>
                </a:extLst>
              </a:tr>
              <a:tr h="1339273">
                <a:tc>
                  <a:txBody>
                    <a:bodyPr/>
                    <a:lstStyle/>
                    <a:p>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1">
                          <a:solidFill>
                            <a:schemeClr val="tx1"/>
                          </a:solidFill>
                        </a:rPr>
                        <a:t>高性能フィルター</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910638"/>
                  </a:ext>
                </a:extLst>
              </a:tr>
              <a:tr h="132080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1">
                          <a:solidFill>
                            <a:schemeClr val="tx1"/>
                          </a:solidFill>
                        </a:rPr>
                        <a:t>アレル除菌フィルター</a:t>
                      </a:r>
                      <a:endParaRPr kumimoji="1" lang="ja-JP"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8301844"/>
                  </a:ext>
                </a:extLst>
              </a:tr>
            </a:tbl>
          </a:graphicData>
        </a:graphic>
      </p:graphicFrame>
      <p:grpSp>
        <p:nvGrpSpPr>
          <p:cNvPr id="75" name="グループ化 74">
            <a:extLst>
              <a:ext uri="{FF2B5EF4-FFF2-40B4-BE49-F238E27FC236}">
                <a16:creationId xmlns:a16="http://schemas.microsoft.com/office/drawing/2014/main" id="{5C400EED-D817-481D-BAA3-588E8252481B}"/>
              </a:ext>
            </a:extLst>
          </p:cNvPr>
          <p:cNvGrpSpPr/>
          <p:nvPr/>
        </p:nvGrpSpPr>
        <p:grpSpPr>
          <a:xfrm>
            <a:off x="411972" y="1909722"/>
            <a:ext cx="8440730" cy="4020070"/>
            <a:chOff x="411972" y="2089978"/>
            <a:chExt cx="8440730" cy="4020070"/>
          </a:xfrm>
        </p:grpSpPr>
        <p:sp>
          <p:nvSpPr>
            <p:cNvPr id="37" name="正方形/長方形 36">
              <a:extLst>
                <a:ext uri="{FF2B5EF4-FFF2-40B4-BE49-F238E27FC236}">
                  <a16:creationId xmlns:a16="http://schemas.microsoft.com/office/drawing/2014/main" id="{5DC1CB72-F535-4968-BEAB-020CC671723D}"/>
                </a:ext>
              </a:extLst>
            </p:cNvPr>
            <p:cNvSpPr/>
            <p:nvPr/>
          </p:nvSpPr>
          <p:spPr>
            <a:xfrm>
              <a:off x="411972" y="2481558"/>
              <a:ext cx="788948" cy="773559"/>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600" b="1" dirty="0">
                  <a:solidFill>
                    <a:schemeClr val="bg1"/>
                  </a:solidFill>
                  <a:latin typeface="Meiryo UI" panose="020B0604030504040204" pitchFamily="50" charset="-128"/>
                  <a:ea typeface="Meiryo UI" panose="020B0604030504040204" pitchFamily="50" charset="-128"/>
                </a:rPr>
                <a:t>松</a:t>
              </a:r>
            </a:p>
          </p:txBody>
        </p:sp>
        <p:grpSp>
          <p:nvGrpSpPr>
            <p:cNvPr id="40" name="グループ化 39">
              <a:extLst>
                <a:ext uri="{FF2B5EF4-FFF2-40B4-BE49-F238E27FC236}">
                  <a16:creationId xmlns:a16="http://schemas.microsoft.com/office/drawing/2014/main" id="{F7BDDD90-3C8E-48A0-8867-9FEBDCFE283F}"/>
                </a:ext>
              </a:extLst>
            </p:cNvPr>
            <p:cNvGrpSpPr/>
            <p:nvPr/>
          </p:nvGrpSpPr>
          <p:grpSpPr>
            <a:xfrm>
              <a:off x="1815319" y="2449892"/>
              <a:ext cx="3644315" cy="887923"/>
              <a:chOff x="5098251" y="2991347"/>
              <a:chExt cx="3644315" cy="887923"/>
            </a:xfrm>
          </p:grpSpPr>
          <p:sp>
            <p:nvSpPr>
              <p:cNvPr id="41" name="四角形: 角を丸くする 40">
                <a:extLst>
                  <a:ext uri="{FF2B5EF4-FFF2-40B4-BE49-F238E27FC236}">
                    <a16:creationId xmlns:a16="http://schemas.microsoft.com/office/drawing/2014/main" id="{AB766626-364B-48A0-B691-51683F4C25A6}"/>
                  </a:ext>
                </a:extLst>
              </p:cNvPr>
              <p:cNvSpPr/>
              <p:nvPr/>
            </p:nvSpPr>
            <p:spPr>
              <a:xfrm>
                <a:off x="5098251"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ウイルス抑制</a:t>
                </a:r>
              </a:p>
            </p:txBody>
          </p:sp>
          <p:sp>
            <p:nvSpPr>
              <p:cNvPr id="42" name="四角形: 角を丸くする 41">
                <a:extLst>
                  <a:ext uri="{FF2B5EF4-FFF2-40B4-BE49-F238E27FC236}">
                    <a16:creationId xmlns:a16="http://schemas.microsoft.com/office/drawing/2014/main" id="{E12222DF-2AD7-4320-9F02-8896DEA4FD33}"/>
                  </a:ext>
                </a:extLst>
              </p:cNvPr>
              <p:cNvSpPr/>
              <p:nvPr/>
            </p:nvSpPr>
            <p:spPr>
              <a:xfrm>
                <a:off x="5098251" y="3454345"/>
                <a:ext cx="1173239" cy="424925"/>
              </a:xfrm>
              <a:prstGeom prst="roundRect">
                <a:avLst/>
              </a:prstGeom>
              <a:solidFill>
                <a:schemeClr val="accent5">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防カビ</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43" name="四角形: 角を丸くする 42">
                <a:extLst>
                  <a:ext uri="{FF2B5EF4-FFF2-40B4-BE49-F238E27FC236}">
                    <a16:creationId xmlns:a16="http://schemas.microsoft.com/office/drawing/2014/main" id="{4BEA5E78-E736-41ED-8D22-F088A14ABA3E}"/>
                  </a:ext>
                </a:extLst>
              </p:cNvPr>
              <p:cNvSpPr/>
              <p:nvPr/>
            </p:nvSpPr>
            <p:spPr>
              <a:xfrm>
                <a:off x="6333789"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抗アレル物質（花粉等）</a:t>
                </a:r>
              </a:p>
            </p:txBody>
          </p:sp>
          <p:sp>
            <p:nvSpPr>
              <p:cNvPr id="44" name="四角形: 角を丸くする 43">
                <a:extLst>
                  <a:ext uri="{FF2B5EF4-FFF2-40B4-BE49-F238E27FC236}">
                    <a16:creationId xmlns:a16="http://schemas.microsoft.com/office/drawing/2014/main" id="{EBF9565D-CFC5-4092-9B3B-8E1C13E0598C}"/>
                  </a:ext>
                </a:extLst>
              </p:cNvPr>
              <p:cNvSpPr/>
              <p:nvPr/>
            </p:nvSpPr>
            <p:spPr>
              <a:xfrm>
                <a:off x="6343851" y="3454345"/>
                <a:ext cx="1173202" cy="424925"/>
              </a:xfrm>
              <a:prstGeom prst="roundRect">
                <a:avLst/>
              </a:prstGeom>
              <a:solidFill>
                <a:schemeClr val="accent5">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en-US" altLang="ja-JP" sz="1600" b="1" dirty="0">
                    <a:solidFill>
                      <a:schemeClr val="bg1"/>
                    </a:solidFill>
                    <a:latin typeface="Meiryo UI" panose="020B0604030504040204" pitchFamily="50" charset="-128"/>
                    <a:ea typeface="Meiryo UI" panose="020B0604030504040204" pitchFamily="50" charset="-128"/>
                  </a:rPr>
                  <a:t>PM2.5</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45" name="四角形: 角を丸くする 44">
                <a:extLst>
                  <a:ext uri="{FF2B5EF4-FFF2-40B4-BE49-F238E27FC236}">
                    <a16:creationId xmlns:a16="http://schemas.microsoft.com/office/drawing/2014/main" id="{86B724FD-7D7B-4B2A-A97A-A12F274B247A}"/>
                  </a:ext>
                </a:extLst>
              </p:cNvPr>
              <p:cNvSpPr/>
              <p:nvPr/>
            </p:nvSpPr>
            <p:spPr>
              <a:xfrm>
                <a:off x="7569327"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抗菌</a:t>
                </a:r>
              </a:p>
            </p:txBody>
          </p:sp>
        </p:grpSp>
        <p:grpSp>
          <p:nvGrpSpPr>
            <p:cNvPr id="46" name="グループ化 45">
              <a:extLst>
                <a:ext uri="{FF2B5EF4-FFF2-40B4-BE49-F238E27FC236}">
                  <a16:creationId xmlns:a16="http://schemas.microsoft.com/office/drawing/2014/main" id="{70547EFC-2AC5-4DD4-BE7C-A964DFEF4F97}"/>
                </a:ext>
              </a:extLst>
            </p:cNvPr>
            <p:cNvGrpSpPr/>
            <p:nvPr/>
          </p:nvGrpSpPr>
          <p:grpSpPr>
            <a:xfrm>
              <a:off x="1812402" y="3792593"/>
              <a:ext cx="3647232" cy="887923"/>
              <a:chOff x="5098251" y="2991347"/>
              <a:chExt cx="3647232" cy="887923"/>
            </a:xfrm>
          </p:grpSpPr>
          <p:sp>
            <p:nvSpPr>
              <p:cNvPr id="47" name="四角形: 角を丸くする 46">
                <a:extLst>
                  <a:ext uri="{FF2B5EF4-FFF2-40B4-BE49-F238E27FC236}">
                    <a16:creationId xmlns:a16="http://schemas.microsoft.com/office/drawing/2014/main" id="{47A0C034-9BD2-49A0-89E1-84D015F8C341}"/>
                  </a:ext>
                </a:extLst>
              </p:cNvPr>
              <p:cNvSpPr/>
              <p:nvPr/>
            </p:nvSpPr>
            <p:spPr>
              <a:xfrm>
                <a:off x="5098251"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ウイルス抑制</a:t>
                </a:r>
              </a:p>
            </p:txBody>
          </p:sp>
          <p:sp>
            <p:nvSpPr>
              <p:cNvPr id="48" name="四角形: 角を丸くする 47">
                <a:extLst>
                  <a:ext uri="{FF2B5EF4-FFF2-40B4-BE49-F238E27FC236}">
                    <a16:creationId xmlns:a16="http://schemas.microsoft.com/office/drawing/2014/main" id="{6C76842C-D607-431A-B01C-47745D52972C}"/>
                  </a:ext>
                </a:extLst>
              </p:cNvPr>
              <p:cNvSpPr/>
              <p:nvPr/>
            </p:nvSpPr>
            <p:spPr>
              <a:xfrm>
                <a:off x="5098251" y="3454345"/>
                <a:ext cx="1173239" cy="424925"/>
              </a:xfrm>
              <a:prstGeom prst="roundRect">
                <a:avLst/>
              </a:prstGeom>
              <a:solidFill>
                <a:schemeClr val="accent5">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防カビ</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81586DB8-D8A8-4E7D-942D-99AEB9B7C613}"/>
                  </a:ext>
                </a:extLst>
              </p:cNvPr>
              <p:cNvSpPr/>
              <p:nvPr/>
            </p:nvSpPr>
            <p:spPr>
              <a:xfrm>
                <a:off x="6333789"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抗アレル物質（花粉等）</a:t>
                </a:r>
              </a:p>
            </p:txBody>
          </p:sp>
          <p:sp>
            <p:nvSpPr>
              <p:cNvPr id="50" name="四角形: 角を丸くする 49">
                <a:extLst>
                  <a:ext uri="{FF2B5EF4-FFF2-40B4-BE49-F238E27FC236}">
                    <a16:creationId xmlns:a16="http://schemas.microsoft.com/office/drawing/2014/main" id="{70263B26-BBC4-4F4D-AAA4-0C8AEA014A3A}"/>
                  </a:ext>
                </a:extLst>
              </p:cNvPr>
              <p:cNvSpPr/>
              <p:nvPr/>
            </p:nvSpPr>
            <p:spPr>
              <a:xfrm>
                <a:off x="7572281" y="3454345"/>
                <a:ext cx="1173202"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脱臭</a:t>
                </a:r>
              </a:p>
            </p:txBody>
          </p:sp>
          <p:sp>
            <p:nvSpPr>
              <p:cNvPr id="51" name="四角形: 角を丸くする 50">
                <a:extLst>
                  <a:ext uri="{FF2B5EF4-FFF2-40B4-BE49-F238E27FC236}">
                    <a16:creationId xmlns:a16="http://schemas.microsoft.com/office/drawing/2014/main" id="{94C91716-810E-4806-86EC-F521D1AFD71F}"/>
                  </a:ext>
                </a:extLst>
              </p:cNvPr>
              <p:cNvSpPr/>
              <p:nvPr/>
            </p:nvSpPr>
            <p:spPr>
              <a:xfrm>
                <a:off x="7569327"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抗菌</a:t>
                </a:r>
              </a:p>
            </p:txBody>
          </p:sp>
        </p:grpSp>
        <p:grpSp>
          <p:nvGrpSpPr>
            <p:cNvPr id="59" name="グループ化 58">
              <a:extLst>
                <a:ext uri="{FF2B5EF4-FFF2-40B4-BE49-F238E27FC236}">
                  <a16:creationId xmlns:a16="http://schemas.microsoft.com/office/drawing/2014/main" id="{FD8D7075-DC07-4769-89B2-00F261C457CA}"/>
                </a:ext>
              </a:extLst>
            </p:cNvPr>
            <p:cNvGrpSpPr/>
            <p:nvPr/>
          </p:nvGrpSpPr>
          <p:grpSpPr>
            <a:xfrm>
              <a:off x="1810943" y="5135294"/>
              <a:ext cx="3647232" cy="887923"/>
              <a:chOff x="5098251" y="2991347"/>
              <a:chExt cx="3647232" cy="887923"/>
            </a:xfrm>
          </p:grpSpPr>
          <p:sp>
            <p:nvSpPr>
              <p:cNvPr id="60" name="四角形: 角を丸くする 59">
                <a:extLst>
                  <a:ext uri="{FF2B5EF4-FFF2-40B4-BE49-F238E27FC236}">
                    <a16:creationId xmlns:a16="http://schemas.microsoft.com/office/drawing/2014/main" id="{369D9337-424F-4A17-A86B-111BC6F293C7}"/>
                  </a:ext>
                </a:extLst>
              </p:cNvPr>
              <p:cNvSpPr/>
              <p:nvPr/>
            </p:nvSpPr>
            <p:spPr>
              <a:xfrm>
                <a:off x="5098251"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ウイルス抑制</a:t>
                </a:r>
              </a:p>
            </p:txBody>
          </p:sp>
          <p:sp>
            <p:nvSpPr>
              <p:cNvPr id="62" name="四角形: 角を丸くする 61">
                <a:extLst>
                  <a:ext uri="{FF2B5EF4-FFF2-40B4-BE49-F238E27FC236}">
                    <a16:creationId xmlns:a16="http://schemas.microsoft.com/office/drawing/2014/main" id="{A3A61747-AAB2-4B61-8C59-151E631CCF8B}"/>
                  </a:ext>
                </a:extLst>
              </p:cNvPr>
              <p:cNvSpPr/>
              <p:nvPr/>
            </p:nvSpPr>
            <p:spPr>
              <a:xfrm>
                <a:off x="6333789"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抗アレル物質（花粉等）</a:t>
                </a:r>
              </a:p>
            </p:txBody>
          </p:sp>
          <p:sp>
            <p:nvSpPr>
              <p:cNvPr id="63" name="四角形: 角を丸くする 62">
                <a:extLst>
                  <a:ext uri="{FF2B5EF4-FFF2-40B4-BE49-F238E27FC236}">
                    <a16:creationId xmlns:a16="http://schemas.microsoft.com/office/drawing/2014/main" id="{CD031F8B-6CF8-409B-A264-0F171B11DA03}"/>
                  </a:ext>
                </a:extLst>
              </p:cNvPr>
              <p:cNvSpPr/>
              <p:nvPr/>
            </p:nvSpPr>
            <p:spPr>
              <a:xfrm>
                <a:off x="7572281" y="3454345"/>
                <a:ext cx="1173202"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脱臭</a:t>
                </a:r>
              </a:p>
            </p:txBody>
          </p:sp>
          <p:sp>
            <p:nvSpPr>
              <p:cNvPr id="64" name="四角形: 角を丸くする 63">
                <a:extLst>
                  <a:ext uri="{FF2B5EF4-FFF2-40B4-BE49-F238E27FC236}">
                    <a16:creationId xmlns:a16="http://schemas.microsoft.com/office/drawing/2014/main" id="{86B5CB7B-FE3A-41E5-9086-72FB5DB15C81}"/>
                  </a:ext>
                </a:extLst>
              </p:cNvPr>
              <p:cNvSpPr/>
              <p:nvPr/>
            </p:nvSpPr>
            <p:spPr>
              <a:xfrm>
                <a:off x="7569327" y="2991347"/>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抗菌</a:t>
                </a:r>
              </a:p>
            </p:txBody>
          </p:sp>
        </p:grpSp>
        <p:pic>
          <p:nvPicPr>
            <p:cNvPr id="66" name="図 65">
              <a:extLst>
                <a:ext uri="{FF2B5EF4-FFF2-40B4-BE49-F238E27FC236}">
                  <a16:creationId xmlns:a16="http://schemas.microsoft.com/office/drawing/2014/main" id="{3B567465-EC6B-40F9-998B-C71454FCD597}"/>
                </a:ext>
              </a:extLst>
            </p:cNvPr>
            <p:cNvPicPr>
              <a:picLocks noChangeAspect="1"/>
            </p:cNvPicPr>
            <p:nvPr/>
          </p:nvPicPr>
          <p:blipFill>
            <a:blip r:embed="rId3"/>
            <a:stretch>
              <a:fillRect/>
            </a:stretch>
          </p:blipFill>
          <p:spPr>
            <a:xfrm>
              <a:off x="6066163" y="2089978"/>
              <a:ext cx="2439191" cy="1339022"/>
            </a:xfrm>
            <a:prstGeom prst="rect">
              <a:avLst/>
            </a:prstGeom>
          </p:spPr>
        </p:pic>
        <p:pic>
          <p:nvPicPr>
            <p:cNvPr id="68" name="図 67">
              <a:extLst>
                <a:ext uri="{FF2B5EF4-FFF2-40B4-BE49-F238E27FC236}">
                  <a16:creationId xmlns:a16="http://schemas.microsoft.com/office/drawing/2014/main" id="{A8E37B43-186F-468A-9E30-D4073EC4B753}"/>
                </a:ext>
              </a:extLst>
            </p:cNvPr>
            <p:cNvPicPr>
              <a:picLocks noChangeAspect="1"/>
            </p:cNvPicPr>
            <p:nvPr/>
          </p:nvPicPr>
          <p:blipFill rotWithShape="1">
            <a:blip r:embed="rId4"/>
            <a:srcRect t="4553"/>
            <a:stretch/>
          </p:blipFill>
          <p:spPr>
            <a:xfrm>
              <a:off x="5927306" y="3485044"/>
              <a:ext cx="2603950" cy="1283806"/>
            </a:xfrm>
            <a:prstGeom prst="rect">
              <a:avLst/>
            </a:prstGeom>
          </p:spPr>
        </p:pic>
        <p:pic>
          <p:nvPicPr>
            <p:cNvPr id="72" name="図 71">
              <a:extLst>
                <a:ext uri="{FF2B5EF4-FFF2-40B4-BE49-F238E27FC236}">
                  <a16:creationId xmlns:a16="http://schemas.microsoft.com/office/drawing/2014/main" id="{4383AA69-98B1-43CA-81B9-809CEC2F7480}"/>
                </a:ext>
              </a:extLst>
            </p:cNvPr>
            <p:cNvPicPr>
              <a:picLocks noChangeAspect="1"/>
            </p:cNvPicPr>
            <p:nvPr/>
          </p:nvPicPr>
          <p:blipFill rotWithShape="1">
            <a:blip r:embed="rId5"/>
            <a:srcRect t="594" r="3429" b="-1"/>
            <a:stretch/>
          </p:blipFill>
          <p:spPr>
            <a:xfrm>
              <a:off x="6765951" y="4817273"/>
              <a:ext cx="2086751" cy="1292775"/>
            </a:xfrm>
            <a:prstGeom prst="rect">
              <a:avLst/>
            </a:prstGeom>
          </p:spPr>
        </p:pic>
      </p:grpSp>
      <p:sp>
        <p:nvSpPr>
          <p:cNvPr id="35" name="正方形/長方形 34">
            <a:extLst>
              <a:ext uri="{FF2B5EF4-FFF2-40B4-BE49-F238E27FC236}">
                <a16:creationId xmlns:a16="http://schemas.microsoft.com/office/drawing/2014/main" id="{C34134D6-0B7A-4D34-A2CB-DA44FE5D8657}"/>
              </a:ext>
            </a:extLst>
          </p:cNvPr>
          <p:cNvSpPr/>
          <p:nvPr/>
        </p:nvSpPr>
        <p:spPr>
          <a:xfrm>
            <a:off x="511611" y="3665227"/>
            <a:ext cx="589670" cy="57816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2800" b="1" dirty="0">
                <a:solidFill>
                  <a:schemeClr val="bg1"/>
                </a:solidFill>
                <a:latin typeface="Meiryo UI" panose="020B0604030504040204" pitchFamily="50" charset="-128"/>
                <a:ea typeface="Meiryo UI" panose="020B0604030504040204" pitchFamily="50" charset="-128"/>
              </a:rPr>
              <a:t>竹</a:t>
            </a:r>
          </a:p>
        </p:txBody>
      </p:sp>
      <p:sp>
        <p:nvSpPr>
          <p:cNvPr id="36" name="正方形/長方形 35">
            <a:extLst>
              <a:ext uri="{FF2B5EF4-FFF2-40B4-BE49-F238E27FC236}">
                <a16:creationId xmlns:a16="http://schemas.microsoft.com/office/drawing/2014/main" id="{C60C9D1D-C055-4F6A-A512-9CD53C2E14B8}"/>
              </a:ext>
            </a:extLst>
          </p:cNvPr>
          <p:cNvSpPr/>
          <p:nvPr/>
        </p:nvSpPr>
        <p:spPr>
          <a:xfrm>
            <a:off x="601603" y="5082556"/>
            <a:ext cx="409686" cy="401696"/>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2000" b="1" dirty="0">
                <a:solidFill>
                  <a:schemeClr val="bg1"/>
                </a:solidFill>
                <a:latin typeface="Meiryo UI" panose="020B0604030504040204" pitchFamily="50" charset="-128"/>
                <a:ea typeface="Meiryo UI" panose="020B0604030504040204" pitchFamily="50" charset="-128"/>
              </a:rPr>
              <a:t>梅</a:t>
            </a:r>
          </a:p>
        </p:txBody>
      </p:sp>
      <p:sp>
        <p:nvSpPr>
          <p:cNvPr id="3" name="スライド番号プレースホルダー 2">
            <a:extLst>
              <a:ext uri="{FF2B5EF4-FFF2-40B4-BE49-F238E27FC236}">
                <a16:creationId xmlns:a16="http://schemas.microsoft.com/office/drawing/2014/main" id="{62628108-9E5A-4748-8DA4-5FBF58507F6D}"/>
              </a:ext>
            </a:extLst>
          </p:cNvPr>
          <p:cNvSpPr>
            <a:spLocks noGrp="1"/>
          </p:cNvSpPr>
          <p:nvPr>
            <p:ph type="sldNum" sz="quarter" idx="18"/>
          </p:nvPr>
        </p:nvSpPr>
        <p:spPr/>
        <p:txBody>
          <a:bodyPr/>
          <a:lstStyle/>
          <a:p>
            <a:fld id="{8E309D18-5CEC-4165-B971-DC4DA761F26D}" type="slidenum">
              <a:rPr lang="ja-JP" altLang="en-US" smtClean="0"/>
              <a:pPr/>
              <a:t>6</a:t>
            </a:fld>
            <a:endParaRPr lang="ja-JP" altLang="en-US" dirty="0"/>
          </a:p>
        </p:txBody>
      </p:sp>
      <p:sp>
        <p:nvSpPr>
          <p:cNvPr id="39" name="Text Box 4">
            <a:extLst>
              <a:ext uri="{FF2B5EF4-FFF2-40B4-BE49-F238E27FC236}">
                <a16:creationId xmlns:a16="http://schemas.microsoft.com/office/drawing/2014/main" id="{620612A8-CB45-4B4E-8687-331D5BC6A13D}"/>
              </a:ext>
            </a:extLst>
          </p:cNvPr>
          <p:cNvSpPr txBox="1">
            <a:spLocks noChangeArrowheads="1"/>
          </p:cNvSpPr>
          <p:nvPr/>
        </p:nvSpPr>
        <p:spPr bwMode="auto">
          <a:xfrm>
            <a:off x="229412" y="801167"/>
            <a:ext cx="8765298" cy="461665"/>
          </a:xfrm>
          <a:prstGeom prst="rect">
            <a:avLst/>
          </a:prstGeom>
          <a:solidFill>
            <a:srgbClr val="4BB2FF"/>
          </a:solidFill>
          <a:ln w="9525">
            <a:noFill/>
            <a:miter lim="800000"/>
            <a:headEnd/>
            <a:tailEnd/>
          </a:ln>
        </p:spPr>
        <p:txBody>
          <a:bodyPr wrap="square">
            <a:spAutoFit/>
          </a:bodyPr>
          <a:lstStyle/>
          <a:p>
            <a:pPr algn="ctr" fontAlgn="base">
              <a:spcBef>
                <a:spcPct val="50000"/>
              </a:spcBef>
              <a:spcAft>
                <a:spcPct val="0"/>
              </a:spcAft>
            </a:pPr>
            <a:r>
              <a:rPr lang="ja-JP" altLang="en-US" sz="2400" dirty="0">
                <a:solidFill>
                  <a:schemeClr val="bg1"/>
                </a:solidFill>
                <a:latin typeface="Meiryo UI" panose="020B0604030504040204" pitchFamily="50" charset="-128"/>
                <a:ea typeface="Meiryo UI" panose="020B0604030504040204" pitchFamily="50" charset="-128"/>
              </a:rPr>
              <a:t>空気質・換気</a:t>
            </a:r>
          </a:p>
        </p:txBody>
      </p:sp>
      <p:sp>
        <p:nvSpPr>
          <p:cNvPr id="38" name="正方形/長方形 37">
            <a:extLst>
              <a:ext uri="{FF2B5EF4-FFF2-40B4-BE49-F238E27FC236}">
                <a16:creationId xmlns:a16="http://schemas.microsoft.com/office/drawing/2014/main" id="{9EBF8A68-1CAD-4F10-B3CE-01A47318D745}"/>
              </a:ext>
            </a:extLst>
          </p:cNvPr>
          <p:cNvSpPr/>
          <p:nvPr/>
        </p:nvSpPr>
        <p:spPr>
          <a:xfrm>
            <a:off x="8288123" y="3359191"/>
            <a:ext cx="564579" cy="329572"/>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ja-JP" sz="1050" b="1" dirty="0">
                <a:solidFill>
                  <a:schemeClr val="bg1"/>
                </a:solidFill>
                <a:latin typeface="Meiryo UI" panose="020B0604030504040204" pitchFamily="50" charset="-128"/>
                <a:ea typeface="Meiryo UI" panose="020B0604030504040204" pitchFamily="50" charset="-128"/>
              </a:rPr>
              <a:t>NEW</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6983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61D4470-4205-45EC-8255-26192F857DCD}"/>
              </a:ext>
            </a:extLst>
          </p:cNvPr>
          <p:cNvGrpSpPr/>
          <p:nvPr/>
        </p:nvGrpSpPr>
        <p:grpSpPr>
          <a:xfrm>
            <a:off x="238571" y="1367446"/>
            <a:ext cx="3000026" cy="4641900"/>
            <a:chOff x="238571" y="1671086"/>
            <a:chExt cx="3000026" cy="4641900"/>
          </a:xfrm>
        </p:grpSpPr>
        <p:pic>
          <p:nvPicPr>
            <p:cNvPr id="42" name="図 41" descr="ダイアグラム が含まれている画像&#10;&#10;自動的に生成された説明">
              <a:extLst>
                <a:ext uri="{FF2B5EF4-FFF2-40B4-BE49-F238E27FC236}">
                  <a16:creationId xmlns:a16="http://schemas.microsoft.com/office/drawing/2014/main" id="{732CC613-6D73-4636-8617-011087240D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90" t="-438" r="13303" b="-9959"/>
            <a:stretch/>
          </p:blipFill>
          <p:spPr>
            <a:xfrm>
              <a:off x="238571" y="1671086"/>
              <a:ext cx="3000026" cy="3557461"/>
            </a:xfrm>
            <a:prstGeom prst="rect">
              <a:avLst/>
            </a:prstGeom>
          </p:spPr>
        </p:pic>
        <p:grpSp>
          <p:nvGrpSpPr>
            <p:cNvPr id="60" name="グループ化 59">
              <a:extLst>
                <a:ext uri="{FF2B5EF4-FFF2-40B4-BE49-F238E27FC236}">
                  <a16:creationId xmlns:a16="http://schemas.microsoft.com/office/drawing/2014/main" id="{684A194D-D610-4044-8EC7-1A5C486BE17A}"/>
                </a:ext>
              </a:extLst>
            </p:cNvPr>
            <p:cNvGrpSpPr/>
            <p:nvPr/>
          </p:nvGrpSpPr>
          <p:grpSpPr>
            <a:xfrm>
              <a:off x="746736" y="4410130"/>
              <a:ext cx="2125161" cy="1902856"/>
              <a:chOff x="596489" y="4787188"/>
              <a:chExt cx="2125161" cy="1902856"/>
            </a:xfrm>
          </p:grpSpPr>
          <p:pic>
            <p:nvPicPr>
              <p:cNvPr id="51" name="図 50" descr="円&#10;&#10;自動的に生成された説明">
                <a:extLst>
                  <a:ext uri="{FF2B5EF4-FFF2-40B4-BE49-F238E27FC236}">
                    <a16:creationId xmlns:a16="http://schemas.microsoft.com/office/drawing/2014/main" id="{E9D24E63-30D0-471C-8362-314A4F5877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97" t="-1" r="44840" b="60505"/>
              <a:stretch/>
            </p:blipFill>
            <p:spPr>
              <a:xfrm>
                <a:off x="2051087" y="5081984"/>
                <a:ext cx="670563" cy="705638"/>
              </a:xfrm>
              <a:prstGeom prst="rect">
                <a:avLst/>
              </a:prstGeom>
            </p:spPr>
          </p:pic>
          <p:pic>
            <p:nvPicPr>
              <p:cNvPr id="55" name="図 54" descr="円&#10;&#10;自動的に生成された説明">
                <a:extLst>
                  <a:ext uri="{FF2B5EF4-FFF2-40B4-BE49-F238E27FC236}">
                    <a16:creationId xmlns:a16="http://schemas.microsoft.com/office/drawing/2014/main" id="{360181CF-A7CC-4ED2-AF1A-0D131449FB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341" t="16874" r="14751" b="46689"/>
              <a:stretch/>
            </p:blipFill>
            <p:spPr>
              <a:xfrm>
                <a:off x="1369504" y="4787188"/>
                <a:ext cx="670563" cy="620517"/>
              </a:xfrm>
              <a:prstGeom prst="rect">
                <a:avLst/>
              </a:prstGeom>
            </p:spPr>
          </p:pic>
          <p:sp>
            <p:nvSpPr>
              <p:cNvPr id="34" name="テキスト ボックス 33">
                <a:extLst>
                  <a:ext uri="{FF2B5EF4-FFF2-40B4-BE49-F238E27FC236}">
                    <a16:creationId xmlns:a16="http://schemas.microsoft.com/office/drawing/2014/main" id="{24391CED-3C73-47AD-809F-D3BD14705096}"/>
                  </a:ext>
                </a:extLst>
              </p:cNvPr>
              <p:cNvSpPr txBox="1"/>
              <p:nvPr/>
            </p:nvSpPr>
            <p:spPr>
              <a:xfrm>
                <a:off x="1210156" y="5344548"/>
                <a:ext cx="976989" cy="313804"/>
              </a:xfrm>
              <a:prstGeom prst="rect">
                <a:avLst/>
              </a:prstGeom>
              <a:noFill/>
            </p:spPr>
            <p:txBody>
              <a:bodyPr wrap="square" rtlCol="0">
                <a:spAutoFit/>
              </a:bodyPr>
              <a:lstStyle/>
              <a:p>
                <a:pPr algn="ctr">
                  <a:lnSpc>
                    <a:spcPct val="130000"/>
                  </a:lnSpc>
                </a:pPr>
                <a:r>
                  <a:rPr lang="ja-JP" altLang="en-US" sz="1200" dirty="0"/>
                  <a:t>ウイルス</a:t>
                </a:r>
              </a:p>
            </p:txBody>
          </p:sp>
          <p:sp>
            <p:nvSpPr>
              <p:cNvPr id="35" name="テキスト ボックス 34">
                <a:extLst>
                  <a:ext uri="{FF2B5EF4-FFF2-40B4-BE49-F238E27FC236}">
                    <a16:creationId xmlns:a16="http://schemas.microsoft.com/office/drawing/2014/main" id="{E487B703-2144-4B61-939C-05DAEF60BE61}"/>
                  </a:ext>
                </a:extLst>
              </p:cNvPr>
              <p:cNvSpPr txBox="1"/>
              <p:nvPr/>
            </p:nvSpPr>
            <p:spPr>
              <a:xfrm>
                <a:off x="2249137" y="5676091"/>
                <a:ext cx="357287" cy="302903"/>
              </a:xfrm>
              <a:prstGeom prst="rect">
                <a:avLst/>
              </a:prstGeom>
              <a:noFill/>
            </p:spPr>
            <p:txBody>
              <a:bodyPr wrap="square" rtlCol="0">
                <a:spAutoFit/>
              </a:bodyPr>
              <a:lstStyle/>
              <a:p>
                <a:pPr algn="l">
                  <a:lnSpc>
                    <a:spcPct val="130000"/>
                  </a:lnSpc>
                </a:pPr>
                <a:r>
                  <a:rPr lang="ja-JP" altLang="en-US" sz="1200" dirty="0"/>
                  <a:t>菌</a:t>
                </a:r>
              </a:p>
            </p:txBody>
          </p:sp>
          <p:sp>
            <p:nvSpPr>
              <p:cNvPr id="38" name="テキスト ボックス 37">
                <a:extLst>
                  <a:ext uri="{FF2B5EF4-FFF2-40B4-BE49-F238E27FC236}">
                    <a16:creationId xmlns:a16="http://schemas.microsoft.com/office/drawing/2014/main" id="{1C8E8A81-E8EE-473D-B0CF-8FFEDB5323E8}"/>
                  </a:ext>
                </a:extLst>
              </p:cNvPr>
              <p:cNvSpPr txBox="1"/>
              <p:nvPr/>
            </p:nvSpPr>
            <p:spPr>
              <a:xfrm>
                <a:off x="1902172" y="6387141"/>
                <a:ext cx="720605" cy="302903"/>
              </a:xfrm>
              <a:prstGeom prst="rect">
                <a:avLst/>
              </a:prstGeom>
              <a:noFill/>
            </p:spPr>
            <p:txBody>
              <a:bodyPr wrap="square" rtlCol="0">
                <a:spAutoFit/>
              </a:bodyPr>
              <a:lstStyle/>
              <a:p>
                <a:pPr algn="l">
                  <a:lnSpc>
                    <a:spcPct val="130000"/>
                  </a:lnSpc>
                </a:pPr>
                <a:r>
                  <a:rPr lang="ja-JP" altLang="en-US" sz="1200" dirty="0"/>
                  <a:t>カビ</a:t>
                </a:r>
              </a:p>
            </p:txBody>
          </p:sp>
          <p:sp>
            <p:nvSpPr>
              <p:cNvPr id="39" name="テキスト ボックス 38">
                <a:extLst>
                  <a:ext uri="{FF2B5EF4-FFF2-40B4-BE49-F238E27FC236}">
                    <a16:creationId xmlns:a16="http://schemas.microsoft.com/office/drawing/2014/main" id="{C9A3D85D-4361-40E2-8EBB-E6652227FED5}"/>
                  </a:ext>
                </a:extLst>
              </p:cNvPr>
              <p:cNvSpPr txBox="1"/>
              <p:nvPr/>
            </p:nvSpPr>
            <p:spPr>
              <a:xfrm>
                <a:off x="596489" y="5646499"/>
                <a:ext cx="1151325" cy="313804"/>
              </a:xfrm>
              <a:prstGeom prst="rect">
                <a:avLst/>
              </a:prstGeom>
              <a:noFill/>
            </p:spPr>
            <p:txBody>
              <a:bodyPr wrap="square" rtlCol="0">
                <a:spAutoFit/>
              </a:bodyPr>
              <a:lstStyle/>
              <a:p>
                <a:pPr algn="l">
                  <a:lnSpc>
                    <a:spcPct val="130000"/>
                  </a:lnSpc>
                </a:pPr>
                <a:r>
                  <a:rPr lang="ja-JP" altLang="en-US" sz="1200" dirty="0"/>
                  <a:t>アレル物質</a:t>
                </a:r>
              </a:p>
            </p:txBody>
          </p:sp>
          <p:sp>
            <p:nvSpPr>
              <p:cNvPr id="40" name="テキスト ボックス 39">
                <a:extLst>
                  <a:ext uri="{FF2B5EF4-FFF2-40B4-BE49-F238E27FC236}">
                    <a16:creationId xmlns:a16="http://schemas.microsoft.com/office/drawing/2014/main" id="{791A5860-85A8-47EF-B78A-02EC1879A568}"/>
                  </a:ext>
                </a:extLst>
              </p:cNvPr>
              <p:cNvSpPr txBox="1"/>
              <p:nvPr/>
            </p:nvSpPr>
            <p:spPr>
              <a:xfrm>
                <a:off x="1027209" y="6387141"/>
                <a:ext cx="720605" cy="302903"/>
              </a:xfrm>
              <a:prstGeom prst="rect">
                <a:avLst/>
              </a:prstGeom>
              <a:noFill/>
            </p:spPr>
            <p:txBody>
              <a:bodyPr wrap="square" rtlCol="0">
                <a:spAutoFit/>
              </a:bodyPr>
              <a:lstStyle/>
              <a:p>
                <a:pPr algn="l">
                  <a:lnSpc>
                    <a:spcPct val="130000"/>
                  </a:lnSpc>
                </a:pPr>
                <a:r>
                  <a:rPr lang="en-US" altLang="ja-JP" sz="1200" dirty="0"/>
                  <a:t>PM2.5</a:t>
                </a:r>
                <a:endParaRPr lang="ja-JP" altLang="en-US" sz="1200" dirty="0"/>
              </a:p>
            </p:txBody>
          </p:sp>
          <p:pic>
            <p:nvPicPr>
              <p:cNvPr id="64" name="図 63" descr="円&#10;&#10;自動的に生成された説明">
                <a:extLst>
                  <a:ext uri="{FF2B5EF4-FFF2-40B4-BE49-F238E27FC236}">
                    <a16:creationId xmlns:a16="http://schemas.microsoft.com/office/drawing/2014/main" id="{D0347259-37B3-45FD-8475-E4943152D5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264" r="71984" b="28203"/>
              <a:stretch/>
            </p:blipFill>
            <p:spPr>
              <a:xfrm>
                <a:off x="752477" y="5141575"/>
                <a:ext cx="606007" cy="654297"/>
              </a:xfrm>
              <a:prstGeom prst="rect">
                <a:avLst/>
              </a:prstGeom>
            </p:spPr>
          </p:pic>
          <p:pic>
            <p:nvPicPr>
              <p:cNvPr id="65" name="図 64" descr="円&#10;&#10;自動的に生成された説明">
                <a:extLst>
                  <a:ext uri="{FF2B5EF4-FFF2-40B4-BE49-F238E27FC236}">
                    <a16:creationId xmlns:a16="http://schemas.microsoft.com/office/drawing/2014/main" id="{7160D245-DE9C-4B4B-97FA-2FD95A7002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050" t="58152" r="40113" b="3705"/>
              <a:stretch/>
            </p:blipFill>
            <p:spPr>
              <a:xfrm>
                <a:off x="1118057" y="5889617"/>
                <a:ext cx="538911" cy="523290"/>
              </a:xfrm>
              <a:prstGeom prst="rect">
                <a:avLst/>
              </a:prstGeom>
            </p:spPr>
          </p:pic>
          <p:pic>
            <p:nvPicPr>
              <p:cNvPr id="66" name="図 65" descr="円&#10;&#10;自動的に生成された説明">
                <a:extLst>
                  <a:ext uri="{FF2B5EF4-FFF2-40B4-BE49-F238E27FC236}">
                    <a16:creationId xmlns:a16="http://schemas.microsoft.com/office/drawing/2014/main" id="{5467931D-C7B9-4029-B235-951B82BD5F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163" t="56320" b="11425"/>
              <a:stretch/>
            </p:blipFill>
            <p:spPr>
              <a:xfrm>
                <a:off x="1740782" y="5893741"/>
                <a:ext cx="666165" cy="546982"/>
              </a:xfrm>
              <a:prstGeom prst="rect">
                <a:avLst/>
              </a:prstGeom>
            </p:spPr>
          </p:pic>
        </p:grpSp>
      </p:grpSp>
      <p:grpSp>
        <p:nvGrpSpPr>
          <p:cNvPr id="83" name="グループ化 82">
            <a:extLst>
              <a:ext uri="{FF2B5EF4-FFF2-40B4-BE49-F238E27FC236}">
                <a16:creationId xmlns:a16="http://schemas.microsoft.com/office/drawing/2014/main" id="{7C5E862F-27E7-439F-B686-7768808A1E6C}"/>
              </a:ext>
            </a:extLst>
          </p:cNvPr>
          <p:cNvGrpSpPr/>
          <p:nvPr/>
        </p:nvGrpSpPr>
        <p:grpSpPr>
          <a:xfrm>
            <a:off x="8160100" y="803317"/>
            <a:ext cx="702885" cy="604395"/>
            <a:chOff x="4053399" y="1472448"/>
            <a:chExt cx="744487" cy="677703"/>
          </a:xfrm>
        </p:grpSpPr>
        <p:sp>
          <p:nvSpPr>
            <p:cNvPr id="85" name="角丸四角形 33">
              <a:extLst>
                <a:ext uri="{FF2B5EF4-FFF2-40B4-BE49-F238E27FC236}">
                  <a16:creationId xmlns:a16="http://schemas.microsoft.com/office/drawing/2014/main" id="{012D9432-D6F0-4AFA-B2A8-CD1502E4DE55}"/>
                </a:ext>
              </a:extLst>
            </p:cNvPr>
            <p:cNvSpPr/>
            <p:nvPr/>
          </p:nvSpPr>
          <p:spPr>
            <a:xfrm>
              <a:off x="4053399" y="1639525"/>
              <a:ext cx="744487" cy="35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US" altLang="ja-JP" sz="1400" dirty="0">
                  <a:solidFill>
                    <a:prstClr val="white"/>
                  </a:solidFill>
                  <a:latin typeface="Meiryo UI" panose="020B0604030504040204" pitchFamily="50" charset="-128"/>
                  <a:ea typeface="Meiryo UI" panose="020B0604030504040204" pitchFamily="50" charset="-128"/>
                  <a:cs typeface="Microsoft Himalaya" panose="01010100010101010101" pitchFamily="2" charset="0"/>
                </a:rPr>
                <a:t>NEW</a:t>
              </a:r>
              <a:endParaRPr lang="ja-JP" altLang="en-US" sz="1400" dirty="0">
                <a:solidFill>
                  <a:prstClr val="white"/>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86" name="円/楕円 35">
              <a:extLst>
                <a:ext uri="{FF2B5EF4-FFF2-40B4-BE49-F238E27FC236}">
                  <a16:creationId xmlns:a16="http://schemas.microsoft.com/office/drawing/2014/main" id="{BDFAD26A-519F-45FE-81EC-CE549C91A72B}"/>
                </a:ext>
              </a:extLst>
            </p:cNvPr>
            <p:cNvSpPr/>
            <p:nvPr/>
          </p:nvSpPr>
          <p:spPr>
            <a:xfrm>
              <a:off x="4067944" y="1472448"/>
              <a:ext cx="715399" cy="6777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Meiryo UI" panose="020B0604030504040204" pitchFamily="50" charset="-128"/>
                <a:ea typeface="Meiryo UI" panose="020B0604030504040204" pitchFamily="50" charset="-128"/>
              </a:endParaRPr>
            </a:p>
          </p:txBody>
        </p:sp>
      </p:grpSp>
      <p:sp>
        <p:nvSpPr>
          <p:cNvPr id="48" name="四角形: 角を丸くする 47">
            <a:extLst>
              <a:ext uri="{FF2B5EF4-FFF2-40B4-BE49-F238E27FC236}">
                <a16:creationId xmlns:a16="http://schemas.microsoft.com/office/drawing/2014/main" id="{4018A1E0-D8A9-40AC-9399-BAA8FCCCB6CB}"/>
              </a:ext>
            </a:extLst>
          </p:cNvPr>
          <p:cNvSpPr/>
          <p:nvPr/>
        </p:nvSpPr>
        <p:spPr>
          <a:xfrm>
            <a:off x="997267" y="845727"/>
            <a:ext cx="7966012" cy="65573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n-ea"/>
              </a:rPr>
              <a:t>「ヘルスエアー</a:t>
            </a:r>
            <a:r>
              <a:rPr lang="en-US" altLang="ja-JP" sz="2000" b="1" baseline="-25000" dirty="0">
                <a:solidFill>
                  <a:schemeClr val="bg1"/>
                </a:solidFill>
                <a:latin typeface="+mn-ea"/>
              </a:rPr>
              <a:t>®</a:t>
            </a:r>
            <a:r>
              <a:rPr lang="ja-JP" altLang="en-US" sz="2000" b="1" dirty="0">
                <a:solidFill>
                  <a:schemeClr val="bg1"/>
                </a:solidFill>
                <a:latin typeface="+mn-ea"/>
              </a:rPr>
              <a:t>機能」搭載クリーンユニット</a:t>
            </a:r>
            <a:endParaRPr lang="en-US" altLang="ja-JP" sz="2000" b="1" dirty="0">
              <a:solidFill>
                <a:schemeClr val="bg1"/>
              </a:solidFill>
              <a:latin typeface="+mn-ea"/>
            </a:endParaRPr>
          </a:p>
          <a:p>
            <a:pPr algn="ctr"/>
            <a:r>
              <a:rPr lang="ja-JP" altLang="en-US" sz="1600" b="1" dirty="0">
                <a:solidFill>
                  <a:schemeClr val="bg1"/>
                </a:solidFill>
                <a:latin typeface="+mn-ea"/>
              </a:rPr>
              <a:t>（天井カセット形４方向吹出し用）</a:t>
            </a:r>
            <a:endParaRPr lang="en-US" altLang="ja-JP" sz="1600" b="1" dirty="0">
              <a:solidFill>
                <a:schemeClr val="bg1"/>
              </a:solidFill>
              <a:latin typeface="+mn-ea"/>
            </a:endParaRPr>
          </a:p>
        </p:txBody>
      </p:sp>
      <p:graphicFrame>
        <p:nvGraphicFramePr>
          <p:cNvPr id="2" name="表 1">
            <a:extLst>
              <a:ext uri="{FF2B5EF4-FFF2-40B4-BE49-F238E27FC236}">
                <a16:creationId xmlns:a16="http://schemas.microsoft.com/office/drawing/2014/main" id="{C4F13568-183C-49AF-B6D7-E48B61BA4496}"/>
              </a:ext>
            </a:extLst>
          </p:cNvPr>
          <p:cNvGraphicFramePr>
            <a:graphicFrameLocks noGrp="1"/>
          </p:cNvGraphicFramePr>
          <p:nvPr>
            <p:extLst>
              <p:ext uri="{D42A27DB-BD31-4B8C-83A1-F6EECF244321}">
                <p14:modId xmlns:p14="http://schemas.microsoft.com/office/powerpoint/2010/main" val="3080368443"/>
              </p:ext>
            </p:extLst>
          </p:nvPr>
        </p:nvGraphicFramePr>
        <p:xfrm>
          <a:off x="5087830" y="1534872"/>
          <a:ext cx="3875449" cy="914400"/>
        </p:xfrm>
        <a:graphic>
          <a:graphicData uri="http://schemas.openxmlformats.org/drawingml/2006/table">
            <a:tbl>
              <a:tblPr firstRow="1" bandRow="1">
                <a:tableStyleId>{93296810-A885-4BE3-A3E7-6D5BEEA58F35}</a:tableStyleId>
              </a:tblPr>
              <a:tblGrid>
                <a:gridCol w="1138824">
                  <a:extLst>
                    <a:ext uri="{9D8B030D-6E8A-4147-A177-3AD203B41FA5}">
                      <a16:colId xmlns:a16="http://schemas.microsoft.com/office/drawing/2014/main" val="836239283"/>
                    </a:ext>
                  </a:extLst>
                </a:gridCol>
                <a:gridCol w="2736625">
                  <a:extLst>
                    <a:ext uri="{9D8B030D-6E8A-4147-A177-3AD203B41FA5}">
                      <a16:colId xmlns:a16="http://schemas.microsoft.com/office/drawing/2014/main" val="63671820"/>
                    </a:ext>
                  </a:extLst>
                </a:gridCol>
              </a:tblGrid>
              <a:tr h="0">
                <a:tc>
                  <a:txBody>
                    <a:bodyPr/>
                    <a:lstStyle/>
                    <a:p>
                      <a:pPr algn="ctr"/>
                      <a:r>
                        <a:rPr kumimoji="1" lang="ja-JP" altLang="en-US" sz="1400" b="1">
                          <a:solidFill>
                            <a:schemeClr val="tx1"/>
                          </a:solidFill>
                          <a:latin typeface="+mn-ea"/>
                          <a:ea typeface="+mn-ea"/>
                        </a:rPr>
                        <a:t>項目</a:t>
                      </a:r>
                      <a:endParaRPr kumimoji="1" lang="ja-JP" altLang="en-US" sz="1400" b="1" dirty="0">
                        <a:solidFill>
                          <a:schemeClr val="tx1"/>
                        </a:solidFill>
                        <a:latin typeface="+mn-ea"/>
                        <a:ea typeface="+mn-ea"/>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400" b="1" dirty="0">
                          <a:solidFill>
                            <a:schemeClr val="tx1"/>
                          </a:solidFill>
                          <a:latin typeface="+mn-ea"/>
                          <a:ea typeface="+mn-ea"/>
                        </a:rPr>
                        <a:t>仕様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23378118"/>
                  </a:ext>
                </a:extLst>
              </a:tr>
              <a:tr h="250355">
                <a:tc>
                  <a:txBody>
                    <a:bodyPr/>
                    <a:lstStyle/>
                    <a:p>
                      <a:r>
                        <a:rPr kumimoji="1" lang="ja-JP" altLang="en-US" sz="1400" b="1">
                          <a:solidFill>
                            <a:schemeClr val="tx1"/>
                          </a:solidFill>
                          <a:latin typeface="+mn-ea"/>
                          <a:ea typeface="+mn-ea"/>
                        </a:rPr>
                        <a:t>形名</a:t>
                      </a:r>
                      <a:endParaRPr kumimoji="1" lang="ja-JP" altLang="en-US" sz="1400" b="1" dirty="0">
                        <a:solidFill>
                          <a:schemeClr val="tx1"/>
                        </a:solidFill>
                        <a:latin typeface="+mn-ea"/>
                        <a:ea typeface="+mn-ea"/>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kumimoji="1" lang="en-US" altLang="ja-JP" sz="1400" b="1" dirty="0">
                          <a:solidFill>
                            <a:schemeClr val="tx1"/>
                          </a:solidFill>
                          <a:latin typeface="+mn-ea"/>
                          <a:ea typeface="+mn-ea"/>
                        </a:rPr>
                        <a:t>PAC-SK61HAU</a:t>
                      </a:r>
                      <a:endParaRPr kumimoji="1" lang="ja-JP" altLang="en-US" sz="1400" b="1" dirty="0">
                        <a:solidFill>
                          <a:schemeClr val="tx1"/>
                        </a:solidFill>
                        <a:latin typeface="+mn-ea"/>
                        <a:ea typeface="+mn-ea"/>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72976273"/>
                  </a:ext>
                </a:extLst>
              </a:tr>
              <a:tr h="196901">
                <a:tc>
                  <a:txBody>
                    <a:bodyPr/>
                    <a:lstStyle/>
                    <a:p>
                      <a:r>
                        <a:rPr kumimoji="1" lang="ja-JP" altLang="en-US" sz="1400" b="1" dirty="0">
                          <a:solidFill>
                            <a:schemeClr val="tx1"/>
                          </a:solidFill>
                          <a:latin typeface="+mn-ea"/>
                          <a:ea typeface="+mn-ea"/>
                        </a:rPr>
                        <a:t>価格</a:t>
                      </a:r>
                      <a:r>
                        <a:rPr kumimoji="1" lang="en-US" altLang="ja-JP" sz="1400" b="1" dirty="0">
                          <a:solidFill>
                            <a:schemeClr val="tx1"/>
                          </a:solidFill>
                          <a:latin typeface="+mn-ea"/>
                          <a:ea typeface="+mn-ea"/>
                        </a:rPr>
                        <a:t>(</a:t>
                      </a:r>
                      <a:r>
                        <a:rPr kumimoji="1" lang="ja-JP" altLang="en-US" sz="1400" b="1" dirty="0">
                          <a:solidFill>
                            <a:schemeClr val="tx1"/>
                          </a:solidFill>
                          <a:latin typeface="+mn-ea"/>
                          <a:ea typeface="+mn-ea"/>
                        </a:rPr>
                        <a:t>税別</a:t>
                      </a:r>
                      <a:r>
                        <a:rPr kumimoji="1" lang="en-US" altLang="ja-JP" sz="1400" b="1" dirty="0">
                          <a:solidFill>
                            <a:schemeClr val="tx1"/>
                          </a:solidFill>
                          <a:latin typeface="+mn-ea"/>
                          <a:ea typeface="+mn-ea"/>
                        </a:rPr>
                        <a:t>)</a:t>
                      </a:r>
                      <a:endParaRPr kumimoji="1" lang="ja-JP" altLang="en-US" sz="1400" b="1" dirty="0">
                        <a:solidFill>
                          <a:schemeClr val="tx1"/>
                        </a:solidFill>
                        <a:latin typeface="+mn-ea"/>
                        <a:ea typeface="+mn-ea"/>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kumimoji="1" lang="en-US" altLang="ja-JP" sz="1400" b="1" dirty="0">
                          <a:solidFill>
                            <a:schemeClr val="tx1"/>
                          </a:solidFill>
                          <a:latin typeface="+mn-ea"/>
                          <a:ea typeface="+mn-ea"/>
                        </a:rPr>
                        <a:t>179,000</a:t>
                      </a:r>
                      <a:r>
                        <a:rPr kumimoji="1" lang="ja-JP" altLang="en-US" sz="1400" b="1" dirty="0">
                          <a:solidFill>
                            <a:schemeClr val="tx1"/>
                          </a:solidFill>
                          <a:latin typeface="+mn-ea"/>
                          <a:ea typeface="+mn-ea"/>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2111033"/>
                  </a:ext>
                </a:extLst>
              </a:tr>
            </a:tbl>
          </a:graphicData>
        </a:graphic>
      </p:graphicFrame>
      <p:sp>
        <p:nvSpPr>
          <p:cNvPr id="53" name="タイトル 1">
            <a:extLst>
              <a:ext uri="{FF2B5EF4-FFF2-40B4-BE49-F238E27FC236}">
                <a16:creationId xmlns:a16="http://schemas.microsoft.com/office/drawing/2014/main" id="{FCF7F926-ED07-4BC8-BE35-69D0DDAAE89F}"/>
              </a:ext>
            </a:extLst>
          </p:cNvPr>
          <p:cNvSpPr txBox="1">
            <a:spLocks/>
          </p:cNvSpPr>
          <p:nvPr/>
        </p:nvSpPr>
        <p:spPr>
          <a:xfrm>
            <a:off x="1177848" y="1"/>
            <a:ext cx="6570000" cy="688436"/>
          </a:xfrm>
          <a:prstGeom prst="rect">
            <a:avLst/>
          </a:prstGeom>
        </p:spPr>
        <p:txBody>
          <a:bodyPr anchor="ctr" anchorCtr="0"/>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dirty="0"/>
              <a:t>　</a:t>
            </a:r>
            <a:r>
              <a:rPr lang="en-US" altLang="ja-JP" dirty="0"/>
              <a:t>22</a:t>
            </a:r>
            <a:r>
              <a:rPr lang="ja-JP" altLang="en-US" dirty="0"/>
              <a:t>年発売ビル用マルチエアコンご紹介</a:t>
            </a:r>
          </a:p>
        </p:txBody>
      </p:sp>
      <p:sp>
        <p:nvSpPr>
          <p:cNvPr id="43" name="テキスト プレースホルダー 3">
            <a:extLst>
              <a:ext uri="{FF2B5EF4-FFF2-40B4-BE49-F238E27FC236}">
                <a16:creationId xmlns:a16="http://schemas.microsoft.com/office/drawing/2014/main" id="{15A9210E-87A2-4D79-A5FA-36C0D3B3263B}"/>
              </a:ext>
            </a:extLst>
          </p:cNvPr>
          <p:cNvSpPr txBox="1">
            <a:spLocks/>
          </p:cNvSpPr>
          <p:nvPr/>
        </p:nvSpPr>
        <p:spPr>
          <a:xfrm>
            <a:off x="349473" y="54207"/>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800" b="1" dirty="0"/>
              <a:t>2</a:t>
            </a:r>
            <a:endParaRPr lang="ja-JP" altLang="en-US" sz="2800" b="1" dirty="0"/>
          </a:p>
        </p:txBody>
      </p:sp>
      <p:grpSp>
        <p:nvGrpSpPr>
          <p:cNvPr id="57" name="グループ化 56">
            <a:extLst>
              <a:ext uri="{FF2B5EF4-FFF2-40B4-BE49-F238E27FC236}">
                <a16:creationId xmlns:a16="http://schemas.microsoft.com/office/drawing/2014/main" id="{1D20E031-9D4F-4970-B548-3301ED4ACBC3}"/>
              </a:ext>
            </a:extLst>
          </p:cNvPr>
          <p:cNvGrpSpPr/>
          <p:nvPr/>
        </p:nvGrpSpPr>
        <p:grpSpPr>
          <a:xfrm>
            <a:off x="293483" y="6183972"/>
            <a:ext cx="8701227" cy="409387"/>
            <a:chOff x="293483" y="5994400"/>
            <a:chExt cx="8073095" cy="609653"/>
          </a:xfrm>
        </p:grpSpPr>
        <p:sp>
          <p:nvSpPr>
            <p:cNvPr id="58" name="正方形/長方形 57">
              <a:extLst>
                <a:ext uri="{FF2B5EF4-FFF2-40B4-BE49-F238E27FC236}">
                  <a16:creationId xmlns:a16="http://schemas.microsoft.com/office/drawing/2014/main" id="{C19676F2-CA7D-4080-87DC-C15DA0F76D47}"/>
                </a:ext>
              </a:extLst>
            </p:cNvPr>
            <p:cNvSpPr/>
            <p:nvPr/>
          </p:nvSpPr>
          <p:spPr>
            <a:xfrm>
              <a:off x="358558" y="5994400"/>
              <a:ext cx="7945065" cy="609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rgbClr val="FF0000"/>
                  </a:solidFill>
                  <a:latin typeface="+mn-ea"/>
                </a:rPr>
                <a:t>　</a:t>
              </a:r>
              <a:r>
                <a:rPr lang="ja-JP" altLang="en-US" sz="2000" b="1" u="sng" dirty="0">
                  <a:solidFill>
                    <a:srgbClr val="FF0000"/>
                  </a:solidFill>
                  <a:latin typeface="+mn-ea"/>
                </a:rPr>
                <a:t>室内の空気を清浄</a:t>
              </a:r>
              <a:r>
                <a:rPr lang="ja-JP" altLang="en-US" sz="2000" b="1" dirty="0">
                  <a:solidFill>
                    <a:schemeClr val="tx1"/>
                  </a:solidFill>
                  <a:latin typeface="+mn-ea"/>
                </a:rPr>
                <a:t>し、清潔空間を広げます。</a:t>
              </a:r>
              <a:endParaRPr lang="en-US" altLang="ja-JP" sz="2000" b="1" dirty="0">
                <a:solidFill>
                  <a:schemeClr val="tx1"/>
                </a:solidFill>
                <a:latin typeface="+mn-ea"/>
              </a:endParaRPr>
            </a:p>
          </p:txBody>
        </p:sp>
        <p:sp>
          <p:nvSpPr>
            <p:cNvPr id="59" name="正方形/長方形 58">
              <a:extLst>
                <a:ext uri="{FF2B5EF4-FFF2-40B4-BE49-F238E27FC236}">
                  <a16:creationId xmlns:a16="http://schemas.microsoft.com/office/drawing/2014/main" id="{43DADC2C-47B4-463B-B1EB-F559E9104124}"/>
                </a:ext>
              </a:extLst>
            </p:cNvPr>
            <p:cNvSpPr/>
            <p:nvPr/>
          </p:nvSpPr>
          <p:spPr>
            <a:xfrm>
              <a:off x="293483" y="5994400"/>
              <a:ext cx="139495"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游ゴシック 本文"/>
                <a:ea typeface="Meiryo UI" panose="020B0604030504040204" pitchFamily="50" charset="-128"/>
              </a:endParaRPr>
            </a:p>
          </p:txBody>
        </p:sp>
        <p:sp>
          <p:nvSpPr>
            <p:cNvPr id="61" name="正方形/長方形 60">
              <a:extLst>
                <a:ext uri="{FF2B5EF4-FFF2-40B4-BE49-F238E27FC236}">
                  <a16:creationId xmlns:a16="http://schemas.microsoft.com/office/drawing/2014/main" id="{20AF83B7-9498-4E81-81AB-A312599C5429}"/>
                </a:ext>
              </a:extLst>
            </p:cNvPr>
            <p:cNvSpPr/>
            <p:nvPr/>
          </p:nvSpPr>
          <p:spPr>
            <a:xfrm>
              <a:off x="8234821" y="5994400"/>
              <a:ext cx="131757"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游ゴシック 本文"/>
                <a:ea typeface="Meiryo UI" panose="020B0604030504040204" pitchFamily="50" charset="-128"/>
              </a:endParaRPr>
            </a:p>
          </p:txBody>
        </p:sp>
      </p:grpSp>
      <p:grpSp>
        <p:nvGrpSpPr>
          <p:cNvPr id="6" name="グループ化 5">
            <a:extLst>
              <a:ext uri="{FF2B5EF4-FFF2-40B4-BE49-F238E27FC236}">
                <a16:creationId xmlns:a16="http://schemas.microsoft.com/office/drawing/2014/main" id="{2D936417-EE0F-4057-9F46-D55062A18849}"/>
              </a:ext>
            </a:extLst>
          </p:cNvPr>
          <p:cNvGrpSpPr/>
          <p:nvPr/>
        </p:nvGrpSpPr>
        <p:grpSpPr>
          <a:xfrm>
            <a:off x="3288214" y="2485044"/>
            <a:ext cx="5681946" cy="2303817"/>
            <a:chOff x="3313614" y="2754734"/>
            <a:chExt cx="5681946" cy="2303817"/>
          </a:xfrm>
        </p:grpSpPr>
        <p:sp>
          <p:nvSpPr>
            <p:cNvPr id="45" name="フリーフォーム: 図形 44">
              <a:extLst>
                <a:ext uri="{FF2B5EF4-FFF2-40B4-BE49-F238E27FC236}">
                  <a16:creationId xmlns:a16="http://schemas.microsoft.com/office/drawing/2014/main" id="{F8CB73AC-3911-4D7B-95B9-B7B44DE9089A}"/>
                </a:ext>
              </a:extLst>
            </p:cNvPr>
            <p:cNvSpPr/>
            <p:nvPr/>
          </p:nvSpPr>
          <p:spPr>
            <a:xfrm>
              <a:off x="3313614" y="2754734"/>
              <a:ext cx="1058361" cy="729430"/>
            </a:xfrm>
            <a:custGeom>
              <a:avLst/>
              <a:gdLst>
                <a:gd name="connsiteX0" fmla="*/ 0 w 1173601"/>
                <a:gd name="connsiteY0" fmla="*/ 91717 h 550293"/>
                <a:gd name="connsiteX1" fmla="*/ 91717 w 1173601"/>
                <a:gd name="connsiteY1" fmla="*/ 0 h 550293"/>
                <a:gd name="connsiteX2" fmla="*/ 1081884 w 1173601"/>
                <a:gd name="connsiteY2" fmla="*/ 0 h 550293"/>
                <a:gd name="connsiteX3" fmla="*/ 1173601 w 1173601"/>
                <a:gd name="connsiteY3" fmla="*/ 91717 h 550293"/>
                <a:gd name="connsiteX4" fmla="*/ 1173601 w 1173601"/>
                <a:gd name="connsiteY4" fmla="*/ 458576 h 550293"/>
                <a:gd name="connsiteX5" fmla="*/ 1081884 w 1173601"/>
                <a:gd name="connsiteY5" fmla="*/ 550293 h 550293"/>
                <a:gd name="connsiteX6" fmla="*/ 91717 w 1173601"/>
                <a:gd name="connsiteY6" fmla="*/ 550293 h 550293"/>
                <a:gd name="connsiteX7" fmla="*/ 0 w 1173601"/>
                <a:gd name="connsiteY7" fmla="*/ 458576 h 550293"/>
                <a:gd name="connsiteX8" fmla="*/ 0 w 1173601"/>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601" h="550293">
                  <a:moveTo>
                    <a:pt x="0" y="91717"/>
                  </a:moveTo>
                  <a:cubicBezTo>
                    <a:pt x="0" y="41063"/>
                    <a:pt x="41063" y="0"/>
                    <a:pt x="91717" y="0"/>
                  </a:cubicBezTo>
                  <a:lnTo>
                    <a:pt x="1081884" y="0"/>
                  </a:lnTo>
                  <a:cubicBezTo>
                    <a:pt x="1132538" y="0"/>
                    <a:pt x="1173601" y="41063"/>
                    <a:pt x="1173601" y="91717"/>
                  </a:cubicBezTo>
                  <a:lnTo>
                    <a:pt x="1173601" y="458576"/>
                  </a:lnTo>
                  <a:cubicBezTo>
                    <a:pt x="1173601" y="509230"/>
                    <a:pt x="1132538" y="550293"/>
                    <a:pt x="1081884" y="550293"/>
                  </a:cubicBezTo>
                  <a:lnTo>
                    <a:pt x="91717" y="550293"/>
                  </a:lnTo>
                  <a:cubicBezTo>
                    <a:pt x="41063" y="550293"/>
                    <a:pt x="0" y="509230"/>
                    <a:pt x="0" y="458576"/>
                  </a:cubicBezTo>
                  <a:lnTo>
                    <a:pt x="0" y="91717"/>
                  </a:lnTo>
                  <a:close/>
                </a:path>
              </a:pathLst>
            </a:custGeom>
            <a:solidFill>
              <a:schemeClr val="accent4">
                <a:lumMod val="75000"/>
              </a:schemeClr>
            </a:solidFill>
            <a:ln>
              <a:solidFill>
                <a:schemeClr val="bg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0203" tIns="53533" rIns="80203" bIns="53533" numCol="1" spcCol="1270" anchor="ctr" anchorCtr="0">
              <a:noAutofit/>
            </a:bodyPr>
            <a:lstStyle/>
            <a:p>
              <a:pPr marL="0" lvl="0" indent="0" algn="ctr" defTabSz="622300">
                <a:lnSpc>
                  <a:spcPct val="90000"/>
                </a:lnSpc>
                <a:spcBef>
                  <a:spcPct val="0"/>
                </a:spcBef>
                <a:spcAft>
                  <a:spcPct val="35000"/>
                </a:spcAft>
                <a:buNone/>
              </a:pPr>
              <a:r>
                <a:rPr kumimoji="1" lang="ja-JP" altLang="en-US" sz="1600" b="1" kern="1200" dirty="0">
                  <a:solidFill>
                    <a:schemeClr val="tx1"/>
                  </a:solidFill>
                  <a:latin typeface="+mn-ea"/>
                </a:rPr>
                <a:t>ポイント①</a:t>
              </a:r>
            </a:p>
          </p:txBody>
        </p:sp>
        <p:sp>
          <p:nvSpPr>
            <p:cNvPr id="46" name="フリーフォーム: 図形 45">
              <a:extLst>
                <a:ext uri="{FF2B5EF4-FFF2-40B4-BE49-F238E27FC236}">
                  <a16:creationId xmlns:a16="http://schemas.microsoft.com/office/drawing/2014/main" id="{80181DAE-E0AF-4A94-B2CA-16D04C7392FD}"/>
                </a:ext>
              </a:extLst>
            </p:cNvPr>
            <p:cNvSpPr/>
            <p:nvPr/>
          </p:nvSpPr>
          <p:spPr>
            <a:xfrm>
              <a:off x="3313877" y="3542420"/>
              <a:ext cx="1058356" cy="729430"/>
            </a:xfrm>
            <a:custGeom>
              <a:avLst/>
              <a:gdLst>
                <a:gd name="connsiteX0" fmla="*/ 0 w 1173595"/>
                <a:gd name="connsiteY0" fmla="*/ 91717 h 550293"/>
                <a:gd name="connsiteX1" fmla="*/ 91717 w 1173595"/>
                <a:gd name="connsiteY1" fmla="*/ 0 h 550293"/>
                <a:gd name="connsiteX2" fmla="*/ 1081878 w 1173595"/>
                <a:gd name="connsiteY2" fmla="*/ 0 h 550293"/>
                <a:gd name="connsiteX3" fmla="*/ 1173595 w 1173595"/>
                <a:gd name="connsiteY3" fmla="*/ 91717 h 550293"/>
                <a:gd name="connsiteX4" fmla="*/ 1173595 w 1173595"/>
                <a:gd name="connsiteY4" fmla="*/ 458576 h 550293"/>
                <a:gd name="connsiteX5" fmla="*/ 1081878 w 1173595"/>
                <a:gd name="connsiteY5" fmla="*/ 550293 h 550293"/>
                <a:gd name="connsiteX6" fmla="*/ 91717 w 1173595"/>
                <a:gd name="connsiteY6" fmla="*/ 550293 h 550293"/>
                <a:gd name="connsiteX7" fmla="*/ 0 w 1173595"/>
                <a:gd name="connsiteY7" fmla="*/ 458576 h 550293"/>
                <a:gd name="connsiteX8" fmla="*/ 0 w 1173595"/>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595" h="550293">
                  <a:moveTo>
                    <a:pt x="0" y="91717"/>
                  </a:moveTo>
                  <a:cubicBezTo>
                    <a:pt x="0" y="41063"/>
                    <a:pt x="41063" y="0"/>
                    <a:pt x="91717" y="0"/>
                  </a:cubicBezTo>
                  <a:lnTo>
                    <a:pt x="1081878" y="0"/>
                  </a:lnTo>
                  <a:cubicBezTo>
                    <a:pt x="1132532" y="0"/>
                    <a:pt x="1173595" y="41063"/>
                    <a:pt x="1173595" y="91717"/>
                  </a:cubicBezTo>
                  <a:lnTo>
                    <a:pt x="1173595" y="458576"/>
                  </a:lnTo>
                  <a:cubicBezTo>
                    <a:pt x="1173595" y="509230"/>
                    <a:pt x="1132532" y="550293"/>
                    <a:pt x="1081878" y="550293"/>
                  </a:cubicBezTo>
                  <a:lnTo>
                    <a:pt x="91717" y="550293"/>
                  </a:lnTo>
                  <a:cubicBezTo>
                    <a:pt x="41063" y="550293"/>
                    <a:pt x="0" y="509230"/>
                    <a:pt x="0" y="458576"/>
                  </a:cubicBezTo>
                  <a:lnTo>
                    <a:pt x="0" y="91717"/>
                  </a:lnTo>
                  <a:close/>
                </a:path>
              </a:pathLst>
            </a:custGeom>
          </p:spPr>
          <p:style>
            <a:lnRef idx="2">
              <a:schemeClr val="lt1">
                <a:hueOff val="0"/>
                <a:satOff val="0"/>
                <a:lumOff val="0"/>
                <a:alphaOff val="0"/>
              </a:schemeClr>
            </a:lnRef>
            <a:fillRef idx="1">
              <a:schemeClr val="accent5">
                <a:hueOff val="3980567"/>
                <a:satOff val="-8334"/>
                <a:lumOff val="980"/>
                <a:alphaOff val="0"/>
              </a:schemeClr>
            </a:fillRef>
            <a:effectRef idx="0">
              <a:schemeClr val="accent5">
                <a:hueOff val="3980567"/>
                <a:satOff val="-8334"/>
                <a:lumOff val="980"/>
                <a:alphaOff val="0"/>
              </a:schemeClr>
            </a:effectRef>
            <a:fontRef idx="minor">
              <a:schemeClr val="lt1"/>
            </a:fontRef>
          </p:style>
          <p:txBody>
            <a:bodyPr spcFirstLastPara="0" vert="horz" wrap="square" lIns="80203" tIns="53533" rIns="80203" bIns="53533" numCol="1" spcCol="1270" anchor="ctr" anchorCtr="0">
              <a:noAutofit/>
            </a:bodyPr>
            <a:lstStyle/>
            <a:p>
              <a:pPr marL="0" lvl="0" indent="0" algn="ctr" defTabSz="622300">
                <a:lnSpc>
                  <a:spcPct val="90000"/>
                </a:lnSpc>
                <a:spcBef>
                  <a:spcPct val="0"/>
                </a:spcBef>
                <a:spcAft>
                  <a:spcPct val="35000"/>
                </a:spcAft>
                <a:buNone/>
              </a:pPr>
              <a:r>
                <a:rPr kumimoji="1" lang="ja-JP" altLang="en-US" sz="1600" b="1" kern="1200" dirty="0">
                  <a:solidFill>
                    <a:schemeClr val="tx1"/>
                  </a:solidFill>
                  <a:latin typeface="+mn-ea"/>
                </a:rPr>
                <a:t>ポイント②</a:t>
              </a:r>
            </a:p>
          </p:txBody>
        </p:sp>
        <p:sp>
          <p:nvSpPr>
            <p:cNvPr id="56" name="フリーフォーム: 図形 55">
              <a:extLst>
                <a:ext uri="{FF2B5EF4-FFF2-40B4-BE49-F238E27FC236}">
                  <a16:creationId xmlns:a16="http://schemas.microsoft.com/office/drawing/2014/main" id="{4DA010ED-6A31-4039-945B-1CE478AD07B5}"/>
                </a:ext>
              </a:extLst>
            </p:cNvPr>
            <p:cNvSpPr/>
            <p:nvPr/>
          </p:nvSpPr>
          <p:spPr>
            <a:xfrm>
              <a:off x="3313876" y="4329121"/>
              <a:ext cx="1058363" cy="729430"/>
            </a:xfrm>
            <a:custGeom>
              <a:avLst/>
              <a:gdLst>
                <a:gd name="connsiteX0" fmla="*/ 0 w 1173603"/>
                <a:gd name="connsiteY0" fmla="*/ 91717 h 550293"/>
                <a:gd name="connsiteX1" fmla="*/ 91717 w 1173603"/>
                <a:gd name="connsiteY1" fmla="*/ 0 h 550293"/>
                <a:gd name="connsiteX2" fmla="*/ 1081886 w 1173603"/>
                <a:gd name="connsiteY2" fmla="*/ 0 h 550293"/>
                <a:gd name="connsiteX3" fmla="*/ 1173603 w 1173603"/>
                <a:gd name="connsiteY3" fmla="*/ 91717 h 550293"/>
                <a:gd name="connsiteX4" fmla="*/ 1173603 w 1173603"/>
                <a:gd name="connsiteY4" fmla="*/ 458576 h 550293"/>
                <a:gd name="connsiteX5" fmla="*/ 1081886 w 1173603"/>
                <a:gd name="connsiteY5" fmla="*/ 550293 h 550293"/>
                <a:gd name="connsiteX6" fmla="*/ 91717 w 1173603"/>
                <a:gd name="connsiteY6" fmla="*/ 550293 h 550293"/>
                <a:gd name="connsiteX7" fmla="*/ 0 w 1173603"/>
                <a:gd name="connsiteY7" fmla="*/ 458576 h 550293"/>
                <a:gd name="connsiteX8" fmla="*/ 0 w 1173603"/>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603" h="550293">
                  <a:moveTo>
                    <a:pt x="0" y="91717"/>
                  </a:moveTo>
                  <a:cubicBezTo>
                    <a:pt x="0" y="41063"/>
                    <a:pt x="41063" y="0"/>
                    <a:pt x="91717" y="0"/>
                  </a:cubicBezTo>
                  <a:lnTo>
                    <a:pt x="1081886" y="0"/>
                  </a:lnTo>
                  <a:cubicBezTo>
                    <a:pt x="1132540" y="0"/>
                    <a:pt x="1173603" y="41063"/>
                    <a:pt x="1173603" y="91717"/>
                  </a:cubicBezTo>
                  <a:lnTo>
                    <a:pt x="1173603" y="458576"/>
                  </a:lnTo>
                  <a:cubicBezTo>
                    <a:pt x="1173603" y="509230"/>
                    <a:pt x="1132540" y="550293"/>
                    <a:pt x="1081886" y="550293"/>
                  </a:cubicBezTo>
                  <a:lnTo>
                    <a:pt x="91717" y="550293"/>
                  </a:lnTo>
                  <a:cubicBezTo>
                    <a:pt x="41063" y="550293"/>
                    <a:pt x="0" y="509230"/>
                    <a:pt x="0" y="458576"/>
                  </a:cubicBezTo>
                  <a:lnTo>
                    <a:pt x="0" y="91717"/>
                  </a:lnTo>
                  <a:close/>
                </a:path>
              </a:pathLst>
            </a:custGeom>
          </p:spPr>
          <p:style>
            <a:lnRef idx="2">
              <a:schemeClr val="lt1">
                <a:hueOff val="0"/>
                <a:satOff val="0"/>
                <a:lumOff val="0"/>
                <a:alphaOff val="0"/>
              </a:schemeClr>
            </a:lnRef>
            <a:fillRef idx="1">
              <a:schemeClr val="accent5">
                <a:hueOff val="7961134"/>
                <a:satOff val="-16668"/>
                <a:lumOff val="1960"/>
                <a:alphaOff val="0"/>
              </a:schemeClr>
            </a:fillRef>
            <a:effectRef idx="0">
              <a:schemeClr val="accent5">
                <a:hueOff val="7961134"/>
                <a:satOff val="-16668"/>
                <a:lumOff val="1960"/>
                <a:alphaOff val="0"/>
              </a:schemeClr>
            </a:effectRef>
            <a:fontRef idx="minor">
              <a:schemeClr val="lt1"/>
            </a:fontRef>
          </p:style>
          <p:txBody>
            <a:bodyPr spcFirstLastPara="0" vert="horz" wrap="square" lIns="80203" tIns="53533" rIns="80203" bIns="53533" numCol="1" spcCol="1270" anchor="ctr" anchorCtr="0">
              <a:noAutofit/>
            </a:bodyPr>
            <a:lstStyle/>
            <a:p>
              <a:pPr marL="0" lvl="0" indent="0" algn="ctr" defTabSz="622300">
                <a:lnSpc>
                  <a:spcPct val="90000"/>
                </a:lnSpc>
                <a:spcBef>
                  <a:spcPct val="0"/>
                </a:spcBef>
                <a:spcAft>
                  <a:spcPct val="35000"/>
                </a:spcAft>
                <a:buNone/>
              </a:pPr>
              <a:r>
                <a:rPr kumimoji="1" lang="ja-JP" altLang="en-US" sz="1600" b="1" kern="1200" dirty="0">
                  <a:solidFill>
                    <a:schemeClr val="tx1"/>
                  </a:solidFill>
                  <a:latin typeface="+mn-ea"/>
                </a:rPr>
                <a:t>ポイント③</a:t>
              </a:r>
            </a:p>
          </p:txBody>
        </p:sp>
        <p:sp>
          <p:nvSpPr>
            <p:cNvPr id="62" name="フリーフォーム: 図形 61">
              <a:extLst>
                <a:ext uri="{FF2B5EF4-FFF2-40B4-BE49-F238E27FC236}">
                  <a16:creationId xmlns:a16="http://schemas.microsoft.com/office/drawing/2014/main" id="{CED0FD86-68DE-4B14-BBD7-776519A03CEF}"/>
                </a:ext>
              </a:extLst>
            </p:cNvPr>
            <p:cNvSpPr/>
            <p:nvPr/>
          </p:nvSpPr>
          <p:spPr>
            <a:xfrm>
              <a:off x="4371975" y="2761204"/>
              <a:ext cx="4622736" cy="722960"/>
            </a:xfrm>
            <a:custGeom>
              <a:avLst/>
              <a:gdLst>
                <a:gd name="connsiteX0" fmla="*/ 0 w 1173601"/>
                <a:gd name="connsiteY0" fmla="*/ 91717 h 550293"/>
                <a:gd name="connsiteX1" fmla="*/ 91717 w 1173601"/>
                <a:gd name="connsiteY1" fmla="*/ 0 h 550293"/>
                <a:gd name="connsiteX2" fmla="*/ 1081884 w 1173601"/>
                <a:gd name="connsiteY2" fmla="*/ 0 h 550293"/>
                <a:gd name="connsiteX3" fmla="*/ 1173601 w 1173601"/>
                <a:gd name="connsiteY3" fmla="*/ 91717 h 550293"/>
                <a:gd name="connsiteX4" fmla="*/ 1173601 w 1173601"/>
                <a:gd name="connsiteY4" fmla="*/ 458576 h 550293"/>
                <a:gd name="connsiteX5" fmla="*/ 1081884 w 1173601"/>
                <a:gd name="connsiteY5" fmla="*/ 550293 h 550293"/>
                <a:gd name="connsiteX6" fmla="*/ 91717 w 1173601"/>
                <a:gd name="connsiteY6" fmla="*/ 550293 h 550293"/>
                <a:gd name="connsiteX7" fmla="*/ 0 w 1173601"/>
                <a:gd name="connsiteY7" fmla="*/ 458576 h 550293"/>
                <a:gd name="connsiteX8" fmla="*/ 0 w 1173601"/>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601" h="550293">
                  <a:moveTo>
                    <a:pt x="0" y="91717"/>
                  </a:moveTo>
                  <a:cubicBezTo>
                    <a:pt x="0" y="41063"/>
                    <a:pt x="41063" y="0"/>
                    <a:pt x="91717" y="0"/>
                  </a:cubicBezTo>
                  <a:lnTo>
                    <a:pt x="1081884" y="0"/>
                  </a:lnTo>
                  <a:cubicBezTo>
                    <a:pt x="1132538" y="0"/>
                    <a:pt x="1173601" y="41063"/>
                    <a:pt x="1173601" y="91717"/>
                  </a:cubicBezTo>
                  <a:lnTo>
                    <a:pt x="1173601" y="458576"/>
                  </a:lnTo>
                  <a:cubicBezTo>
                    <a:pt x="1173601" y="509230"/>
                    <a:pt x="1132538" y="550293"/>
                    <a:pt x="1081884" y="550293"/>
                  </a:cubicBezTo>
                  <a:lnTo>
                    <a:pt x="91717" y="550293"/>
                  </a:lnTo>
                  <a:cubicBezTo>
                    <a:pt x="41063" y="550293"/>
                    <a:pt x="0" y="509230"/>
                    <a:pt x="0" y="458576"/>
                  </a:cubicBezTo>
                  <a:lnTo>
                    <a:pt x="0" y="91717"/>
                  </a:lnTo>
                  <a:close/>
                </a:path>
              </a:pathLst>
            </a:custGeom>
            <a:solidFill>
              <a:srgbClr val="6BC9CB">
                <a:alpha val="25098"/>
              </a:srgbClr>
            </a:solidFill>
            <a:ln>
              <a:solidFill>
                <a:schemeClr val="bg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0203" tIns="53533" rIns="80203" bIns="53533" numCol="1" spcCol="1270" anchor="ctr" anchorCtr="0">
              <a:noAutofit/>
            </a:bodyPr>
            <a:lstStyle/>
            <a:p>
              <a:pPr defTabSz="622300">
                <a:lnSpc>
                  <a:spcPct val="90000"/>
                </a:lnSpc>
                <a:spcBef>
                  <a:spcPct val="0"/>
                </a:spcBef>
                <a:spcAft>
                  <a:spcPct val="35000"/>
                </a:spcAft>
              </a:pPr>
              <a:r>
                <a:rPr lang="ja-JP" altLang="en-US" sz="1600" b="1" u="sng" dirty="0">
                  <a:solidFill>
                    <a:srgbClr val="FF0000"/>
                  </a:solidFill>
                  <a:latin typeface="+mn-ea"/>
                </a:rPr>
                <a:t>ウイルスや菌</a:t>
              </a:r>
              <a:r>
                <a:rPr lang="en-US" altLang="ja-JP" sz="900" b="1" u="sng" dirty="0">
                  <a:solidFill>
                    <a:srgbClr val="FF0000"/>
                  </a:solidFill>
                  <a:latin typeface="+mn-ea"/>
                </a:rPr>
                <a:t>※</a:t>
              </a:r>
              <a:r>
                <a:rPr lang="ja-JP" altLang="en-US" sz="900" b="1" u="sng" dirty="0">
                  <a:solidFill>
                    <a:srgbClr val="FF0000"/>
                  </a:solidFill>
                  <a:latin typeface="+mn-ea"/>
                </a:rPr>
                <a:t>１</a:t>
              </a:r>
              <a:r>
                <a:rPr lang="ja-JP" altLang="en-US" sz="900" b="1" dirty="0">
                  <a:latin typeface="+mn-ea"/>
                </a:rPr>
                <a:t>　</a:t>
              </a:r>
              <a:r>
                <a:rPr lang="ja-JP" altLang="en-US" sz="1600" b="1" dirty="0">
                  <a:solidFill>
                    <a:schemeClr val="tx1"/>
                  </a:solidFill>
                  <a:latin typeface="+mn-ea"/>
                </a:rPr>
                <a:t>を高電圧で抑制！</a:t>
              </a:r>
              <a:endParaRPr lang="en-US" altLang="ja-JP" sz="1600" b="1" dirty="0">
                <a:solidFill>
                  <a:schemeClr val="tx1"/>
                </a:solidFill>
                <a:latin typeface="+mn-ea"/>
              </a:endParaRPr>
            </a:p>
            <a:p>
              <a:pPr defTabSz="622300">
                <a:lnSpc>
                  <a:spcPct val="90000"/>
                </a:lnSpc>
                <a:spcBef>
                  <a:spcPct val="0"/>
                </a:spcBef>
                <a:spcAft>
                  <a:spcPct val="35000"/>
                </a:spcAft>
              </a:pPr>
              <a:r>
                <a:rPr lang="ja-JP" altLang="en-US" sz="1600" dirty="0">
                  <a:solidFill>
                    <a:schemeClr val="tx1"/>
                  </a:solidFill>
                  <a:latin typeface="+mn-ea"/>
                  <a:ea typeface="+mn-ea"/>
                  <a:cs typeface="源真ゴシック Bold" panose="020B0602020203020207" pitchFamily="50" charset="-128"/>
                </a:rPr>
                <a:t> 空気質改善</a:t>
              </a:r>
              <a:r>
                <a:rPr lang="en-US" altLang="ja-JP" sz="1600" dirty="0">
                  <a:solidFill>
                    <a:schemeClr val="tx1"/>
                  </a:solidFill>
                  <a:latin typeface="+mn-ea"/>
                  <a:ea typeface="+mn-ea"/>
                  <a:cs typeface="源真ゴシック Bold" panose="020B0602020203020207" pitchFamily="50" charset="-128"/>
                </a:rPr>
                <a:t>〈</a:t>
              </a:r>
              <a:r>
                <a:rPr lang="ja-JP" altLang="en-US" sz="1600" dirty="0">
                  <a:solidFill>
                    <a:schemeClr val="tx1"/>
                  </a:solidFill>
                  <a:latin typeface="+mn-ea"/>
                  <a:ea typeface="+mn-ea"/>
                  <a:cs typeface="源真ゴシック Bold" panose="020B0602020203020207" pitchFamily="50" charset="-128"/>
                </a:rPr>
                <a:t>物質の抑制効果と高い集塵性能</a:t>
              </a:r>
              <a:r>
                <a:rPr lang="en-US" altLang="ja-JP" sz="1600" dirty="0">
                  <a:solidFill>
                    <a:schemeClr val="tx1"/>
                  </a:solidFill>
                  <a:latin typeface="+mn-ea"/>
                  <a:ea typeface="+mn-ea"/>
                  <a:cs typeface="源真ゴシック Bold" panose="020B0602020203020207" pitchFamily="50" charset="-128"/>
                </a:rPr>
                <a:t>〉</a:t>
              </a:r>
              <a:endParaRPr lang="ja-JP" altLang="en-US" sz="1600" dirty="0">
                <a:solidFill>
                  <a:schemeClr val="tx1"/>
                </a:solidFill>
                <a:latin typeface="+mn-ea"/>
              </a:endParaRPr>
            </a:p>
          </p:txBody>
        </p:sp>
        <p:sp>
          <p:nvSpPr>
            <p:cNvPr id="63" name="フリーフォーム: 図形 62">
              <a:extLst>
                <a:ext uri="{FF2B5EF4-FFF2-40B4-BE49-F238E27FC236}">
                  <a16:creationId xmlns:a16="http://schemas.microsoft.com/office/drawing/2014/main" id="{3919B1A7-4FEF-4D4D-AE0B-D83A5EBA080B}"/>
                </a:ext>
              </a:extLst>
            </p:cNvPr>
            <p:cNvSpPr/>
            <p:nvPr/>
          </p:nvSpPr>
          <p:spPr>
            <a:xfrm>
              <a:off x="4372793" y="3542420"/>
              <a:ext cx="4622735" cy="729430"/>
            </a:xfrm>
            <a:custGeom>
              <a:avLst/>
              <a:gdLst>
                <a:gd name="connsiteX0" fmla="*/ 0 w 1173595"/>
                <a:gd name="connsiteY0" fmla="*/ 91717 h 550293"/>
                <a:gd name="connsiteX1" fmla="*/ 91717 w 1173595"/>
                <a:gd name="connsiteY1" fmla="*/ 0 h 550293"/>
                <a:gd name="connsiteX2" fmla="*/ 1081878 w 1173595"/>
                <a:gd name="connsiteY2" fmla="*/ 0 h 550293"/>
                <a:gd name="connsiteX3" fmla="*/ 1173595 w 1173595"/>
                <a:gd name="connsiteY3" fmla="*/ 91717 h 550293"/>
                <a:gd name="connsiteX4" fmla="*/ 1173595 w 1173595"/>
                <a:gd name="connsiteY4" fmla="*/ 458576 h 550293"/>
                <a:gd name="connsiteX5" fmla="*/ 1081878 w 1173595"/>
                <a:gd name="connsiteY5" fmla="*/ 550293 h 550293"/>
                <a:gd name="connsiteX6" fmla="*/ 91717 w 1173595"/>
                <a:gd name="connsiteY6" fmla="*/ 550293 h 550293"/>
                <a:gd name="connsiteX7" fmla="*/ 0 w 1173595"/>
                <a:gd name="connsiteY7" fmla="*/ 458576 h 550293"/>
                <a:gd name="connsiteX8" fmla="*/ 0 w 1173595"/>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595" h="550293">
                  <a:moveTo>
                    <a:pt x="0" y="91717"/>
                  </a:moveTo>
                  <a:cubicBezTo>
                    <a:pt x="0" y="41063"/>
                    <a:pt x="41063" y="0"/>
                    <a:pt x="91717" y="0"/>
                  </a:cubicBezTo>
                  <a:lnTo>
                    <a:pt x="1081878" y="0"/>
                  </a:lnTo>
                  <a:cubicBezTo>
                    <a:pt x="1132532" y="0"/>
                    <a:pt x="1173595" y="41063"/>
                    <a:pt x="1173595" y="91717"/>
                  </a:cubicBezTo>
                  <a:lnTo>
                    <a:pt x="1173595" y="458576"/>
                  </a:lnTo>
                  <a:cubicBezTo>
                    <a:pt x="1173595" y="509230"/>
                    <a:pt x="1132532" y="550293"/>
                    <a:pt x="1081878" y="550293"/>
                  </a:cubicBezTo>
                  <a:lnTo>
                    <a:pt x="91717" y="550293"/>
                  </a:lnTo>
                  <a:cubicBezTo>
                    <a:pt x="41063" y="550293"/>
                    <a:pt x="0" y="509230"/>
                    <a:pt x="0" y="458576"/>
                  </a:cubicBezTo>
                  <a:lnTo>
                    <a:pt x="0" y="91717"/>
                  </a:lnTo>
                  <a:close/>
                </a:path>
              </a:pathLst>
            </a:custGeom>
            <a:solidFill>
              <a:srgbClr val="E1C1FC">
                <a:alpha val="45098"/>
              </a:srgbClr>
            </a:solidFill>
          </p:spPr>
          <p:style>
            <a:lnRef idx="2">
              <a:schemeClr val="lt1">
                <a:hueOff val="0"/>
                <a:satOff val="0"/>
                <a:lumOff val="0"/>
                <a:alphaOff val="0"/>
              </a:schemeClr>
            </a:lnRef>
            <a:fillRef idx="1">
              <a:schemeClr val="accent5">
                <a:hueOff val="3980567"/>
                <a:satOff val="-8334"/>
                <a:lumOff val="980"/>
                <a:alphaOff val="0"/>
              </a:schemeClr>
            </a:fillRef>
            <a:effectRef idx="0">
              <a:schemeClr val="accent5">
                <a:hueOff val="3980567"/>
                <a:satOff val="-8334"/>
                <a:lumOff val="980"/>
                <a:alphaOff val="0"/>
              </a:schemeClr>
            </a:effectRef>
            <a:fontRef idx="minor">
              <a:schemeClr val="lt1"/>
            </a:fontRef>
          </p:style>
          <p:txBody>
            <a:bodyPr spcFirstLastPara="0" vert="horz" wrap="square" lIns="80203" tIns="53533" rIns="80203" bIns="53533" numCol="1" spcCol="1270" anchor="ctr" anchorCtr="0">
              <a:noAutofit/>
            </a:bodyPr>
            <a:lstStyle/>
            <a:p>
              <a:r>
                <a:rPr lang="ja-JP" altLang="en-US" sz="1600" b="1" dirty="0">
                  <a:solidFill>
                    <a:schemeClr val="tx1"/>
                  </a:solidFill>
                  <a:latin typeface="+mn-ea"/>
                </a:rPr>
                <a:t>当社既設品への後付け</a:t>
              </a:r>
              <a:r>
                <a:rPr lang="en-US" altLang="ja-JP" sz="900" b="1" dirty="0">
                  <a:solidFill>
                    <a:schemeClr val="tx1"/>
                  </a:solidFill>
                  <a:latin typeface="+mn-ea"/>
                </a:rPr>
                <a:t>※2</a:t>
              </a:r>
              <a:r>
                <a:rPr lang="ja-JP" altLang="en-US" sz="900" b="1" dirty="0">
                  <a:solidFill>
                    <a:schemeClr val="tx1"/>
                  </a:solidFill>
                  <a:latin typeface="+mn-ea"/>
                </a:rPr>
                <a:t>　</a:t>
              </a:r>
              <a:r>
                <a:rPr lang="ja-JP" altLang="en-US" sz="1600" b="1" dirty="0">
                  <a:solidFill>
                    <a:schemeClr val="tx1"/>
                  </a:solidFill>
                  <a:latin typeface="+mn-ea"/>
                </a:rPr>
                <a:t>が可能！</a:t>
              </a:r>
              <a:endParaRPr lang="en-US" altLang="ja-JP" sz="1600" b="1" dirty="0">
                <a:solidFill>
                  <a:schemeClr val="tx1"/>
                </a:solidFill>
                <a:latin typeface="+mn-ea"/>
              </a:endParaRPr>
            </a:p>
            <a:p>
              <a:r>
                <a:rPr lang="ja-JP" altLang="en-US" sz="1600" dirty="0">
                  <a:solidFill>
                    <a:schemeClr val="tx1"/>
                  </a:solidFill>
                  <a:latin typeface="+mn-ea"/>
                  <a:ea typeface="+mn-ea"/>
                  <a:cs typeface="源真ゴシック Bold" panose="020B0602020203020207" pitchFamily="50" charset="-128"/>
                </a:rPr>
                <a:t> 省スペース</a:t>
              </a:r>
              <a:r>
                <a:rPr lang="en-US" altLang="ja-JP" sz="1600" dirty="0">
                  <a:solidFill>
                    <a:schemeClr val="tx1"/>
                  </a:solidFill>
                  <a:latin typeface="+mn-ea"/>
                  <a:ea typeface="+mn-ea"/>
                  <a:cs typeface="源真ゴシック Bold" panose="020B0602020203020207" pitchFamily="50" charset="-128"/>
                </a:rPr>
                <a:t>〈</a:t>
              </a:r>
              <a:r>
                <a:rPr lang="ja-JP" altLang="en-US" sz="1600" dirty="0">
                  <a:solidFill>
                    <a:schemeClr val="tx1"/>
                  </a:solidFill>
                  <a:latin typeface="+mn-ea"/>
                  <a:ea typeface="+mn-ea"/>
                  <a:cs typeface="源真ゴシック Bold" panose="020B0602020203020207" pitchFamily="50" charset="-128"/>
                </a:rPr>
                <a:t>フロア上の設置スペース削減</a:t>
              </a:r>
              <a:r>
                <a:rPr lang="en-US" altLang="ja-JP" sz="1600" dirty="0">
                  <a:solidFill>
                    <a:schemeClr val="tx1"/>
                  </a:solidFill>
                  <a:latin typeface="+mn-ea"/>
                  <a:ea typeface="+mn-ea"/>
                  <a:cs typeface="源真ゴシック Bold" panose="020B0602020203020207" pitchFamily="50" charset="-128"/>
                </a:rPr>
                <a:t>〉</a:t>
              </a:r>
              <a:endParaRPr lang="ja-JP" altLang="en-US" sz="1600" dirty="0">
                <a:solidFill>
                  <a:schemeClr val="tx1"/>
                </a:solidFill>
                <a:latin typeface="+mn-ea"/>
              </a:endParaRPr>
            </a:p>
          </p:txBody>
        </p:sp>
        <p:sp>
          <p:nvSpPr>
            <p:cNvPr id="67" name="フリーフォーム: 図形 66">
              <a:extLst>
                <a:ext uri="{FF2B5EF4-FFF2-40B4-BE49-F238E27FC236}">
                  <a16:creationId xmlns:a16="http://schemas.microsoft.com/office/drawing/2014/main" id="{DA8FF378-83D4-4A2A-80BC-2D3B40FD1FF9}"/>
                </a:ext>
              </a:extLst>
            </p:cNvPr>
            <p:cNvSpPr/>
            <p:nvPr/>
          </p:nvSpPr>
          <p:spPr>
            <a:xfrm>
              <a:off x="4372793" y="4329121"/>
              <a:ext cx="4622767" cy="729430"/>
            </a:xfrm>
            <a:custGeom>
              <a:avLst/>
              <a:gdLst>
                <a:gd name="connsiteX0" fmla="*/ 0 w 1173603"/>
                <a:gd name="connsiteY0" fmla="*/ 91717 h 550293"/>
                <a:gd name="connsiteX1" fmla="*/ 91717 w 1173603"/>
                <a:gd name="connsiteY1" fmla="*/ 0 h 550293"/>
                <a:gd name="connsiteX2" fmla="*/ 1081886 w 1173603"/>
                <a:gd name="connsiteY2" fmla="*/ 0 h 550293"/>
                <a:gd name="connsiteX3" fmla="*/ 1173603 w 1173603"/>
                <a:gd name="connsiteY3" fmla="*/ 91717 h 550293"/>
                <a:gd name="connsiteX4" fmla="*/ 1173603 w 1173603"/>
                <a:gd name="connsiteY4" fmla="*/ 458576 h 550293"/>
                <a:gd name="connsiteX5" fmla="*/ 1081886 w 1173603"/>
                <a:gd name="connsiteY5" fmla="*/ 550293 h 550293"/>
                <a:gd name="connsiteX6" fmla="*/ 91717 w 1173603"/>
                <a:gd name="connsiteY6" fmla="*/ 550293 h 550293"/>
                <a:gd name="connsiteX7" fmla="*/ 0 w 1173603"/>
                <a:gd name="connsiteY7" fmla="*/ 458576 h 550293"/>
                <a:gd name="connsiteX8" fmla="*/ 0 w 1173603"/>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603" h="550293">
                  <a:moveTo>
                    <a:pt x="0" y="91717"/>
                  </a:moveTo>
                  <a:cubicBezTo>
                    <a:pt x="0" y="41063"/>
                    <a:pt x="41063" y="0"/>
                    <a:pt x="91717" y="0"/>
                  </a:cubicBezTo>
                  <a:lnTo>
                    <a:pt x="1081886" y="0"/>
                  </a:lnTo>
                  <a:cubicBezTo>
                    <a:pt x="1132540" y="0"/>
                    <a:pt x="1173603" y="41063"/>
                    <a:pt x="1173603" y="91717"/>
                  </a:cubicBezTo>
                  <a:lnTo>
                    <a:pt x="1173603" y="458576"/>
                  </a:lnTo>
                  <a:cubicBezTo>
                    <a:pt x="1173603" y="509230"/>
                    <a:pt x="1132540" y="550293"/>
                    <a:pt x="1081886" y="550293"/>
                  </a:cubicBezTo>
                  <a:lnTo>
                    <a:pt x="91717" y="550293"/>
                  </a:lnTo>
                  <a:cubicBezTo>
                    <a:pt x="41063" y="550293"/>
                    <a:pt x="0" y="509230"/>
                    <a:pt x="0" y="458576"/>
                  </a:cubicBezTo>
                  <a:lnTo>
                    <a:pt x="0" y="91717"/>
                  </a:lnTo>
                  <a:close/>
                </a:path>
              </a:pathLst>
            </a:custGeom>
            <a:solidFill>
              <a:srgbClr val="FAC8DA">
                <a:alpha val="45098"/>
              </a:srgbClr>
            </a:solidFill>
          </p:spPr>
          <p:style>
            <a:lnRef idx="2">
              <a:schemeClr val="lt1">
                <a:hueOff val="0"/>
                <a:satOff val="0"/>
                <a:lumOff val="0"/>
                <a:alphaOff val="0"/>
              </a:schemeClr>
            </a:lnRef>
            <a:fillRef idx="1">
              <a:schemeClr val="accent5">
                <a:hueOff val="7961134"/>
                <a:satOff val="-16668"/>
                <a:lumOff val="1960"/>
                <a:alphaOff val="0"/>
              </a:schemeClr>
            </a:fillRef>
            <a:effectRef idx="0">
              <a:schemeClr val="accent5">
                <a:hueOff val="7961134"/>
                <a:satOff val="-16668"/>
                <a:lumOff val="1960"/>
                <a:alphaOff val="0"/>
              </a:schemeClr>
            </a:effectRef>
            <a:fontRef idx="minor">
              <a:schemeClr val="lt1"/>
            </a:fontRef>
          </p:style>
          <p:txBody>
            <a:bodyPr spcFirstLastPara="0" vert="horz" wrap="square" lIns="80203" tIns="53533" rIns="80203" bIns="53533" numCol="1" spcCol="1270" anchor="ctr" anchorCtr="0">
              <a:noAutofit/>
            </a:bodyPr>
            <a:lstStyle/>
            <a:p>
              <a:r>
                <a:rPr lang="ja-JP" altLang="en-US" sz="1600" b="1" u="sng" dirty="0">
                  <a:solidFill>
                    <a:srgbClr val="FF0000"/>
                  </a:solidFill>
                  <a:latin typeface="+mn-ea"/>
                </a:rPr>
                <a:t>部品交換が不要</a:t>
              </a:r>
              <a:r>
                <a:rPr lang="ja-JP" altLang="en-US" sz="1600" b="1" dirty="0">
                  <a:solidFill>
                    <a:schemeClr val="tx1"/>
                  </a:solidFill>
                  <a:latin typeface="+mn-ea"/>
                </a:rPr>
                <a:t>でランニングコストを削減！</a:t>
              </a:r>
              <a:endParaRPr lang="en-US" altLang="ja-JP" sz="1600" b="1" dirty="0">
                <a:solidFill>
                  <a:schemeClr val="tx1"/>
                </a:solidFill>
                <a:latin typeface="+mn-ea"/>
              </a:endParaRPr>
            </a:p>
            <a:p>
              <a:r>
                <a:rPr lang="ja-JP" altLang="en-US" sz="1600" dirty="0">
                  <a:solidFill>
                    <a:schemeClr val="tx1"/>
                  </a:solidFill>
                  <a:latin typeface="+mn-ea"/>
                  <a:ea typeface="+mn-ea"/>
                  <a:cs typeface="源真ゴシック Bold" panose="020B0602020203020207" pitchFamily="50" charset="-128"/>
                </a:rPr>
                <a:t> 設置後もラクラク</a:t>
              </a:r>
              <a:r>
                <a:rPr lang="en-US" altLang="ja-JP" sz="1600" dirty="0">
                  <a:solidFill>
                    <a:schemeClr val="tx1"/>
                  </a:solidFill>
                  <a:latin typeface="+mn-ea"/>
                  <a:ea typeface="+mn-ea"/>
                  <a:cs typeface="源真ゴシック Bold" panose="020B0602020203020207" pitchFamily="50" charset="-128"/>
                </a:rPr>
                <a:t>〈</a:t>
              </a:r>
              <a:r>
                <a:rPr lang="ja-JP" altLang="en-US" sz="1600" dirty="0">
                  <a:solidFill>
                    <a:schemeClr val="tx1"/>
                  </a:solidFill>
                  <a:latin typeface="+mn-ea"/>
                  <a:ea typeface="+mn-ea"/>
                  <a:cs typeface="源真ゴシック Bold" panose="020B0602020203020207" pitchFamily="50" charset="-128"/>
                </a:rPr>
                <a:t>省メンテ</a:t>
              </a:r>
              <a:r>
                <a:rPr lang="en-US" altLang="ja-JP" sz="900" b="1" dirty="0">
                  <a:solidFill>
                    <a:schemeClr val="tx1"/>
                  </a:solidFill>
                  <a:latin typeface="+mn-ea"/>
                </a:rPr>
                <a:t>※3</a:t>
              </a:r>
              <a:r>
                <a:rPr lang="ja-JP" altLang="en-US" sz="900" b="1" dirty="0">
                  <a:solidFill>
                    <a:schemeClr val="tx1"/>
                  </a:solidFill>
                  <a:latin typeface="+mn-ea"/>
                </a:rPr>
                <a:t>　</a:t>
              </a:r>
              <a:r>
                <a:rPr lang="ja-JP" altLang="en-US" sz="1600" dirty="0">
                  <a:solidFill>
                    <a:schemeClr val="tx1"/>
                  </a:solidFill>
                  <a:latin typeface="+mn-ea"/>
                  <a:ea typeface="+mn-ea"/>
                  <a:cs typeface="源真ゴシック Bold" panose="020B0602020203020207" pitchFamily="50" charset="-128"/>
                </a:rPr>
                <a:t>＆低コスト</a:t>
              </a:r>
              <a:r>
                <a:rPr lang="en-US" altLang="ja-JP" sz="1600" dirty="0">
                  <a:solidFill>
                    <a:schemeClr val="tx1"/>
                  </a:solidFill>
                  <a:latin typeface="+mn-ea"/>
                  <a:ea typeface="+mn-ea"/>
                  <a:cs typeface="源真ゴシック Bold" panose="020B0602020203020207" pitchFamily="50" charset="-128"/>
                </a:rPr>
                <a:t>〉</a:t>
              </a:r>
              <a:endParaRPr lang="ja-JP" altLang="en-US" sz="1600" dirty="0">
                <a:solidFill>
                  <a:schemeClr val="tx1"/>
                </a:solidFill>
                <a:latin typeface="+mn-ea"/>
              </a:endParaRPr>
            </a:p>
          </p:txBody>
        </p:sp>
      </p:grpSp>
      <p:sp>
        <p:nvSpPr>
          <p:cNvPr id="41" name="正方形/長方形 40">
            <a:extLst>
              <a:ext uri="{FF2B5EF4-FFF2-40B4-BE49-F238E27FC236}">
                <a16:creationId xmlns:a16="http://schemas.microsoft.com/office/drawing/2014/main" id="{7839F3DA-90F4-403D-9E93-F55113A51116}"/>
              </a:ext>
            </a:extLst>
          </p:cNvPr>
          <p:cNvSpPr/>
          <p:nvPr/>
        </p:nvSpPr>
        <p:spPr>
          <a:xfrm>
            <a:off x="173519" y="845727"/>
            <a:ext cx="788948" cy="773559"/>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600" b="1" dirty="0">
                <a:solidFill>
                  <a:schemeClr val="bg1"/>
                </a:solidFill>
                <a:latin typeface="Meiryo UI" panose="020B0604030504040204" pitchFamily="50" charset="-128"/>
                <a:ea typeface="Meiryo UI" panose="020B0604030504040204" pitchFamily="50" charset="-128"/>
              </a:rPr>
              <a:t>松</a:t>
            </a:r>
          </a:p>
        </p:txBody>
      </p:sp>
      <p:sp>
        <p:nvSpPr>
          <p:cNvPr id="47" name="スライド番号プレースホルダー 4">
            <a:extLst>
              <a:ext uri="{FF2B5EF4-FFF2-40B4-BE49-F238E27FC236}">
                <a16:creationId xmlns:a16="http://schemas.microsoft.com/office/drawing/2014/main" id="{0F51EACC-072E-4031-93E3-33E10730024C}"/>
              </a:ext>
            </a:extLst>
          </p:cNvPr>
          <p:cNvSpPr txBox="1">
            <a:spLocks/>
          </p:cNvSpPr>
          <p:nvPr/>
        </p:nvSpPr>
        <p:spPr>
          <a:xfrm>
            <a:off x="8569602" y="6541200"/>
            <a:ext cx="412279" cy="266936"/>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E309D18-5CEC-4165-B971-DC4DA761F26D}" type="slidenum">
              <a:rPr lang="ja-JP" altLang="en-US" sz="1050" smtClean="0"/>
              <a:pPr algn="r"/>
              <a:t>7</a:t>
            </a:fld>
            <a:endParaRPr lang="ja-JP" altLang="en-US" sz="1050" dirty="0"/>
          </a:p>
        </p:txBody>
      </p:sp>
      <p:grpSp>
        <p:nvGrpSpPr>
          <p:cNvPr id="4" name="グループ化 3">
            <a:extLst>
              <a:ext uri="{FF2B5EF4-FFF2-40B4-BE49-F238E27FC236}">
                <a16:creationId xmlns:a16="http://schemas.microsoft.com/office/drawing/2014/main" id="{BB131304-CC39-428B-BC6B-9AD091C7983C}"/>
              </a:ext>
            </a:extLst>
          </p:cNvPr>
          <p:cNvGrpSpPr/>
          <p:nvPr/>
        </p:nvGrpSpPr>
        <p:grpSpPr>
          <a:xfrm>
            <a:off x="3303649" y="4780611"/>
            <a:ext cx="6329042" cy="1398392"/>
            <a:chOff x="3085130" y="4745962"/>
            <a:chExt cx="6329042" cy="1398392"/>
          </a:xfrm>
        </p:grpSpPr>
        <p:grpSp>
          <p:nvGrpSpPr>
            <p:cNvPr id="81" name="グループ化 80">
              <a:extLst>
                <a:ext uri="{FF2B5EF4-FFF2-40B4-BE49-F238E27FC236}">
                  <a16:creationId xmlns:a16="http://schemas.microsoft.com/office/drawing/2014/main" id="{01DA8077-67DF-4EF3-93BA-13606AC525EF}"/>
                </a:ext>
              </a:extLst>
            </p:cNvPr>
            <p:cNvGrpSpPr/>
            <p:nvPr/>
          </p:nvGrpSpPr>
          <p:grpSpPr>
            <a:xfrm>
              <a:off x="3085130" y="4745962"/>
              <a:ext cx="6329042" cy="1398392"/>
              <a:chOff x="2764130" y="4832513"/>
              <a:chExt cx="6329042" cy="2355257"/>
            </a:xfrm>
          </p:grpSpPr>
          <p:sp>
            <p:nvSpPr>
              <p:cNvPr id="78" name="テキスト ボックス 77">
                <a:extLst>
                  <a:ext uri="{FF2B5EF4-FFF2-40B4-BE49-F238E27FC236}">
                    <a16:creationId xmlns:a16="http://schemas.microsoft.com/office/drawing/2014/main" id="{6B3A479A-A660-4110-853C-E2AB5B93B615}"/>
                  </a:ext>
                </a:extLst>
              </p:cNvPr>
              <p:cNvSpPr txBox="1"/>
              <p:nvPr/>
            </p:nvSpPr>
            <p:spPr>
              <a:xfrm>
                <a:off x="3043004" y="4834342"/>
                <a:ext cx="6050168" cy="2353428"/>
              </a:xfrm>
              <a:prstGeom prst="rect">
                <a:avLst/>
              </a:prstGeom>
              <a:noFill/>
            </p:spPr>
            <p:txBody>
              <a:bodyPr wrap="square" rtlCol="0">
                <a:spAutoFit/>
              </a:bodyPr>
              <a:lstStyle/>
              <a:p>
                <a:pPr>
                  <a:lnSpc>
                    <a:spcPct val="130000"/>
                  </a:lnSpc>
                  <a:defRPr/>
                </a:pP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25</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㎥の試験空間における試験結果。ウイルス：</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54</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分後、菌：</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60</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分後。実使用空間での実証結果ではありません。</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nSpc>
                    <a:spcPct val="130000"/>
                  </a:lnSpc>
                  <a:defRPr/>
                </a:pP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製品における作用・効果の実証数値については、スリムエアコン総合カタログをご覧ください。</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スリムエアコンは</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2014</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5</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月、ビル用マルチエアコンは</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2015</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月以降発売の機種に対応。</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800" b="0" i="0" u="none" strike="noStrike" baseline="0" dirty="0">
                    <a:solidFill>
                      <a:srgbClr val="000000"/>
                    </a:solidFill>
                    <a:latin typeface="Meiryo UI" panose="020B0604030504040204" pitchFamily="50" charset="-128"/>
                    <a:ea typeface="Meiryo UI" panose="020B0604030504040204" pitchFamily="50" charset="-128"/>
                  </a:rPr>
                  <a:t>＊</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PM2.5</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2.5μ</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ｍ以下の微小粒子状物質の総称です。本ユニットで、</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0.1</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2.5μ</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ｍの粒子を</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99%</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以上キャッチ。</a:t>
                </a:r>
                <a:endParaRPr lang="en-US" altLang="ja-JP" sz="800" b="0" i="0" u="none" strike="noStrike" baseline="0" dirty="0">
                  <a:solidFill>
                    <a:srgbClr val="000000"/>
                  </a:solidFill>
                  <a:latin typeface="Meiryo UI" panose="020B0604030504040204" pitchFamily="50" charset="-128"/>
                  <a:ea typeface="Meiryo UI" panose="020B0604030504040204" pitchFamily="50" charset="-128"/>
                </a:endParaRPr>
              </a:p>
              <a:p>
                <a:r>
                  <a:rPr lang="en-US" altLang="ja-JP" sz="800" b="0" i="0" u="none" strike="noStrike" baseline="0" dirty="0">
                    <a:solidFill>
                      <a:srgbClr val="000000"/>
                    </a:solidFill>
                    <a:latin typeface="Meiryo UI" panose="020B0604030504040204" pitchFamily="50" charset="-128"/>
                    <a:ea typeface="Meiryo UI" panose="020B0604030504040204" pitchFamily="50" charset="-128"/>
                  </a:rPr>
                  <a:t>  30㎥</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の試験空間での</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136</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分後の効果（暮らしの科学研究所株式会社調べ）。換気などによる屋外からの新たな粒子の</a:t>
                </a:r>
                <a:endParaRPr lang="en-US" altLang="ja-JP" sz="800" b="0" i="0" u="none" strike="noStrike" baseline="0" dirty="0">
                  <a:solidFill>
                    <a:srgbClr val="000000"/>
                  </a:solidFill>
                  <a:latin typeface="Meiryo UI" panose="020B0604030504040204" pitchFamily="50" charset="-128"/>
                  <a:ea typeface="Meiryo UI" panose="020B0604030504040204" pitchFamily="50" charset="-128"/>
                </a:endParaRPr>
              </a:p>
              <a:p>
                <a:r>
                  <a:rPr lang="ja-JP" altLang="en-US" sz="800" b="0" i="0" u="none" strike="noStrike" baseline="0" dirty="0">
                    <a:solidFill>
                      <a:srgbClr val="000000"/>
                    </a:solidFill>
                    <a:latin typeface="Meiryo UI" panose="020B0604030504040204" pitchFamily="50" charset="-128"/>
                    <a:ea typeface="Meiryo UI" panose="020B0604030504040204" pitchFamily="50" charset="-128"/>
                  </a:rPr>
                  <a:t>  侵入は想定されていません。</a:t>
                </a:r>
                <a:r>
                  <a:rPr lang="en-US" altLang="ja-JP" sz="800" b="0" i="0" u="none" strike="noStrike" baseline="0" dirty="0">
                    <a:solidFill>
                      <a:srgbClr val="000000"/>
                    </a:solidFill>
                    <a:latin typeface="Meiryo UI" panose="020B0604030504040204" pitchFamily="50" charset="-128"/>
                    <a:ea typeface="Meiryo UI" panose="020B0604030504040204" pitchFamily="50" charset="-128"/>
                  </a:rPr>
                  <a:t>0.1μ</a:t>
                </a:r>
                <a:r>
                  <a:rPr lang="ja-JP" altLang="en-US" sz="800" b="0" i="0" u="none" strike="noStrike" baseline="0" dirty="0">
                    <a:solidFill>
                      <a:srgbClr val="000000"/>
                    </a:solidFill>
                    <a:latin typeface="Meiryo UI" panose="020B0604030504040204" pitchFamily="50" charset="-128"/>
                    <a:ea typeface="Meiryo UI" panose="020B0604030504040204" pitchFamily="50" charset="-128"/>
                  </a:rPr>
                  <a:t>ｍ未満の微小粒子状物質は、除去未確認。また、空気中の有害物質のすべてを除去</a:t>
                </a:r>
                <a:endParaRPr lang="en-US" altLang="ja-JP" sz="800" b="0" i="0" u="none" strike="noStrike" baseline="0" dirty="0">
                  <a:solidFill>
                    <a:srgbClr val="000000"/>
                  </a:solidFill>
                  <a:latin typeface="Meiryo UI" panose="020B0604030504040204" pitchFamily="50" charset="-128"/>
                  <a:ea typeface="Meiryo UI" panose="020B0604030504040204" pitchFamily="50" charset="-128"/>
                </a:endParaRPr>
              </a:p>
              <a:p>
                <a:r>
                  <a:rPr lang="ja-JP" altLang="en-US" sz="800" b="0" i="0" u="none" strike="noStrike" baseline="0" dirty="0">
                    <a:solidFill>
                      <a:srgbClr val="000000"/>
                    </a:solidFill>
                    <a:latin typeface="Meiryo UI" panose="020B0604030504040204" pitchFamily="50" charset="-128"/>
                    <a:ea typeface="Meiryo UI" panose="020B0604030504040204" pitchFamily="50" charset="-128"/>
                  </a:rPr>
                  <a:t>  できるものではありません。</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据付の際は配管・配線の調整が必要になる可能性があります。</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お手入れ時期の目安は約</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か月毎です。据付環境の空気条件によって汚れの程度が異なりますので、汚れ具合に応じて</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清掃してください。</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61FB1658-7791-43F0-988B-14FD07C93E90}"/>
                  </a:ext>
                </a:extLst>
              </p:cNvPr>
              <p:cNvSpPr txBox="1"/>
              <p:nvPr/>
            </p:nvSpPr>
            <p:spPr>
              <a:xfrm>
                <a:off x="2772131" y="4832513"/>
                <a:ext cx="429666" cy="391914"/>
              </a:xfrm>
              <a:prstGeom prst="rect">
                <a:avLst/>
              </a:prstGeom>
              <a:noFill/>
            </p:spPr>
            <p:txBody>
              <a:bodyPr wrap="square" rtlCol="0">
                <a:spAutoFit/>
              </a:bodyPr>
              <a:lstStyle/>
              <a:p>
                <a:pPr>
                  <a:lnSpc>
                    <a:spcPct val="130000"/>
                  </a:lnSpc>
                  <a:defRPr/>
                </a:pP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※1.</a:t>
                </a:r>
              </a:p>
            </p:txBody>
          </p:sp>
          <p:sp>
            <p:nvSpPr>
              <p:cNvPr id="80" name="テキスト ボックス 79">
                <a:extLst>
                  <a:ext uri="{FF2B5EF4-FFF2-40B4-BE49-F238E27FC236}">
                    <a16:creationId xmlns:a16="http://schemas.microsoft.com/office/drawing/2014/main" id="{2ADF428A-710B-4EE5-BA70-BC202ECB2230}"/>
                  </a:ext>
                </a:extLst>
              </p:cNvPr>
              <p:cNvSpPr txBox="1"/>
              <p:nvPr/>
            </p:nvSpPr>
            <p:spPr>
              <a:xfrm>
                <a:off x="2764130" y="6386459"/>
                <a:ext cx="429666" cy="391914"/>
              </a:xfrm>
              <a:prstGeom prst="rect">
                <a:avLst/>
              </a:prstGeom>
              <a:noFill/>
            </p:spPr>
            <p:txBody>
              <a:bodyPr wrap="square" rtlCol="0">
                <a:spAutoFit/>
              </a:bodyPr>
              <a:lstStyle/>
              <a:p>
                <a:pPr>
                  <a:lnSpc>
                    <a:spcPct val="130000"/>
                  </a:lnSpc>
                  <a:defRPr/>
                </a:pP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※2.</a:t>
                </a:r>
              </a:p>
            </p:txBody>
          </p:sp>
        </p:grpSp>
        <p:sp>
          <p:nvSpPr>
            <p:cNvPr id="44" name="テキスト ボックス 43">
              <a:extLst>
                <a:ext uri="{FF2B5EF4-FFF2-40B4-BE49-F238E27FC236}">
                  <a16:creationId xmlns:a16="http://schemas.microsoft.com/office/drawing/2014/main" id="{49A34E65-B06B-4D3A-89D5-F75A95FEACA7}"/>
                </a:ext>
              </a:extLst>
            </p:cNvPr>
            <p:cNvSpPr txBox="1"/>
            <p:nvPr/>
          </p:nvSpPr>
          <p:spPr>
            <a:xfrm>
              <a:off x="3085130" y="5810173"/>
              <a:ext cx="429666" cy="232692"/>
            </a:xfrm>
            <a:prstGeom prst="rect">
              <a:avLst/>
            </a:prstGeom>
            <a:noFill/>
          </p:spPr>
          <p:txBody>
            <a:bodyPr wrap="square" rtlCol="0">
              <a:spAutoFit/>
            </a:bodyPr>
            <a:lstStyle/>
            <a:p>
              <a:pPr>
                <a:lnSpc>
                  <a:spcPct val="130000"/>
                </a:lnSpc>
                <a:defRPr/>
              </a:pP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※3.</a:t>
              </a:r>
            </a:p>
          </p:txBody>
        </p:sp>
      </p:grpSp>
      <p:sp>
        <p:nvSpPr>
          <p:cNvPr id="49" name="正方形/長方形 48">
            <a:extLst>
              <a:ext uri="{FF2B5EF4-FFF2-40B4-BE49-F238E27FC236}">
                <a16:creationId xmlns:a16="http://schemas.microsoft.com/office/drawing/2014/main" id="{FF1ACF46-F2E3-4E9E-A18B-90DB63920E4A}"/>
              </a:ext>
            </a:extLst>
          </p:cNvPr>
          <p:cNvSpPr/>
          <p:nvPr/>
        </p:nvSpPr>
        <p:spPr>
          <a:xfrm>
            <a:off x="7304306" y="1213334"/>
            <a:ext cx="1481296" cy="27022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年</a:t>
            </a:r>
            <a:r>
              <a:rPr kumimoji="1" lang="en-US" altLang="ja-JP" sz="1100" b="1" dirty="0">
                <a:solidFill>
                  <a:schemeClr val="bg1"/>
                </a:solidFill>
                <a:latin typeface="Meiryo UI" panose="020B0604030504040204" pitchFamily="50" charset="-128"/>
                <a:ea typeface="Meiryo UI" panose="020B0604030504040204" pitchFamily="50" charset="-128"/>
              </a:rPr>
              <a:t>12</a:t>
            </a:r>
            <a:r>
              <a:rPr kumimoji="1" lang="ja-JP" altLang="en-US" sz="1100" b="1" dirty="0">
                <a:solidFill>
                  <a:schemeClr val="bg1"/>
                </a:solidFill>
                <a:latin typeface="Meiryo UI" panose="020B0604030504040204" pitchFamily="50" charset="-128"/>
                <a:ea typeface="Meiryo UI" panose="020B0604030504040204" pitchFamily="50" charset="-128"/>
              </a:rPr>
              <a:t>月発売済</a:t>
            </a:r>
          </a:p>
        </p:txBody>
      </p:sp>
    </p:spTree>
    <p:extLst>
      <p:ext uri="{BB962C8B-B14F-4D97-AF65-F5344CB8AC3E}">
        <p14:creationId xmlns:p14="http://schemas.microsoft.com/office/powerpoint/2010/main" val="298160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 設計図&#10;&#10;自動的に生成された説明">
            <a:extLst>
              <a:ext uri="{FF2B5EF4-FFF2-40B4-BE49-F238E27FC236}">
                <a16:creationId xmlns:a16="http://schemas.microsoft.com/office/drawing/2014/main" id="{D021B117-4C36-48AB-9720-36B9BB66C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10" b="12837"/>
          <a:stretch/>
        </p:blipFill>
        <p:spPr>
          <a:xfrm>
            <a:off x="176498" y="1790520"/>
            <a:ext cx="3178689" cy="4042751"/>
          </a:xfrm>
          <a:prstGeom prst="rect">
            <a:avLst/>
          </a:prstGeom>
        </p:spPr>
      </p:pic>
      <p:graphicFrame>
        <p:nvGraphicFramePr>
          <p:cNvPr id="4" name="表 10">
            <a:extLst>
              <a:ext uri="{FF2B5EF4-FFF2-40B4-BE49-F238E27FC236}">
                <a16:creationId xmlns:a16="http://schemas.microsoft.com/office/drawing/2014/main" id="{F980E269-52C2-4742-A9F1-32FC72E321EA}"/>
              </a:ext>
            </a:extLst>
          </p:cNvPr>
          <p:cNvGraphicFramePr>
            <a:graphicFrameLocks noGrp="1"/>
          </p:cNvGraphicFramePr>
          <p:nvPr>
            <p:extLst>
              <p:ext uri="{D42A27DB-BD31-4B8C-83A1-F6EECF244321}">
                <p14:modId xmlns:p14="http://schemas.microsoft.com/office/powerpoint/2010/main" val="3228402511"/>
              </p:ext>
            </p:extLst>
          </p:nvPr>
        </p:nvGraphicFramePr>
        <p:xfrm>
          <a:off x="3446992" y="4116302"/>
          <a:ext cx="5395022" cy="1493520"/>
        </p:xfrm>
        <a:graphic>
          <a:graphicData uri="http://schemas.openxmlformats.org/drawingml/2006/table">
            <a:tbl>
              <a:tblPr firstRow="1" bandRow="1">
                <a:tableStyleId>{5940675A-B579-460E-94D1-54222C63F5DA}</a:tableStyleId>
              </a:tblPr>
              <a:tblGrid>
                <a:gridCol w="2861914">
                  <a:extLst>
                    <a:ext uri="{9D8B030D-6E8A-4147-A177-3AD203B41FA5}">
                      <a16:colId xmlns:a16="http://schemas.microsoft.com/office/drawing/2014/main" val="2761479839"/>
                    </a:ext>
                  </a:extLst>
                </a:gridCol>
                <a:gridCol w="1265735">
                  <a:extLst>
                    <a:ext uri="{9D8B030D-6E8A-4147-A177-3AD203B41FA5}">
                      <a16:colId xmlns:a16="http://schemas.microsoft.com/office/drawing/2014/main" val="3063155704"/>
                    </a:ext>
                  </a:extLst>
                </a:gridCol>
                <a:gridCol w="1267373">
                  <a:extLst>
                    <a:ext uri="{9D8B030D-6E8A-4147-A177-3AD203B41FA5}">
                      <a16:colId xmlns:a16="http://schemas.microsoft.com/office/drawing/2014/main" val="1389461137"/>
                    </a:ext>
                  </a:extLst>
                </a:gridCol>
              </a:tblGrid>
              <a:tr h="317608">
                <a:tc>
                  <a:txBody>
                    <a:bodyPr/>
                    <a:lstStyle/>
                    <a:p>
                      <a:pPr algn="ctr"/>
                      <a:endParaRPr kumimoji="1" lang="ja-JP" altLang="en-US" sz="1600" dirty="0">
                        <a:ln w="38100">
                          <a:solidFill>
                            <a:schemeClr val="tx1"/>
                          </a:solidFill>
                        </a:ln>
                        <a:latin typeface="+mn-ea"/>
                        <a:ea typeface="+mn-ea"/>
                      </a:endParaRPr>
                    </a:p>
                  </a:txBody>
                  <a:tcPr>
                    <a:lnTlToBr w="12700" cap="flat" cmpd="sng" algn="ctr">
                      <a:solidFill>
                        <a:schemeClr val="tx1"/>
                      </a:solidFill>
                      <a:prstDash val="solid"/>
                      <a:round/>
                      <a:headEnd type="none" w="med" len="med"/>
                      <a:tailEnd type="none" w="med" len="med"/>
                    </a:lnTlToBr>
                  </a:tcPr>
                </a:tc>
                <a:tc>
                  <a:txBody>
                    <a:bodyPr/>
                    <a:lstStyle/>
                    <a:p>
                      <a:pPr algn="ctr"/>
                      <a:r>
                        <a:rPr kumimoji="1" lang="en-US" altLang="ja-JP" sz="1600" b="1">
                          <a:latin typeface="+mn-ea"/>
                          <a:ea typeface="+mn-ea"/>
                        </a:rPr>
                        <a:t>0.4μ</a:t>
                      </a:r>
                      <a:r>
                        <a:rPr kumimoji="1" lang="ja-JP" altLang="en-US" sz="1600" b="1">
                          <a:latin typeface="+mn-ea"/>
                          <a:ea typeface="+mn-ea"/>
                        </a:rPr>
                        <a:t>ｍ</a:t>
                      </a:r>
                      <a:endParaRPr kumimoji="1" lang="en-US" altLang="ja-JP" sz="1600" b="1" dirty="0">
                        <a:latin typeface="+mn-ea"/>
                        <a:ea typeface="+mn-ea"/>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a:latin typeface="+mn-ea"/>
                          <a:ea typeface="+mn-ea"/>
                        </a:rPr>
                        <a:t>0.7μ</a:t>
                      </a:r>
                      <a:r>
                        <a:rPr kumimoji="1" lang="ja-JP" altLang="en-US" sz="1600" b="1">
                          <a:latin typeface="+mn-ea"/>
                          <a:ea typeface="+mn-ea"/>
                        </a:rPr>
                        <a:t>ｍ</a:t>
                      </a:r>
                      <a:endParaRPr kumimoji="1" lang="ja-JP" altLang="en-US" sz="1600" b="1" dirty="0">
                        <a:latin typeface="+mn-ea"/>
                        <a:ea typeface="+mn-ea"/>
                      </a:endParaRPr>
                    </a:p>
                  </a:txBody>
                  <a:tcPr anchor="ctr">
                    <a:noFill/>
                  </a:tcPr>
                </a:tc>
                <a:extLst>
                  <a:ext uri="{0D108BD9-81ED-4DB2-BD59-A6C34878D82A}">
                    <a16:rowId xmlns:a16="http://schemas.microsoft.com/office/drawing/2014/main" val="4170337442"/>
                  </a:ext>
                </a:extLst>
              </a:tr>
              <a:tr h="406287">
                <a:tc>
                  <a:txBody>
                    <a:bodyPr/>
                    <a:lstStyle/>
                    <a:p>
                      <a:pPr algn="ctr"/>
                      <a:r>
                        <a:rPr kumimoji="1" lang="ja-JP" altLang="en-US" sz="1600" b="1" dirty="0">
                          <a:latin typeface="+mn-ea"/>
                          <a:ea typeface="+mn-ea"/>
                        </a:rPr>
                        <a:t>高性能フィルターエレメント</a:t>
                      </a:r>
                      <a:endParaRPr kumimoji="1" lang="en-US" altLang="ja-JP" sz="1600" b="1" dirty="0">
                        <a:latin typeface="+mn-ea"/>
                        <a:ea typeface="+mn-ea"/>
                      </a:endParaRPr>
                    </a:p>
                    <a:p>
                      <a:pPr algn="ctr"/>
                      <a:r>
                        <a:rPr kumimoji="1" lang="ja-JP" altLang="en-US" sz="1600" b="1" dirty="0">
                          <a:latin typeface="+mn-ea"/>
                          <a:ea typeface="+mn-ea"/>
                        </a:rPr>
                        <a:t>（捕集率</a:t>
                      </a:r>
                      <a:r>
                        <a:rPr kumimoji="1" lang="en-US" altLang="ja-JP" sz="1600" b="1" dirty="0">
                          <a:latin typeface="+mn-ea"/>
                          <a:ea typeface="+mn-ea"/>
                        </a:rPr>
                        <a:t>90%</a:t>
                      </a:r>
                      <a:r>
                        <a:rPr kumimoji="1" lang="ja-JP" altLang="en-US" sz="1600" b="1" dirty="0">
                          <a:latin typeface="+mn-ea"/>
                          <a:ea typeface="+mn-ea"/>
                        </a:rPr>
                        <a:t>）</a:t>
                      </a:r>
                      <a:r>
                        <a:rPr kumimoji="1" lang="en-US" altLang="ja-JP" sz="1050" b="1" dirty="0">
                          <a:latin typeface="+mn-ea"/>
                          <a:ea typeface="+mn-ea"/>
                        </a:rPr>
                        <a:t>※3</a:t>
                      </a:r>
                      <a:endParaRPr kumimoji="1" lang="ja-JP" altLang="en-US" sz="1600" b="1" dirty="0">
                        <a:latin typeface="+mn-ea"/>
                        <a:ea typeface="+mn-ea"/>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sng">
                          <a:solidFill>
                            <a:srgbClr val="FF0000"/>
                          </a:solidFill>
                          <a:latin typeface="+mn-ea"/>
                          <a:ea typeface="+mn-ea"/>
                        </a:rPr>
                        <a:t>85%</a:t>
                      </a:r>
                      <a:endParaRPr kumimoji="1" lang="ja-JP" altLang="en-US" sz="1600" b="1" u="sng" dirty="0">
                        <a:solidFill>
                          <a:srgbClr val="FF0000"/>
                        </a:solidFill>
                        <a:latin typeface="+mn-ea"/>
                        <a:ea typeface="+mn-ea"/>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sng">
                          <a:solidFill>
                            <a:srgbClr val="FF0000"/>
                          </a:solidFill>
                          <a:latin typeface="+mn-ea"/>
                          <a:ea typeface="+mn-ea"/>
                        </a:rPr>
                        <a:t>90%</a:t>
                      </a:r>
                      <a:endParaRPr kumimoji="1" lang="ja-JP" altLang="en-US" sz="1600" b="1" u="sng" dirty="0">
                        <a:solidFill>
                          <a:srgbClr val="FF0000"/>
                        </a:solidFill>
                        <a:latin typeface="+mn-ea"/>
                        <a:ea typeface="+mn-ea"/>
                      </a:endParaRPr>
                    </a:p>
                  </a:txBody>
                  <a:tcPr anchor="ctr">
                    <a:noFill/>
                  </a:tcPr>
                </a:tc>
                <a:extLst>
                  <a:ext uri="{0D108BD9-81ED-4DB2-BD59-A6C34878D82A}">
                    <a16:rowId xmlns:a16="http://schemas.microsoft.com/office/drawing/2014/main" val="1320542209"/>
                  </a:ext>
                </a:extLst>
              </a:tr>
              <a:tr h="406287">
                <a:tc>
                  <a:txBody>
                    <a:bodyPr/>
                    <a:lstStyle/>
                    <a:p>
                      <a:pPr algn="ctr"/>
                      <a:r>
                        <a:rPr kumimoji="1" lang="ja-JP" altLang="en-US" sz="1600" b="1" dirty="0">
                          <a:latin typeface="+mn-ea"/>
                          <a:ea typeface="+mn-ea"/>
                        </a:rPr>
                        <a:t>高性能フィルターエレメント</a:t>
                      </a:r>
                      <a:endParaRPr kumimoji="1" lang="en-US" altLang="ja-JP" sz="1600" b="1" dirty="0">
                        <a:latin typeface="+mn-ea"/>
                        <a:ea typeface="+mn-ea"/>
                      </a:endParaRPr>
                    </a:p>
                    <a:p>
                      <a:pPr algn="ctr"/>
                      <a:r>
                        <a:rPr kumimoji="1" lang="ja-JP" altLang="en-US" sz="1600" b="1">
                          <a:latin typeface="+mn-ea"/>
                          <a:ea typeface="+mn-ea"/>
                        </a:rPr>
                        <a:t>（捕集率</a:t>
                      </a:r>
                      <a:r>
                        <a:rPr kumimoji="1" lang="en-US" altLang="ja-JP" sz="1600" b="1" dirty="0">
                          <a:latin typeface="+mn-ea"/>
                          <a:ea typeface="+mn-ea"/>
                        </a:rPr>
                        <a:t>65</a:t>
                      </a:r>
                      <a:r>
                        <a:rPr kumimoji="1" lang="ja-JP" altLang="en-US" sz="1600" b="1" dirty="0">
                          <a:latin typeface="+mn-ea"/>
                          <a:ea typeface="+mn-ea"/>
                        </a:rPr>
                        <a:t>％）</a:t>
                      </a:r>
                      <a:r>
                        <a:rPr lang="en-US" altLang="ja-JP" sz="1050" b="1" kern="100" dirty="0">
                          <a:solidFill>
                            <a:prstClr val="black"/>
                          </a:solidFill>
                          <a:latin typeface="游ゴシック 本文"/>
                          <a:ea typeface="Meiryo UI" panose="020B0604030504040204" pitchFamily="50" charset="-128"/>
                          <a:cs typeface="Times New Roman" panose="02020603050405020304" pitchFamily="18" charset="0"/>
                        </a:rPr>
                        <a:t>※4</a:t>
                      </a:r>
                      <a:endParaRPr kumimoji="1" lang="ja-JP" altLang="en-US" sz="1600" b="1" dirty="0">
                        <a:latin typeface="游ゴシック 本文"/>
                        <a:ea typeface="+mn-ea"/>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sng">
                          <a:solidFill>
                            <a:srgbClr val="FF0000"/>
                          </a:solidFill>
                          <a:latin typeface="+mn-ea"/>
                          <a:ea typeface="+mn-ea"/>
                        </a:rPr>
                        <a:t>60%</a:t>
                      </a:r>
                      <a:endParaRPr kumimoji="1" lang="ja-JP" altLang="en-US" sz="1600" b="1" u="sng" dirty="0">
                        <a:solidFill>
                          <a:srgbClr val="FF0000"/>
                        </a:solidFill>
                        <a:latin typeface="+mn-ea"/>
                        <a:ea typeface="+mn-ea"/>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sng" dirty="0">
                          <a:solidFill>
                            <a:srgbClr val="FF0000"/>
                          </a:solidFill>
                          <a:latin typeface="+mn-ea"/>
                          <a:ea typeface="+mn-ea"/>
                        </a:rPr>
                        <a:t>65%</a:t>
                      </a:r>
                      <a:endParaRPr kumimoji="1" lang="ja-JP" altLang="en-US" sz="1600" b="1" u="sng" dirty="0">
                        <a:solidFill>
                          <a:srgbClr val="FF0000"/>
                        </a:solidFill>
                        <a:latin typeface="+mn-ea"/>
                        <a:ea typeface="+mn-ea"/>
                      </a:endParaRPr>
                    </a:p>
                  </a:txBody>
                  <a:tcPr anchor="ctr">
                    <a:noFill/>
                  </a:tcPr>
                </a:tc>
                <a:extLst>
                  <a:ext uri="{0D108BD9-81ED-4DB2-BD59-A6C34878D82A}">
                    <a16:rowId xmlns:a16="http://schemas.microsoft.com/office/drawing/2014/main" val="4146769826"/>
                  </a:ext>
                </a:extLst>
              </a:tr>
            </a:tbl>
          </a:graphicData>
        </a:graphic>
      </p:graphicFrame>
      <p:sp>
        <p:nvSpPr>
          <p:cNvPr id="28" name="テキスト ボックス 27">
            <a:extLst>
              <a:ext uri="{FF2B5EF4-FFF2-40B4-BE49-F238E27FC236}">
                <a16:creationId xmlns:a16="http://schemas.microsoft.com/office/drawing/2014/main" id="{E881F183-963D-4D3C-8D37-683D7DEECF93}"/>
              </a:ext>
            </a:extLst>
          </p:cNvPr>
          <p:cNvSpPr txBox="1"/>
          <p:nvPr/>
        </p:nvSpPr>
        <p:spPr bwMode="gray">
          <a:xfrm>
            <a:off x="491259" y="5701690"/>
            <a:ext cx="2230350" cy="232692"/>
          </a:xfrm>
          <a:prstGeom prst="rect">
            <a:avLst/>
          </a:prstGeom>
          <a:noFill/>
        </p:spPr>
        <p:txBody>
          <a:bodyPr wrap="square" rtlCol="0">
            <a:spAutoFit/>
          </a:bodyPr>
          <a:lstStyle/>
          <a:p>
            <a:pPr>
              <a:lnSpc>
                <a:spcPct val="130000"/>
              </a:lnSpc>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１：室内ユニットの高さが</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135mm</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加算されます。</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57FABAF9-9617-4D45-8712-882A8A81BD2F}"/>
              </a:ext>
            </a:extLst>
          </p:cNvPr>
          <p:cNvGrpSpPr/>
          <p:nvPr/>
        </p:nvGrpSpPr>
        <p:grpSpPr>
          <a:xfrm>
            <a:off x="290069" y="3842313"/>
            <a:ext cx="214271" cy="487297"/>
            <a:chOff x="580171" y="4417096"/>
            <a:chExt cx="603733" cy="2721787"/>
          </a:xfrm>
        </p:grpSpPr>
        <p:cxnSp>
          <p:nvCxnSpPr>
            <p:cNvPr id="31" name="直線矢印コネクタ 30">
              <a:extLst>
                <a:ext uri="{FF2B5EF4-FFF2-40B4-BE49-F238E27FC236}">
                  <a16:creationId xmlns:a16="http://schemas.microsoft.com/office/drawing/2014/main" id="{260D4026-8194-4FE9-AFDF-7F0746EB148F}"/>
                </a:ext>
              </a:extLst>
            </p:cNvPr>
            <p:cNvCxnSpPr>
              <a:cxnSpLocks/>
            </p:cNvCxnSpPr>
            <p:nvPr/>
          </p:nvCxnSpPr>
          <p:spPr>
            <a:xfrm>
              <a:off x="580171" y="4417096"/>
              <a:ext cx="6037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87290C9-C936-4DBA-B857-741A6F4129D4}"/>
                </a:ext>
              </a:extLst>
            </p:cNvPr>
            <p:cNvCxnSpPr/>
            <p:nvPr/>
          </p:nvCxnSpPr>
          <p:spPr>
            <a:xfrm>
              <a:off x="580171" y="4417096"/>
              <a:ext cx="0" cy="27217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B8B154B6-7AC3-48EB-906B-625D7A26B238}"/>
              </a:ext>
            </a:extLst>
          </p:cNvPr>
          <p:cNvSpPr txBox="1"/>
          <p:nvPr/>
        </p:nvSpPr>
        <p:spPr>
          <a:xfrm>
            <a:off x="-330303" y="4329610"/>
            <a:ext cx="1524852" cy="738664"/>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多機能</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ケースメント</a:t>
            </a:r>
            <a:endParaRPr lang="en-US" altLang="ja-JP" sz="1400" dirty="0">
              <a:latin typeface="Meiryo UI" panose="020B0604030504040204" pitchFamily="50" charset="-128"/>
              <a:ea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別売</a:t>
            </a:r>
            <a:r>
              <a:rPr lang="en-US" altLang="ja-JP" sz="14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１</a:t>
            </a:r>
            <a:endParaRPr kumimoji="1" lang="ja-JP" altLang="en-US" sz="14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2E505D-6E88-43FA-A890-6950F77CA034}"/>
              </a:ext>
            </a:extLst>
          </p:cNvPr>
          <p:cNvSpPr txBox="1"/>
          <p:nvPr/>
        </p:nvSpPr>
        <p:spPr>
          <a:xfrm>
            <a:off x="3179492" y="3724558"/>
            <a:ext cx="5964507" cy="338554"/>
          </a:xfrm>
          <a:prstGeom prst="rect">
            <a:avLst/>
          </a:prstGeom>
          <a:noFill/>
        </p:spPr>
        <p:txBody>
          <a:bodyPr wrap="square" rtlCol="0">
            <a:spAutoFit/>
          </a:bodyPr>
          <a:lstStyle/>
          <a:p>
            <a:r>
              <a:rPr kumimoji="1" lang="ja-JP" altLang="en-US" sz="1600" b="1" dirty="0">
                <a:latin typeface="+mn-ea"/>
              </a:rPr>
              <a:t>■計測結果（計数法</a:t>
            </a:r>
            <a:r>
              <a:rPr kumimoji="1" lang="en-US" altLang="ja-JP" sz="1600" b="1" dirty="0">
                <a:latin typeface="+mn-ea"/>
              </a:rPr>
              <a:t>:</a:t>
            </a:r>
            <a:r>
              <a:rPr lang="ja-JP" altLang="en-US" sz="1600" b="1" dirty="0">
                <a:latin typeface="+mn-ea"/>
              </a:rPr>
              <a:t>粒子の大きさを分けて捕集する測定法</a:t>
            </a:r>
            <a:r>
              <a:rPr kumimoji="1" lang="ja-JP" altLang="en-US" sz="1600" b="1" dirty="0">
                <a:latin typeface="+mn-ea"/>
              </a:rPr>
              <a:t>）</a:t>
            </a:r>
          </a:p>
        </p:txBody>
      </p:sp>
      <p:sp>
        <p:nvSpPr>
          <p:cNvPr id="15" name="正方形/長方形 14">
            <a:extLst>
              <a:ext uri="{FF2B5EF4-FFF2-40B4-BE49-F238E27FC236}">
                <a16:creationId xmlns:a16="http://schemas.microsoft.com/office/drawing/2014/main" id="{0C1B24FB-C7B5-4590-9704-FA0C2C64A79C}"/>
              </a:ext>
            </a:extLst>
          </p:cNvPr>
          <p:cNvSpPr/>
          <p:nvPr/>
        </p:nvSpPr>
        <p:spPr>
          <a:xfrm>
            <a:off x="3299211" y="1811011"/>
            <a:ext cx="5448333" cy="17449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D08453B-30EB-4034-86CF-BF809A524954}"/>
              </a:ext>
            </a:extLst>
          </p:cNvPr>
          <p:cNvSpPr txBox="1"/>
          <p:nvPr/>
        </p:nvSpPr>
        <p:spPr>
          <a:xfrm>
            <a:off x="3134111" y="1796060"/>
            <a:ext cx="5091582" cy="400110"/>
          </a:xfrm>
          <a:prstGeom prst="rect">
            <a:avLst/>
          </a:prstGeom>
          <a:noFill/>
        </p:spPr>
        <p:txBody>
          <a:bodyPr wrap="square" rtlCol="0">
            <a:spAutoFit/>
          </a:bodyPr>
          <a:lstStyle/>
          <a:p>
            <a:r>
              <a:rPr lang="ja-JP" altLang="en-US" sz="2000" b="1" u="sng" dirty="0">
                <a:latin typeface="+mn-ea"/>
              </a:rPr>
              <a:t>様々な効果を新たに追加！</a:t>
            </a:r>
            <a:endParaRPr kumimoji="1" lang="ja-JP" altLang="en-US" sz="2000" b="1" u="sng" dirty="0">
              <a:latin typeface="+mn-ea"/>
            </a:endParaRPr>
          </a:p>
        </p:txBody>
      </p:sp>
      <p:sp>
        <p:nvSpPr>
          <p:cNvPr id="35" name="テキスト ボックス 34">
            <a:extLst>
              <a:ext uri="{FF2B5EF4-FFF2-40B4-BE49-F238E27FC236}">
                <a16:creationId xmlns:a16="http://schemas.microsoft.com/office/drawing/2014/main" id="{1202D6DE-C09D-4C19-9B7F-1179DC34027A}"/>
              </a:ext>
            </a:extLst>
          </p:cNvPr>
          <p:cNvSpPr txBox="1"/>
          <p:nvPr/>
        </p:nvSpPr>
        <p:spPr bwMode="gray">
          <a:xfrm>
            <a:off x="3282319" y="3428619"/>
            <a:ext cx="5836119" cy="232692"/>
          </a:xfrm>
          <a:prstGeom prst="rect">
            <a:avLst/>
          </a:prstGeom>
          <a:noFill/>
        </p:spPr>
        <p:txBody>
          <a:bodyPr wrap="square" rtlCol="0">
            <a:spAutoFit/>
          </a:bodyPr>
          <a:lstStyle/>
          <a:p>
            <a:pPr>
              <a:lnSpc>
                <a:spcPct val="130000"/>
              </a:lnSpc>
              <a:defRPr/>
            </a:pP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２</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時間後のフィルターに付着したウイルス、</a:t>
            </a: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18</a:t>
            </a: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時間後のフィルターに付着した菌への効果であり、実使用空間での実証結果ではありません。</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9A006673-D21F-4893-B933-FA1E092F64FA}"/>
              </a:ext>
            </a:extLst>
          </p:cNvPr>
          <p:cNvSpPr txBox="1"/>
          <p:nvPr/>
        </p:nvSpPr>
        <p:spPr bwMode="gray">
          <a:xfrm>
            <a:off x="4721676" y="2636395"/>
            <a:ext cx="405524" cy="232692"/>
          </a:xfrm>
          <a:prstGeom prst="rect">
            <a:avLst/>
          </a:prstGeom>
          <a:noFill/>
        </p:spPr>
        <p:txBody>
          <a:bodyPr wrap="square" rtlCol="0">
            <a:spAutoFit/>
          </a:bodyPr>
          <a:lstStyle/>
          <a:p>
            <a:pPr>
              <a:lnSpc>
                <a:spcPct val="130000"/>
              </a:lnSpc>
              <a:defRPr/>
            </a:pPr>
            <a:r>
              <a:rPr lang="en-US" altLang="ja-JP" sz="8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２</a:t>
            </a:r>
            <a:endParaRPr lang="en-US" altLang="ja-JP" sz="8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テキスト ボックス 43">
            <a:extLst>
              <a:ext uri="{FF2B5EF4-FFF2-40B4-BE49-F238E27FC236}">
                <a16:creationId xmlns:a16="http://schemas.microsoft.com/office/drawing/2014/main" id="{6AE71FD0-ECBF-455E-8C9F-B733CC977BF3}"/>
              </a:ext>
            </a:extLst>
          </p:cNvPr>
          <p:cNvSpPr txBox="1"/>
          <p:nvPr/>
        </p:nvSpPr>
        <p:spPr bwMode="gray">
          <a:xfrm>
            <a:off x="6150479" y="2636395"/>
            <a:ext cx="405524" cy="232692"/>
          </a:xfrm>
          <a:prstGeom prst="rect">
            <a:avLst/>
          </a:prstGeom>
          <a:noFill/>
        </p:spPr>
        <p:txBody>
          <a:bodyPr wrap="square" rtlCol="0">
            <a:spAutoFit/>
          </a:bodyPr>
          <a:lstStyle/>
          <a:p>
            <a:pPr>
              <a:lnSpc>
                <a:spcPct val="130000"/>
              </a:lnSpc>
              <a:defRPr/>
            </a:pPr>
            <a:r>
              <a:rPr lang="en-US" altLang="ja-JP" sz="8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２</a:t>
            </a:r>
            <a:endParaRPr lang="en-US" altLang="ja-JP" sz="8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9" name="タイトル 1">
            <a:extLst>
              <a:ext uri="{FF2B5EF4-FFF2-40B4-BE49-F238E27FC236}">
                <a16:creationId xmlns:a16="http://schemas.microsoft.com/office/drawing/2014/main" id="{B6585E0F-2A63-47EF-A931-8E3201261BA9}"/>
              </a:ext>
            </a:extLst>
          </p:cNvPr>
          <p:cNvSpPr txBox="1">
            <a:spLocks/>
          </p:cNvSpPr>
          <p:nvPr/>
        </p:nvSpPr>
        <p:spPr>
          <a:xfrm>
            <a:off x="1177848" y="1"/>
            <a:ext cx="6570000" cy="688436"/>
          </a:xfrm>
          <a:prstGeom prst="rect">
            <a:avLst/>
          </a:prstGeom>
        </p:spPr>
        <p:txBody>
          <a:bodyPr anchor="ctr" anchorCtr="0"/>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dirty="0"/>
              <a:t>　</a:t>
            </a:r>
            <a:r>
              <a:rPr lang="en-US" altLang="ja-JP" dirty="0"/>
              <a:t>22</a:t>
            </a:r>
            <a:r>
              <a:rPr lang="ja-JP" altLang="en-US" dirty="0"/>
              <a:t>年発売ビル用マルチエアコンご紹介</a:t>
            </a:r>
          </a:p>
        </p:txBody>
      </p:sp>
      <p:sp>
        <p:nvSpPr>
          <p:cNvPr id="51" name="四角形: 角を丸くする 50">
            <a:extLst>
              <a:ext uri="{FF2B5EF4-FFF2-40B4-BE49-F238E27FC236}">
                <a16:creationId xmlns:a16="http://schemas.microsoft.com/office/drawing/2014/main" id="{31E98103-0528-4E65-AC70-6A254CB4A11C}"/>
              </a:ext>
            </a:extLst>
          </p:cNvPr>
          <p:cNvSpPr/>
          <p:nvPr/>
        </p:nvSpPr>
        <p:spPr>
          <a:xfrm>
            <a:off x="1076340" y="927395"/>
            <a:ext cx="7867314" cy="46166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高性能フィルター</a:t>
            </a:r>
            <a:endParaRPr lang="en-US" altLang="ja-JP" sz="2000" b="1" dirty="0">
              <a:latin typeface="+mn-ea"/>
            </a:endParaRPr>
          </a:p>
        </p:txBody>
      </p:sp>
      <p:sp>
        <p:nvSpPr>
          <p:cNvPr id="7" name="矢印: 右 6">
            <a:extLst>
              <a:ext uri="{FF2B5EF4-FFF2-40B4-BE49-F238E27FC236}">
                <a16:creationId xmlns:a16="http://schemas.microsoft.com/office/drawing/2014/main" id="{4FACB55A-49D6-4E02-89B4-06855C449D89}"/>
              </a:ext>
            </a:extLst>
          </p:cNvPr>
          <p:cNvSpPr/>
          <p:nvPr/>
        </p:nvSpPr>
        <p:spPr>
          <a:xfrm rot="9521924">
            <a:off x="2439240" y="4141720"/>
            <a:ext cx="669967" cy="289495"/>
          </a:xfrm>
          <a:prstGeom prst="rightArrow">
            <a:avLst>
              <a:gd name="adj1" fmla="val 50000"/>
              <a:gd name="adj2" fmla="val 107729"/>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29" name="テキスト プレースホルダー 3">
            <a:extLst>
              <a:ext uri="{FF2B5EF4-FFF2-40B4-BE49-F238E27FC236}">
                <a16:creationId xmlns:a16="http://schemas.microsoft.com/office/drawing/2014/main" id="{1EA6604E-8BDC-4946-9902-0940B8CE41BA}"/>
              </a:ext>
            </a:extLst>
          </p:cNvPr>
          <p:cNvSpPr txBox="1">
            <a:spLocks/>
          </p:cNvSpPr>
          <p:nvPr/>
        </p:nvSpPr>
        <p:spPr>
          <a:xfrm>
            <a:off x="349473" y="54207"/>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800" b="1" dirty="0"/>
              <a:t>2</a:t>
            </a:r>
            <a:endParaRPr lang="ja-JP" altLang="en-US" sz="2800" b="1" dirty="0"/>
          </a:p>
        </p:txBody>
      </p:sp>
      <p:grpSp>
        <p:nvGrpSpPr>
          <p:cNvPr id="36" name="グループ化 35">
            <a:extLst>
              <a:ext uri="{FF2B5EF4-FFF2-40B4-BE49-F238E27FC236}">
                <a16:creationId xmlns:a16="http://schemas.microsoft.com/office/drawing/2014/main" id="{4903400F-8479-410F-A8B4-472C1E6F00E2}"/>
              </a:ext>
            </a:extLst>
          </p:cNvPr>
          <p:cNvGrpSpPr/>
          <p:nvPr/>
        </p:nvGrpSpPr>
        <p:grpSpPr>
          <a:xfrm>
            <a:off x="293483" y="6149978"/>
            <a:ext cx="8701227" cy="498797"/>
            <a:chOff x="293483" y="5994400"/>
            <a:chExt cx="8073095" cy="609653"/>
          </a:xfrm>
        </p:grpSpPr>
        <p:sp>
          <p:nvSpPr>
            <p:cNvPr id="40" name="正方形/長方形 39">
              <a:extLst>
                <a:ext uri="{FF2B5EF4-FFF2-40B4-BE49-F238E27FC236}">
                  <a16:creationId xmlns:a16="http://schemas.microsoft.com/office/drawing/2014/main" id="{8CB74819-B55C-42A5-B2C3-54AC51BFB1CE}"/>
                </a:ext>
              </a:extLst>
            </p:cNvPr>
            <p:cNvSpPr/>
            <p:nvPr/>
          </p:nvSpPr>
          <p:spPr>
            <a:xfrm>
              <a:off x="358558" y="5994400"/>
              <a:ext cx="7945065" cy="609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chemeClr val="tx1"/>
                  </a:solidFill>
                  <a:latin typeface="Meir"/>
                </a:rPr>
                <a:t>　高い捕集率で</a:t>
              </a:r>
              <a:r>
                <a:rPr lang="ja-JP" altLang="en-US" sz="1800" b="1" u="sng" dirty="0">
                  <a:solidFill>
                    <a:srgbClr val="FF0000"/>
                  </a:solidFill>
                  <a:latin typeface="Meir"/>
                </a:rPr>
                <a:t>ウイルスなど</a:t>
              </a:r>
              <a:r>
                <a:rPr lang="ja-JP" altLang="en-US" sz="1800" b="1" dirty="0">
                  <a:solidFill>
                    <a:schemeClr val="tx1"/>
                  </a:solidFill>
                  <a:latin typeface="Meir"/>
                </a:rPr>
                <a:t>のさまざまな物質をキャッチし、抑制します！</a:t>
              </a:r>
              <a:endParaRPr lang="ja-JP" altLang="en-US" b="1" dirty="0">
                <a:solidFill>
                  <a:schemeClr val="tx1"/>
                </a:solidFill>
                <a:latin typeface="+mn-ea"/>
              </a:endParaRPr>
            </a:p>
          </p:txBody>
        </p:sp>
        <p:sp>
          <p:nvSpPr>
            <p:cNvPr id="41" name="正方形/長方形 40">
              <a:extLst>
                <a:ext uri="{FF2B5EF4-FFF2-40B4-BE49-F238E27FC236}">
                  <a16:creationId xmlns:a16="http://schemas.microsoft.com/office/drawing/2014/main" id="{A191D3EA-1E89-4BD3-AAA6-2411FE48F4A8}"/>
                </a:ext>
              </a:extLst>
            </p:cNvPr>
            <p:cNvSpPr/>
            <p:nvPr/>
          </p:nvSpPr>
          <p:spPr>
            <a:xfrm>
              <a:off x="293483" y="5994400"/>
              <a:ext cx="139495"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3768614E-2CE0-4266-B145-F8A56F3CE33A}"/>
                </a:ext>
              </a:extLst>
            </p:cNvPr>
            <p:cNvSpPr/>
            <p:nvPr/>
          </p:nvSpPr>
          <p:spPr>
            <a:xfrm>
              <a:off x="8234821" y="5994400"/>
              <a:ext cx="131757"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prstClr val="white"/>
                </a:solidFill>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4E3ED0A7-64D1-454D-8367-5FAE26153DCF}"/>
              </a:ext>
            </a:extLst>
          </p:cNvPr>
          <p:cNvGrpSpPr/>
          <p:nvPr/>
        </p:nvGrpSpPr>
        <p:grpSpPr>
          <a:xfrm>
            <a:off x="3460668" y="2244460"/>
            <a:ext cx="4501611" cy="1095924"/>
            <a:chOff x="9428106" y="2250186"/>
            <a:chExt cx="3647232" cy="887923"/>
          </a:xfrm>
        </p:grpSpPr>
        <p:sp>
          <p:nvSpPr>
            <p:cNvPr id="42" name="四角形: 角を丸くする 41">
              <a:extLst>
                <a:ext uri="{FF2B5EF4-FFF2-40B4-BE49-F238E27FC236}">
                  <a16:creationId xmlns:a16="http://schemas.microsoft.com/office/drawing/2014/main" id="{90CF445C-5F68-4B73-AD43-639E08DB703D}"/>
                </a:ext>
              </a:extLst>
            </p:cNvPr>
            <p:cNvSpPr/>
            <p:nvPr/>
          </p:nvSpPr>
          <p:spPr>
            <a:xfrm>
              <a:off x="9428106" y="225018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ウイルス抑制</a:t>
              </a:r>
            </a:p>
          </p:txBody>
        </p:sp>
        <p:sp>
          <p:nvSpPr>
            <p:cNvPr id="43" name="四角形: 角を丸くする 42">
              <a:extLst>
                <a:ext uri="{FF2B5EF4-FFF2-40B4-BE49-F238E27FC236}">
                  <a16:creationId xmlns:a16="http://schemas.microsoft.com/office/drawing/2014/main" id="{93CFD940-D287-4955-9F94-5CA656D0E602}"/>
                </a:ext>
              </a:extLst>
            </p:cNvPr>
            <p:cNvSpPr/>
            <p:nvPr/>
          </p:nvSpPr>
          <p:spPr>
            <a:xfrm>
              <a:off x="9428106" y="2713184"/>
              <a:ext cx="1173239" cy="424925"/>
            </a:xfrm>
            <a:prstGeom prst="roundRect">
              <a:avLst/>
            </a:prstGeom>
            <a:solidFill>
              <a:schemeClr val="accent5">
                <a:lumMod val="75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防カビ</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45" name="四角形: 角を丸くする 44">
              <a:extLst>
                <a:ext uri="{FF2B5EF4-FFF2-40B4-BE49-F238E27FC236}">
                  <a16:creationId xmlns:a16="http://schemas.microsoft.com/office/drawing/2014/main" id="{49699905-484F-4B2C-A1E0-6BADE2F867ED}"/>
                </a:ext>
              </a:extLst>
            </p:cNvPr>
            <p:cNvSpPr/>
            <p:nvPr/>
          </p:nvSpPr>
          <p:spPr>
            <a:xfrm>
              <a:off x="10663644" y="225018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抗アレル物質</a:t>
              </a:r>
              <a:endParaRPr kumimoji="1" lang="en-US" altLang="ja-JP" sz="1400" b="1" dirty="0">
                <a:solidFill>
                  <a:schemeClr val="bg1"/>
                </a:solidFill>
                <a:latin typeface="Meiryo UI" panose="020B0604030504040204" pitchFamily="50" charset="-128"/>
                <a:ea typeface="Meiryo UI" panose="020B0604030504040204" pitchFamily="50" charset="-128"/>
              </a:endParaRPr>
            </a:p>
            <a:p>
              <a:pPr algn="ctr"/>
              <a:r>
                <a:rPr kumimoji="1" lang="ja-JP" altLang="en-US" sz="1400" b="1" dirty="0">
                  <a:solidFill>
                    <a:schemeClr val="bg1"/>
                  </a:solidFill>
                  <a:latin typeface="Meiryo UI" panose="020B0604030504040204" pitchFamily="50" charset="-128"/>
                  <a:ea typeface="Meiryo UI" panose="020B0604030504040204" pitchFamily="50" charset="-128"/>
                </a:rPr>
                <a:t>（花粉等）</a:t>
              </a:r>
            </a:p>
          </p:txBody>
        </p:sp>
        <p:sp>
          <p:nvSpPr>
            <p:cNvPr id="47" name="四角形: 角を丸くする 46">
              <a:extLst>
                <a:ext uri="{FF2B5EF4-FFF2-40B4-BE49-F238E27FC236}">
                  <a16:creationId xmlns:a16="http://schemas.microsoft.com/office/drawing/2014/main" id="{C1FD440D-D874-4D23-BE61-8CD92FF0DE2C}"/>
                </a:ext>
              </a:extLst>
            </p:cNvPr>
            <p:cNvSpPr/>
            <p:nvPr/>
          </p:nvSpPr>
          <p:spPr>
            <a:xfrm>
              <a:off x="11902136" y="2713184"/>
              <a:ext cx="1173202"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脱臭</a:t>
              </a:r>
            </a:p>
          </p:txBody>
        </p:sp>
        <p:sp>
          <p:nvSpPr>
            <p:cNvPr id="48" name="四角形: 角を丸くする 47">
              <a:extLst>
                <a:ext uri="{FF2B5EF4-FFF2-40B4-BE49-F238E27FC236}">
                  <a16:creationId xmlns:a16="http://schemas.microsoft.com/office/drawing/2014/main" id="{C89CAF68-A8E6-48DF-B715-59121C0B683E}"/>
                </a:ext>
              </a:extLst>
            </p:cNvPr>
            <p:cNvSpPr/>
            <p:nvPr/>
          </p:nvSpPr>
          <p:spPr>
            <a:xfrm>
              <a:off x="11899182" y="225018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抗菌</a:t>
              </a:r>
            </a:p>
          </p:txBody>
        </p:sp>
      </p:grpSp>
      <p:sp>
        <p:nvSpPr>
          <p:cNvPr id="33" name="正方形/長方形 32">
            <a:extLst>
              <a:ext uri="{FF2B5EF4-FFF2-40B4-BE49-F238E27FC236}">
                <a16:creationId xmlns:a16="http://schemas.microsoft.com/office/drawing/2014/main" id="{2F036755-97EA-403E-87D1-674645F5D5C9}"/>
              </a:ext>
            </a:extLst>
          </p:cNvPr>
          <p:cNvSpPr/>
          <p:nvPr/>
        </p:nvSpPr>
        <p:spPr>
          <a:xfrm>
            <a:off x="196424" y="917835"/>
            <a:ext cx="589670" cy="57816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2800" b="1" dirty="0">
                <a:solidFill>
                  <a:schemeClr val="bg1"/>
                </a:solidFill>
                <a:latin typeface="Meiryo UI" panose="020B0604030504040204" pitchFamily="50" charset="-128"/>
                <a:ea typeface="Meiryo UI" panose="020B0604030504040204" pitchFamily="50" charset="-128"/>
              </a:rPr>
              <a:t>竹</a:t>
            </a:r>
          </a:p>
        </p:txBody>
      </p:sp>
      <p:sp>
        <p:nvSpPr>
          <p:cNvPr id="2" name="スライド番号プレースホルダー 1">
            <a:extLst>
              <a:ext uri="{FF2B5EF4-FFF2-40B4-BE49-F238E27FC236}">
                <a16:creationId xmlns:a16="http://schemas.microsoft.com/office/drawing/2014/main" id="{F9C245B6-75B3-4031-AE56-CB115ACB6A43}"/>
              </a:ext>
            </a:extLst>
          </p:cNvPr>
          <p:cNvSpPr>
            <a:spLocks noGrp="1"/>
          </p:cNvSpPr>
          <p:nvPr>
            <p:ph type="sldNum" sz="quarter" idx="12"/>
          </p:nvPr>
        </p:nvSpPr>
        <p:spPr/>
        <p:txBody>
          <a:bodyPr/>
          <a:lstStyle/>
          <a:p>
            <a:fld id="{A7629EA9-4D13-462A-A59D-7C9AFE3C522B}" type="slidenum">
              <a:rPr kumimoji="1" lang="ja-JP" altLang="en-US" smtClean="0"/>
              <a:pPr/>
              <a:t>8</a:t>
            </a:fld>
            <a:endParaRPr kumimoji="1" lang="ja-JP" altLang="en-US"/>
          </a:p>
        </p:txBody>
      </p:sp>
      <p:sp>
        <p:nvSpPr>
          <p:cNvPr id="34" name="テキスト ボックス 33">
            <a:extLst>
              <a:ext uri="{FF2B5EF4-FFF2-40B4-BE49-F238E27FC236}">
                <a16:creationId xmlns:a16="http://schemas.microsoft.com/office/drawing/2014/main" id="{7080F28F-11FF-4132-BF39-A2962A051AEA}"/>
              </a:ext>
            </a:extLst>
          </p:cNvPr>
          <p:cNvSpPr txBox="1"/>
          <p:nvPr/>
        </p:nvSpPr>
        <p:spPr bwMode="gray">
          <a:xfrm>
            <a:off x="3307880" y="5688814"/>
            <a:ext cx="5836119" cy="392736"/>
          </a:xfrm>
          <a:prstGeom prst="rect">
            <a:avLst/>
          </a:prstGeom>
          <a:noFill/>
        </p:spPr>
        <p:txBody>
          <a:bodyPr wrap="square" rtlCol="0">
            <a:spAutoFit/>
          </a:bodyPr>
          <a:lstStyle/>
          <a:p>
            <a:pPr>
              <a:lnSpc>
                <a:spcPct val="130000"/>
              </a:lnSpc>
              <a:defRPr/>
            </a:pP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※3:</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JIS B 9908:2011 </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粒子捕集率（粒径別） </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0.7μm:65%</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0.4μm:60%</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（比色法 </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65%</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相当）。</a:t>
            </a:r>
            <a:endPar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nSpc>
                <a:spcPct val="130000"/>
              </a:lnSpc>
              <a:defRPr/>
            </a:pPr>
            <a:r>
              <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※4:</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JIS B 9908:2011 </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粒子捕集率（粒径別） </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0.7μm:90%</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0.4μm:85%</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（比色法 </a:t>
            </a:r>
            <a:r>
              <a:rPr lang="en-US" altLang="zh-CN"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90%</a:t>
            </a:r>
            <a:r>
              <a:rPr lang="zh-CN"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相当）。</a:t>
            </a:r>
            <a:endPar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正方形/長方形 36">
            <a:extLst>
              <a:ext uri="{FF2B5EF4-FFF2-40B4-BE49-F238E27FC236}">
                <a16:creationId xmlns:a16="http://schemas.microsoft.com/office/drawing/2014/main" id="{3093F0FB-80B2-43A0-8553-6F49488FDFBC}"/>
              </a:ext>
            </a:extLst>
          </p:cNvPr>
          <p:cNvSpPr/>
          <p:nvPr/>
        </p:nvSpPr>
        <p:spPr>
          <a:xfrm>
            <a:off x="1194549" y="972886"/>
            <a:ext cx="695782" cy="370033"/>
          </a:xfrm>
          <a:prstGeom prst="rect">
            <a:avLst/>
          </a:prstGeom>
          <a:solidFill>
            <a:srgbClr val="E6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ja-JP" sz="1050" b="1" dirty="0">
                <a:solidFill>
                  <a:schemeClr val="bg1"/>
                </a:solidFill>
                <a:latin typeface="Meiryo UI" panose="020B0604030504040204" pitchFamily="50" charset="-128"/>
                <a:ea typeface="Meiryo UI" panose="020B0604030504040204" pitchFamily="50" charset="-128"/>
              </a:rPr>
              <a:t>NEW</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638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CCFC1EAB-83E0-4E53-9CCD-C6BCB95E6AFE}"/>
              </a:ext>
            </a:extLst>
          </p:cNvPr>
          <p:cNvGrpSpPr/>
          <p:nvPr/>
        </p:nvGrpSpPr>
        <p:grpSpPr>
          <a:xfrm>
            <a:off x="149152" y="1806928"/>
            <a:ext cx="3777322" cy="3250637"/>
            <a:chOff x="-31153" y="1609570"/>
            <a:chExt cx="3777322" cy="3250637"/>
          </a:xfrm>
        </p:grpSpPr>
        <p:pic>
          <p:nvPicPr>
            <p:cNvPr id="2" name="図 1">
              <a:extLst>
                <a:ext uri="{FF2B5EF4-FFF2-40B4-BE49-F238E27FC236}">
                  <a16:creationId xmlns:a16="http://schemas.microsoft.com/office/drawing/2014/main" id="{84161916-F4BE-4D6F-9151-C812950E91C7}"/>
                </a:ext>
              </a:extLst>
            </p:cNvPr>
            <p:cNvPicPr>
              <a:picLocks noChangeAspect="1"/>
            </p:cNvPicPr>
            <p:nvPr/>
          </p:nvPicPr>
          <p:blipFill>
            <a:blip r:embed="rId2"/>
            <a:stretch>
              <a:fillRect/>
            </a:stretch>
          </p:blipFill>
          <p:spPr>
            <a:xfrm>
              <a:off x="36846" y="1609570"/>
              <a:ext cx="3709323" cy="3250637"/>
            </a:xfrm>
            <a:prstGeom prst="rect">
              <a:avLst/>
            </a:prstGeom>
          </p:spPr>
        </p:pic>
        <p:sp>
          <p:nvSpPr>
            <p:cNvPr id="30" name="テキスト ボックス 29">
              <a:extLst>
                <a:ext uri="{FF2B5EF4-FFF2-40B4-BE49-F238E27FC236}">
                  <a16:creationId xmlns:a16="http://schemas.microsoft.com/office/drawing/2014/main" id="{EE8A2BEB-CA0A-4EE3-BFA4-AD6A05D60BF0}"/>
                </a:ext>
              </a:extLst>
            </p:cNvPr>
            <p:cNvSpPr txBox="1"/>
            <p:nvPr/>
          </p:nvSpPr>
          <p:spPr>
            <a:xfrm>
              <a:off x="-31153" y="3614009"/>
              <a:ext cx="1367682" cy="261610"/>
            </a:xfrm>
            <a:prstGeom prst="rect">
              <a:avLst/>
            </a:prstGeom>
            <a:noFill/>
          </p:spPr>
          <p:txBody>
            <a:bodyPr wrap="none" rtlCol="0">
              <a:spAutoFit/>
            </a:bodyPr>
            <a:lstStyle/>
            <a:p>
              <a:r>
                <a:rPr lang="ja-JP" altLang="en-US" sz="1100" b="1" u="sng" dirty="0">
                  <a:solidFill>
                    <a:schemeClr val="accent6">
                      <a:lumMod val="75000"/>
                    </a:schemeClr>
                  </a:solidFill>
                  <a:latin typeface="Meiryo UI" panose="020B0604030504040204" pitchFamily="50" charset="-128"/>
                  <a:ea typeface="Meiryo UI" panose="020B0604030504040204" pitchFamily="50" charset="-128"/>
                </a:rPr>
                <a:t>アレル除菌フィルター</a:t>
              </a:r>
              <a:endParaRPr lang="en-US" altLang="ja-JP" sz="1100" b="1" u="sng" dirty="0">
                <a:solidFill>
                  <a:schemeClr val="accent6">
                    <a:lumMod val="75000"/>
                  </a:schemeClr>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777ECCC0-70C7-4F11-9AAE-42C2AA547B7C}"/>
                </a:ext>
              </a:extLst>
            </p:cNvPr>
            <p:cNvSpPr txBox="1"/>
            <p:nvPr/>
          </p:nvSpPr>
          <p:spPr>
            <a:xfrm>
              <a:off x="-4778" y="3143626"/>
              <a:ext cx="971741"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プレフィルター</a:t>
              </a:r>
              <a:endParaRPr lang="en-US" altLang="ja-JP" sz="1100" b="1"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07BB6587-EB2D-4CA1-A72B-02D651A31372}"/>
                </a:ext>
              </a:extLst>
            </p:cNvPr>
            <p:cNvSpPr txBox="1"/>
            <p:nvPr/>
          </p:nvSpPr>
          <p:spPr>
            <a:xfrm>
              <a:off x="10185" y="4416072"/>
              <a:ext cx="926857"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吸込みグリル</a:t>
              </a:r>
              <a:endParaRPr lang="en-US" altLang="ja-JP" sz="1100" b="1" dirty="0">
                <a:latin typeface="Meiryo UI" panose="020B0604030504040204" pitchFamily="50" charset="-128"/>
                <a:ea typeface="Meiryo UI" panose="020B0604030504040204" pitchFamily="50" charset="-128"/>
              </a:endParaRPr>
            </a:p>
          </p:txBody>
        </p:sp>
      </p:grpSp>
      <p:grpSp>
        <p:nvGrpSpPr>
          <p:cNvPr id="16" name="グループ化 15">
            <a:extLst>
              <a:ext uri="{FF2B5EF4-FFF2-40B4-BE49-F238E27FC236}">
                <a16:creationId xmlns:a16="http://schemas.microsoft.com/office/drawing/2014/main" id="{9F0FD01B-EA9A-4C1D-98AB-79F1216A3FAA}"/>
              </a:ext>
            </a:extLst>
          </p:cNvPr>
          <p:cNvGrpSpPr/>
          <p:nvPr/>
        </p:nvGrpSpPr>
        <p:grpSpPr>
          <a:xfrm>
            <a:off x="3392834" y="4454880"/>
            <a:ext cx="5812810" cy="1371668"/>
            <a:chOff x="3392834" y="3741665"/>
            <a:chExt cx="5812810" cy="1371668"/>
          </a:xfrm>
        </p:grpSpPr>
        <p:sp>
          <p:nvSpPr>
            <p:cNvPr id="13" name="テキスト ボックス 12">
              <a:extLst>
                <a:ext uri="{FF2B5EF4-FFF2-40B4-BE49-F238E27FC236}">
                  <a16:creationId xmlns:a16="http://schemas.microsoft.com/office/drawing/2014/main" id="{67309968-4B43-495E-B3F7-389B1D73859E}"/>
                </a:ext>
              </a:extLst>
            </p:cNvPr>
            <p:cNvSpPr txBox="1"/>
            <p:nvPr/>
          </p:nvSpPr>
          <p:spPr bwMode="gray">
            <a:xfrm>
              <a:off x="3405379" y="3913004"/>
              <a:ext cx="5800265" cy="1200329"/>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：パワー脱臭フィルター、高性能フィルター、クリーンフィルター及び自動清掃ユニットとの併用はできません</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：試験機関</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財団法人日本紡績検査協会。試験方法</a:t>
              </a:r>
              <a:r>
                <a:rPr lang="en-US" altLang="ja-JP" sz="800" dirty="0">
                  <a:latin typeface="Meiryo UI" panose="020B0604030504040204" pitchFamily="50" charset="-128"/>
                  <a:ea typeface="Meiryo UI" panose="020B0604030504040204" pitchFamily="50" charset="-128"/>
                </a:rPr>
                <a:t>:JIS L 1902,</a:t>
              </a:r>
              <a:r>
                <a:rPr lang="ja-JP" altLang="en-US" sz="800" dirty="0">
                  <a:latin typeface="Meiryo UI" panose="020B0604030504040204" pitchFamily="50" charset="-128"/>
                  <a:ea typeface="Meiryo UI" panose="020B0604030504040204" pitchFamily="50" charset="-128"/>
                </a:rPr>
                <a:t>定量試験</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菌液吸収法</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による。</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試験番号</a:t>
              </a:r>
              <a:r>
                <a:rPr lang="en-US" altLang="ja-JP" sz="800" dirty="0">
                  <a:latin typeface="Meiryo UI" panose="020B0604030504040204" pitchFamily="50" charset="-128"/>
                  <a:ea typeface="Meiryo UI" panose="020B0604030504040204" pitchFamily="50" charset="-128"/>
                </a:rPr>
                <a:t>:006109-1,2</a:t>
              </a:r>
              <a:r>
                <a:rPr lang="ja-JP" altLang="en-US" sz="800" dirty="0">
                  <a:latin typeface="Meiryo UI" panose="020B0604030504040204" pitchFamily="50" charset="-128"/>
                  <a:ea typeface="Meiryo UI" panose="020B0604030504040204" pitchFamily="50" charset="-128"/>
                </a:rPr>
                <a:t>。対象</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ﾌｨﾙﾀｰに付着した２種類の菌。試験結果</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無加工布と比較し</a:t>
              </a:r>
              <a:r>
                <a:rPr lang="en-US" altLang="ja-JP" sz="800" dirty="0">
                  <a:latin typeface="Meiryo UI" panose="020B0604030504040204" pitchFamily="50" charset="-128"/>
                  <a:ea typeface="Meiryo UI" panose="020B0604030504040204" pitchFamily="50" charset="-128"/>
                </a:rPr>
                <a:t>18</a:t>
              </a:r>
              <a:r>
                <a:rPr lang="ja-JP" altLang="en-US" sz="800" dirty="0">
                  <a:latin typeface="Meiryo UI" panose="020B0604030504040204" pitchFamily="50" charset="-128"/>
                  <a:ea typeface="Meiryo UI" panose="020B0604030504040204" pitchFamily="50" charset="-128"/>
                </a:rPr>
                <a:t>時間後に</a:t>
              </a:r>
              <a:r>
                <a:rPr lang="en-US" altLang="ja-JP" sz="800" dirty="0">
                  <a:latin typeface="Meiryo UI" panose="020B0604030504040204" pitchFamily="50" charset="-128"/>
                  <a:ea typeface="Meiryo UI" panose="020B0604030504040204" pitchFamily="50" charset="-128"/>
                </a:rPr>
                <a:t>99%</a:t>
              </a:r>
              <a:r>
                <a:rPr lang="ja-JP" altLang="en-US" sz="800" dirty="0">
                  <a:latin typeface="Meiryo UI" panose="020B0604030504040204" pitchFamily="50" charset="-128"/>
                  <a:ea typeface="Meiryo UI" panose="020B0604030504040204" pitchFamily="50" charset="-128"/>
                </a:rPr>
                <a:t>以上低減。</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：試験機関</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一般財団法人日本繊維製品品質技術ｾﾝﾀｰ。試験方法</a:t>
              </a:r>
              <a:r>
                <a:rPr lang="en-US" altLang="ja-JP" sz="800" dirty="0">
                  <a:latin typeface="Meiryo UI" panose="020B0604030504040204" pitchFamily="50" charset="-128"/>
                  <a:ea typeface="Meiryo UI" panose="020B0604030504040204" pitchFamily="50" charset="-128"/>
                </a:rPr>
                <a:t>:JIS L 1922,</a:t>
              </a:r>
              <a:r>
                <a:rPr lang="ja-JP" altLang="en-US" sz="800" dirty="0">
                  <a:latin typeface="Meiryo UI" panose="020B0604030504040204" pitchFamily="50" charset="-128"/>
                  <a:ea typeface="Meiryo UI" panose="020B0604030504040204" pitchFamily="50" charset="-128"/>
                </a:rPr>
                <a:t>繊維製品の抗ｳｲﾙｽ性試験方法。</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試験番号</a:t>
              </a:r>
              <a:r>
                <a:rPr lang="en-US" altLang="ja-JP" sz="800" dirty="0">
                  <a:latin typeface="Meiryo UI" panose="020B0604030504040204" pitchFamily="50" charset="-128"/>
                  <a:ea typeface="Meiryo UI" panose="020B0604030504040204" pitchFamily="50" charset="-128"/>
                </a:rPr>
                <a:t>:19KB060923-1</a:t>
              </a:r>
              <a:r>
                <a:rPr lang="ja-JP" altLang="en-US" sz="800" dirty="0">
                  <a:latin typeface="Meiryo UI" panose="020B0604030504040204" pitchFamily="50" charset="-128"/>
                  <a:ea typeface="Meiryo UI" panose="020B0604030504040204" pitchFamily="50" charset="-128"/>
                </a:rPr>
                <a:t>。対象</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ﾌｨﾙﾀｰに付着した</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種類のｳｲﾙｽ。試験結果</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無加工布と比較し</a:t>
              </a:r>
              <a:r>
                <a:rPr lang="en-US" altLang="ja-JP" sz="800" dirty="0">
                  <a:latin typeface="Meiryo UI" panose="020B0604030504040204" pitchFamily="50" charset="-128"/>
                  <a:ea typeface="Meiryo UI" panose="020B0604030504040204" pitchFamily="50" charset="-128"/>
                </a:rPr>
                <a:t>24</a:t>
              </a:r>
              <a:r>
                <a:rPr lang="ja-JP" altLang="en-US" sz="800" dirty="0">
                  <a:latin typeface="Meiryo UI" panose="020B0604030504040204" pitchFamily="50" charset="-128"/>
                  <a:ea typeface="Meiryo UI" panose="020B0604030504040204" pitchFamily="50" charset="-128"/>
                </a:rPr>
                <a:t>時間後に</a:t>
              </a:r>
              <a:r>
                <a:rPr lang="en-US" altLang="ja-JP" sz="800" dirty="0">
                  <a:latin typeface="Meiryo UI" panose="020B0604030504040204" pitchFamily="50" charset="-128"/>
                  <a:ea typeface="Meiryo UI" panose="020B0604030504040204" pitchFamily="50" charset="-128"/>
                </a:rPr>
                <a:t>99%</a:t>
              </a:r>
              <a:r>
                <a:rPr lang="ja-JP" altLang="en-US" sz="800" dirty="0">
                  <a:latin typeface="Meiryo UI" panose="020B0604030504040204" pitchFamily="50" charset="-128"/>
                  <a:ea typeface="Meiryo UI" panose="020B0604030504040204" pitchFamily="50" charset="-128"/>
                </a:rPr>
                <a:t>以上低減。</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a:t>
              </a:r>
              <a:r>
                <a:rPr lang="zh-TW" altLang="en-US" sz="800" dirty="0">
                  <a:latin typeface="Meiryo UI" panose="020B0604030504040204" pitchFamily="50" charset="-128"/>
                  <a:ea typeface="Meiryo UI" panose="020B0604030504040204" pitchFamily="50" charset="-128"/>
                </a:rPr>
                <a:t>試験機関</a:t>
              </a:r>
              <a:r>
                <a:rPr lang="en-US" altLang="zh-TW" sz="800" dirty="0">
                  <a:latin typeface="Meiryo UI" panose="020B0604030504040204" pitchFamily="50" charset="-128"/>
                  <a:ea typeface="Meiryo UI" panose="020B0604030504040204" pitchFamily="50" charset="-128"/>
                </a:rPr>
                <a:t>:</a:t>
              </a:r>
              <a:r>
                <a:rPr lang="zh-TW" altLang="en-US" sz="800" dirty="0">
                  <a:latin typeface="Meiryo UI" panose="020B0604030504040204" pitchFamily="50" charset="-128"/>
                  <a:ea typeface="Meiryo UI" panose="020B0604030504040204" pitchFamily="50" charset="-128"/>
                </a:rPr>
                <a:t>財団法人日本食品分析ｾﾝﾀｰ。試験方法</a:t>
              </a:r>
              <a:r>
                <a:rPr lang="en-US" altLang="zh-TW" sz="800" dirty="0">
                  <a:latin typeface="Meiryo UI" panose="020B0604030504040204" pitchFamily="50" charset="-128"/>
                  <a:ea typeface="Meiryo UI" panose="020B0604030504040204" pitchFamily="50" charset="-128"/>
                </a:rPr>
                <a:t>:ELISA</a:t>
              </a:r>
              <a:r>
                <a:rPr lang="zh-TW" altLang="en-US" sz="800" dirty="0">
                  <a:latin typeface="Meiryo UI" panose="020B0604030504040204" pitchFamily="50" charset="-128"/>
                  <a:ea typeface="Meiryo UI" panose="020B0604030504040204" pitchFamily="50" charset="-128"/>
                </a:rPr>
                <a:t>法。試験番号</a:t>
              </a:r>
              <a:r>
                <a:rPr lang="en-US" altLang="zh-TW" sz="800" dirty="0">
                  <a:latin typeface="Meiryo UI" panose="020B0604030504040204" pitchFamily="50" charset="-128"/>
                  <a:ea typeface="Meiryo UI" panose="020B0604030504040204" pitchFamily="50" charset="-128"/>
                </a:rPr>
                <a:t>:</a:t>
              </a:r>
              <a:r>
                <a:rPr lang="zh-TW" altLang="en-US" sz="800" dirty="0">
                  <a:latin typeface="Meiryo UI" panose="020B0604030504040204" pitchFamily="50" charset="-128"/>
                  <a:ea typeface="Meiryo UI" panose="020B0604030504040204" pitchFamily="50" charset="-128"/>
                </a:rPr>
                <a:t>第</a:t>
              </a:r>
              <a:r>
                <a:rPr lang="en-US" altLang="zh-TW" sz="800" dirty="0">
                  <a:latin typeface="Meiryo UI" panose="020B0604030504040204" pitchFamily="50" charset="-128"/>
                  <a:ea typeface="Meiryo UI" panose="020B0604030504040204" pitchFamily="50" charset="-128"/>
                </a:rPr>
                <a:t>10014572002-01</a:t>
              </a:r>
              <a:r>
                <a:rPr lang="zh-TW" altLang="en-US" sz="800" dirty="0">
                  <a:latin typeface="Meiryo UI" panose="020B0604030504040204" pitchFamily="50" charset="-128"/>
                  <a:ea typeface="Meiryo UI" panose="020B0604030504040204" pitchFamily="50" charset="-128"/>
                </a:rPr>
                <a:t>号。</a:t>
              </a:r>
              <a:endParaRPr lang="en-US" altLang="zh-TW"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対象</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ﾌｨﾙﾀｰに付着した</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種類の花粉。試験結果</a:t>
              </a:r>
              <a:r>
                <a:rPr lang="en-US" altLang="ja-JP" sz="800" dirty="0">
                  <a:latin typeface="Meiryo UI" panose="020B0604030504040204" pitchFamily="50" charset="-128"/>
                  <a:ea typeface="Meiryo UI" panose="020B0604030504040204" pitchFamily="50" charset="-128"/>
                </a:rPr>
                <a:t>:99%</a:t>
              </a:r>
              <a:r>
                <a:rPr lang="ja-JP" altLang="en-US" sz="800" dirty="0">
                  <a:latin typeface="Meiryo UI" panose="020B0604030504040204" pitchFamily="50" charset="-128"/>
                  <a:ea typeface="Meiryo UI" panose="020B0604030504040204" pitchFamily="50" charset="-128"/>
                </a:rPr>
                <a:t>以上低減。</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※5</a:t>
              </a:r>
              <a:r>
                <a:rPr lang="ja-JP" altLang="en-US" sz="800" dirty="0">
                  <a:latin typeface="Meiryo UI" panose="020B0604030504040204" pitchFamily="50" charset="-128"/>
                  <a:ea typeface="Meiryo UI" panose="020B0604030504040204" pitchFamily="50" charset="-128"/>
                </a:rPr>
                <a:t>：機種により取付け方法が異なります。詳細は据付説明書にてご確認ください。</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※6</a:t>
              </a:r>
              <a:r>
                <a:rPr lang="ja-JP" altLang="en-US" sz="800" dirty="0">
                  <a:latin typeface="Meiryo UI" panose="020B0604030504040204" pitchFamily="50" charset="-128"/>
                  <a:ea typeface="Meiryo UI" panose="020B0604030504040204" pitchFamily="50" charset="-128"/>
                </a:rPr>
                <a:t>：洗浄目安は</a:t>
              </a:r>
              <a:r>
                <a:rPr lang="en-US" altLang="ja-JP" sz="800" dirty="0">
                  <a:latin typeface="Meiryo UI" panose="020B0604030504040204" pitchFamily="50" charset="-128"/>
                  <a:ea typeface="Meiryo UI" panose="020B0604030504040204" pitchFamily="50" charset="-128"/>
                </a:rPr>
                <a:t>6</a:t>
              </a:r>
              <a:r>
                <a:rPr lang="ja-JP" altLang="en-US" sz="800" dirty="0">
                  <a:latin typeface="Meiryo UI" panose="020B0604030504040204" pitchFamily="50" charset="-128"/>
                  <a:ea typeface="Meiryo UI" panose="020B0604030504040204" pitchFamily="50" charset="-128"/>
                </a:rPr>
                <a:t>ヶ月、交換目安は</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年です。（</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時間</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日、</a:t>
              </a:r>
              <a:r>
                <a:rPr lang="en-US" altLang="ja-JP" sz="800" dirty="0">
                  <a:latin typeface="Meiryo UI" panose="020B0604030504040204" pitchFamily="50" charset="-128"/>
                  <a:ea typeface="Meiryo UI" panose="020B0604030504040204" pitchFamily="50" charset="-128"/>
                </a:rPr>
                <a:t>2500</a:t>
              </a:r>
              <a:r>
                <a:rPr lang="ja-JP" altLang="en-US" sz="800" dirty="0">
                  <a:latin typeface="Meiryo UI" panose="020B0604030504040204" pitchFamily="50" charset="-128"/>
                  <a:ea typeface="Meiryo UI" panose="020B0604030504040204" pitchFamily="50" charset="-128"/>
                </a:rPr>
                <a:t>時間</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年と仮定した場合。）</a:t>
              </a:r>
            </a:p>
          </p:txBody>
        </p:sp>
        <p:sp>
          <p:nvSpPr>
            <p:cNvPr id="17" name="テキスト ボックス 16">
              <a:extLst>
                <a:ext uri="{FF2B5EF4-FFF2-40B4-BE49-F238E27FC236}">
                  <a16:creationId xmlns:a16="http://schemas.microsoft.com/office/drawing/2014/main" id="{7AEFA50C-B1D0-4B7D-8A8B-7FE70DADE236}"/>
                </a:ext>
              </a:extLst>
            </p:cNvPr>
            <p:cNvSpPr txBox="1"/>
            <p:nvPr/>
          </p:nvSpPr>
          <p:spPr>
            <a:xfrm>
              <a:off x="3392834" y="3741665"/>
              <a:ext cx="5812810"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18</a:t>
              </a:r>
              <a:r>
                <a:rPr lang="ja-JP" altLang="en-US" sz="800" dirty="0">
                  <a:latin typeface="Meiryo UI" panose="020B0604030504040204" pitchFamily="50" charset="-128"/>
                  <a:ea typeface="Meiryo UI" panose="020B0604030504040204" pitchFamily="50" charset="-128"/>
                </a:rPr>
                <a:t>時間後のフィルターに付着した菌、</a:t>
              </a:r>
              <a:r>
                <a:rPr lang="en-US" altLang="ja-JP" sz="800" dirty="0">
                  <a:latin typeface="Meiryo UI" panose="020B0604030504040204" pitchFamily="50" charset="-128"/>
                  <a:ea typeface="Meiryo UI" panose="020B0604030504040204" pitchFamily="50" charset="-128"/>
                </a:rPr>
                <a:t>24</a:t>
              </a:r>
              <a:r>
                <a:rPr lang="ja-JP" altLang="en-US" sz="800" dirty="0">
                  <a:latin typeface="Meiryo UI" panose="020B0604030504040204" pitchFamily="50" charset="-128"/>
                  <a:ea typeface="Meiryo UI" panose="020B0604030504040204" pitchFamily="50" charset="-128"/>
                </a:rPr>
                <a:t>時間後のフィルターに付着したウイルスへの効果であり、実使用空間での実証結果ではありません。</a:t>
              </a:r>
              <a:endParaRPr lang="en-US" altLang="ja-JP" sz="800" dirty="0">
                <a:latin typeface="Meiryo UI" panose="020B0604030504040204" pitchFamily="50" charset="-128"/>
                <a:ea typeface="Meiryo UI" panose="020B0604030504040204" pitchFamily="50" charset="-128"/>
              </a:endParaRPr>
            </a:p>
          </p:txBody>
        </p:sp>
      </p:grpSp>
      <p:grpSp>
        <p:nvGrpSpPr>
          <p:cNvPr id="15" name="グループ化 14">
            <a:extLst>
              <a:ext uri="{FF2B5EF4-FFF2-40B4-BE49-F238E27FC236}">
                <a16:creationId xmlns:a16="http://schemas.microsoft.com/office/drawing/2014/main" id="{A3733FD2-E9D3-4601-AE6F-4B0E46227163}"/>
              </a:ext>
            </a:extLst>
          </p:cNvPr>
          <p:cNvGrpSpPr/>
          <p:nvPr/>
        </p:nvGrpSpPr>
        <p:grpSpPr>
          <a:xfrm>
            <a:off x="3459486" y="2292707"/>
            <a:ext cx="5484168" cy="2014294"/>
            <a:chOff x="3459486" y="1772735"/>
            <a:chExt cx="5484168" cy="1706743"/>
          </a:xfrm>
        </p:grpSpPr>
        <p:sp>
          <p:nvSpPr>
            <p:cNvPr id="5" name="フリーフォーム: 図形 4">
              <a:extLst>
                <a:ext uri="{FF2B5EF4-FFF2-40B4-BE49-F238E27FC236}">
                  <a16:creationId xmlns:a16="http://schemas.microsoft.com/office/drawing/2014/main" id="{59EB2D83-2E8E-446B-BEAF-E04805A56818}"/>
                </a:ext>
              </a:extLst>
            </p:cNvPr>
            <p:cNvSpPr/>
            <p:nvPr/>
          </p:nvSpPr>
          <p:spPr>
            <a:xfrm>
              <a:off x="4476333" y="1809225"/>
              <a:ext cx="4467321" cy="568831"/>
            </a:xfrm>
            <a:custGeom>
              <a:avLst/>
              <a:gdLst>
                <a:gd name="connsiteX0" fmla="*/ 73374 w 440234"/>
                <a:gd name="connsiteY0" fmla="*/ 0 h 4820669"/>
                <a:gd name="connsiteX1" fmla="*/ 366860 w 440234"/>
                <a:gd name="connsiteY1" fmla="*/ 0 h 4820669"/>
                <a:gd name="connsiteX2" fmla="*/ 440234 w 440234"/>
                <a:gd name="connsiteY2" fmla="*/ 73374 h 4820669"/>
                <a:gd name="connsiteX3" fmla="*/ 440234 w 440234"/>
                <a:gd name="connsiteY3" fmla="*/ 4820669 h 4820669"/>
                <a:gd name="connsiteX4" fmla="*/ 440234 w 440234"/>
                <a:gd name="connsiteY4" fmla="*/ 4820669 h 4820669"/>
                <a:gd name="connsiteX5" fmla="*/ 0 w 440234"/>
                <a:gd name="connsiteY5" fmla="*/ 4820669 h 4820669"/>
                <a:gd name="connsiteX6" fmla="*/ 0 w 440234"/>
                <a:gd name="connsiteY6" fmla="*/ 4820669 h 4820669"/>
                <a:gd name="connsiteX7" fmla="*/ 0 w 440234"/>
                <a:gd name="connsiteY7" fmla="*/ 73374 h 4820669"/>
                <a:gd name="connsiteX8" fmla="*/ 73374 w 440234"/>
                <a:gd name="connsiteY8" fmla="*/ 0 h 48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34" h="4820669">
                  <a:moveTo>
                    <a:pt x="440234" y="803467"/>
                  </a:moveTo>
                  <a:lnTo>
                    <a:pt x="440234" y="4017202"/>
                  </a:lnTo>
                  <a:cubicBezTo>
                    <a:pt x="440234" y="4460938"/>
                    <a:pt x="437234" y="4820664"/>
                    <a:pt x="433533" y="4820664"/>
                  </a:cubicBezTo>
                  <a:lnTo>
                    <a:pt x="0" y="4820664"/>
                  </a:lnTo>
                  <a:lnTo>
                    <a:pt x="0" y="4820664"/>
                  </a:lnTo>
                  <a:lnTo>
                    <a:pt x="0" y="5"/>
                  </a:lnTo>
                  <a:lnTo>
                    <a:pt x="0" y="5"/>
                  </a:lnTo>
                  <a:lnTo>
                    <a:pt x="433533" y="5"/>
                  </a:lnTo>
                  <a:cubicBezTo>
                    <a:pt x="437234" y="5"/>
                    <a:pt x="440234" y="359731"/>
                    <a:pt x="440234" y="803467"/>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45315" rIns="269140" bIns="145316" numCol="1" spcCol="1270" anchor="ctr" anchorCtr="0">
              <a:noAutofit/>
            </a:bodyPr>
            <a:lstStyle/>
            <a:p>
              <a:pPr marL="171450" lvl="1" indent="-171450" algn="l" defTabSz="800100">
                <a:lnSpc>
                  <a:spcPct val="90000"/>
                </a:lnSpc>
                <a:spcBef>
                  <a:spcPct val="0"/>
                </a:spcBef>
                <a:spcAft>
                  <a:spcPct val="15000"/>
                </a:spcAft>
                <a:buNone/>
              </a:pPr>
              <a:r>
                <a:rPr kumimoji="1" lang="ja-JP" altLang="en-US" b="1" kern="1200" dirty="0">
                  <a:latin typeface="+mn-ea"/>
                </a:rPr>
                <a:t>吸込みグリルとプレフィルターの間に</a:t>
              </a:r>
              <a:endParaRPr kumimoji="1" lang="en-US" altLang="ja-JP" b="1" kern="1200" dirty="0">
                <a:latin typeface="+mn-ea"/>
              </a:endParaRPr>
            </a:p>
            <a:p>
              <a:pPr marL="171450" lvl="1" indent="-171450" algn="l" defTabSz="800100">
                <a:lnSpc>
                  <a:spcPct val="90000"/>
                </a:lnSpc>
                <a:spcBef>
                  <a:spcPct val="0"/>
                </a:spcBef>
                <a:spcAft>
                  <a:spcPct val="15000"/>
                </a:spcAft>
                <a:buNone/>
              </a:pPr>
              <a:r>
                <a:rPr kumimoji="1" lang="ja-JP" altLang="en-US" b="1" kern="1200" dirty="0">
                  <a:latin typeface="+mn-ea"/>
                </a:rPr>
                <a:t>挟むだけ！</a:t>
              </a:r>
              <a:r>
                <a:rPr kumimoji="1" lang="en-US" altLang="ja-JP" sz="1100" b="1" kern="1200" dirty="0">
                  <a:latin typeface="+mn-ea"/>
                </a:rPr>
                <a:t>※5</a:t>
              </a:r>
              <a:endParaRPr kumimoji="1" lang="ja-JP" altLang="en-US" b="1" kern="1200" dirty="0">
                <a:latin typeface="+mn-ea"/>
              </a:endParaRPr>
            </a:p>
          </p:txBody>
        </p:sp>
        <p:sp>
          <p:nvSpPr>
            <p:cNvPr id="6" name="フリーフォーム: 図形 5">
              <a:extLst>
                <a:ext uri="{FF2B5EF4-FFF2-40B4-BE49-F238E27FC236}">
                  <a16:creationId xmlns:a16="http://schemas.microsoft.com/office/drawing/2014/main" id="{9EE9019B-6383-4850-8D66-043D4B444AA9}"/>
                </a:ext>
              </a:extLst>
            </p:cNvPr>
            <p:cNvSpPr/>
            <p:nvPr/>
          </p:nvSpPr>
          <p:spPr>
            <a:xfrm>
              <a:off x="3459486" y="1772735"/>
              <a:ext cx="1173601" cy="550293"/>
            </a:xfrm>
            <a:custGeom>
              <a:avLst/>
              <a:gdLst>
                <a:gd name="connsiteX0" fmla="*/ 0 w 1173601"/>
                <a:gd name="connsiteY0" fmla="*/ 91717 h 550293"/>
                <a:gd name="connsiteX1" fmla="*/ 91717 w 1173601"/>
                <a:gd name="connsiteY1" fmla="*/ 0 h 550293"/>
                <a:gd name="connsiteX2" fmla="*/ 1081884 w 1173601"/>
                <a:gd name="connsiteY2" fmla="*/ 0 h 550293"/>
                <a:gd name="connsiteX3" fmla="*/ 1173601 w 1173601"/>
                <a:gd name="connsiteY3" fmla="*/ 91717 h 550293"/>
                <a:gd name="connsiteX4" fmla="*/ 1173601 w 1173601"/>
                <a:gd name="connsiteY4" fmla="*/ 458576 h 550293"/>
                <a:gd name="connsiteX5" fmla="*/ 1081884 w 1173601"/>
                <a:gd name="connsiteY5" fmla="*/ 550293 h 550293"/>
                <a:gd name="connsiteX6" fmla="*/ 91717 w 1173601"/>
                <a:gd name="connsiteY6" fmla="*/ 550293 h 550293"/>
                <a:gd name="connsiteX7" fmla="*/ 0 w 1173601"/>
                <a:gd name="connsiteY7" fmla="*/ 458576 h 550293"/>
                <a:gd name="connsiteX8" fmla="*/ 0 w 1173601"/>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601" h="550293">
                  <a:moveTo>
                    <a:pt x="0" y="91717"/>
                  </a:moveTo>
                  <a:cubicBezTo>
                    <a:pt x="0" y="41063"/>
                    <a:pt x="41063" y="0"/>
                    <a:pt x="91717" y="0"/>
                  </a:cubicBezTo>
                  <a:lnTo>
                    <a:pt x="1081884" y="0"/>
                  </a:lnTo>
                  <a:cubicBezTo>
                    <a:pt x="1132538" y="0"/>
                    <a:pt x="1173601" y="41063"/>
                    <a:pt x="1173601" y="91717"/>
                  </a:cubicBezTo>
                  <a:lnTo>
                    <a:pt x="1173601" y="458576"/>
                  </a:lnTo>
                  <a:cubicBezTo>
                    <a:pt x="1173601" y="509230"/>
                    <a:pt x="1132538" y="550293"/>
                    <a:pt x="1081884" y="550293"/>
                  </a:cubicBezTo>
                  <a:lnTo>
                    <a:pt x="91717" y="550293"/>
                  </a:lnTo>
                  <a:cubicBezTo>
                    <a:pt x="41063" y="550293"/>
                    <a:pt x="0" y="509230"/>
                    <a:pt x="0" y="458576"/>
                  </a:cubicBezTo>
                  <a:lnTo>
                    <a:pt x="0" y="9171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0203" tIns="53533" rIns="80203" bIns="53533" numCol="1" spcCol="1270" anchor="ctr" anchorCtr="0">
              <a:noAutofit/>
            </a:bodyPr>
            <a:lstStyle/>
            <a:p>
              <a:pPr marL="0" lvl="0" indent="0" algn="ctr" defTabSz="622300">
                <a:lnSpc>
                  <a:spcPct val="90000"/>
                </a:lnSpc>
                <a:spcBef>
                  <a:spcPct val="0"/>
                </a:spcBef>
                <a:spcAft>
                  <a:spcPct val="35000"/>
                </a:spcAft>
                <a:buNone/>
              </a:pPr>
              <a:r>
                <a:rPr kumimoji="1" lang="ja-JP" altLang="en-US" sz="1600" b="1" kern="1200" dirty="0">
                  <a:solidFill>
                    <a:schemeClr val="tx1"/>
                  </a:solidFill>
                  <a:latin typeface="+mn-ea"/>
                </a:rPr>
                <a:t>ポイント①</a:t>
              </a:r>
            </a:p>
          </p:txBody>
        </p:sp>
        <p:sp>
          <p:nvSpPr>
            <p:cNvPr id="8" name="フリーフォーム: 図形 7">
              <a:extLst>
                <a:ext uri="{FF2B5EF4-FFF2-40B4-BE49-F238E27FC236}">
                  <a16:creationId xmlns:a16="http://schemas.microsoft.com/office/drawing/2014/main" id="{C5D3B885-8FC2-4D9C-9AE5-233C9D00DF64}"/>
                </a:ext>
              </a:extLst>
            </p:cNvPr>
            <p:cNvSpPr/>
            <p:nvPr/>
          </p:nvSpPr>
          <p:spPr>
            <a:xfrm>
              <a:off x="4476327" y="2406407"/>
              <a:ext cx="4450522" cy="440235"/>
            </a:xfrm>
            <a:custGeom>
              <a:avLst/>
              <a:gdLst>
                <a:gd name="connsiteX0" fmla="*/ 73374 w 440234"/>
                <a:gd name="connsiteY0" fmla="*/ 0 h 4822565"/>
                <a:gd name="connsiteX1" fmla="*/ 366860 w 440234"/>
                <a:gd name="connsiteY1" fmla="*/ 0 h 4822565"/>
                <a:gd name="connsiteX2" fmla="*/ 440234 w 440234"/>
                <a:gd name="connsiteY2" fmla="*/ 73374 h 4822565"/>
                <a:gd name="connsiteX3" fmla="*/ 440234 w 440234"/>
                <a:gd name="connsiteY3" fmla="*/ 4822565 h 4822565"/>
                <a:gd name="connsiteX4" fmla="*/ 440234 w 440234"/>
                <a:gd name="connsiteY4" fmla="*/ 4822565 h 4822565"/>
                <a:gd name="connsiteX5" fmla="*/ 0 w 440234"/>
                <a:gd name="connsiteY5" fmla="*/ 4822565 h 4822565"/>
                <a:gd name="connsiteX6" fmla="*/ 0 w 440234"/>
                <a:gd name="connsiteY6" fmla="*/ 4822565 h 4822565"/>
                <a:gd name="connsiteX7" fmla="*/ 0 w 440234"/>
                <a:gd name="connsiteY7" fmla="*/ 73374 h 4822565"/>
                <a:gd name="connsiteX8" fmla="*/ 73374 w 440234"/>
                <a:gd name="connsiteY8" fmla="*/ 0 h 482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34" h="4822565">
                  <a:moveTo>
                    <a:pt x="440234" y="803783"/>
                  </a:moveTo>
                  <a:lnTo>
                    <a:pt x="440234" y="4018782"/>
                  </a:lnTo>
                  <a:cubicBezTo>
                    <a:pt x="440234" y="4462692"/>
                    <a:pt x="437235" y="4822560"/>
                    <a:pt x="433536" y="4822560"/>
                  </a:cubicBezTo>
                  <a:lnTo>
                    <a:pt x="0" y="4822560"/>
                  </a:lnTo>
                  <a:lnTo>
                    <a:pt x="0" y="4822560"/>
                  </a:lnTo>
                  <a:lnTo>
                    <a:pt x="0" y="5"/>
                  </a:lnTo>
                  <a:lnTo>
                    <a:pt x="0" y="5"/>
                  </a:lnTo>
                  <a:lnTo>
                    <a:pt x="433536" y="5"/>
                  </a:lnTo>
                  <a:cubicBezTo>
                    <a:pt x="437235" y="5"/>
                    <a:pt x="440234" y="359873"/>
                    <a:pt x="440234" y="803783"/>
                  </a:cubicBezTo>
                  <a:close/>
                </a:path>
              </a:pathLst>
            </a:custGeom>
          </p:spPr>
          <p:style>
            <a:lnRef idx="2">
              <a:schemeClr val="accent5">
                <a:tint val="40000"/>
                <a:alpha val="90000"/>
                <a:hueOff val="3959170"/>
                <a:satOff val="-9039"/>
                <a:lumOff val="264"/>
                <a:alphaOff val="0"/>
              </a:schemeClr>
            </a:lnRef>
            <a:fillRef idx="1">
              <a:schemeClr val="accent5">
                <a:tint val="40000"/>
                <a:alpha val="90000"/>
                <a:hueOff val="3959170"/>
                <a:satOff val="-9039"/>
                <a:lumOff val="264"/>
                <a:alphaOff val="0"/>
              </a:schemeClr>
            </a:fillRef>
            <a:effectRef idx="0">
              <a:schemeClr val="accent5">
                <a:tint val="40000"/>
                <a:alpha val="90000"/>
                <a:hueOff val="3959170"/>
                <a:satOff val="-9039"/>
                <a:lumOff val="264"/>
                <a:alphaOff val="0"/>
              </a:schemeClr>
            </a:effectRef>
            <a:fontRef idx="minor">
              <a:schemeClr val="dk1">
                <a:hueOff val="0"/>
                <a:satOff val="0"/>
                <a:lumOff val="0"/>
                <a:alphaOff val="0"/>
              </a:schemeClr>
            </a:fontRef>
          </p:style>
          <p:txBody>
            <a:bodyPr spcFirstLastPara="0" vert="horz" wrap="square" lIns="247651" tIns="145315" rIns="269140" bIns="145316" numCol="1" spcCol="1270" anchor="ctr" anchorCtr="0">
              <a:noAutofit/>
            </a:bodyPr>
            <a:lstStyle/>
            <a:p>
              <a:pPr marL="171450" lvl="1" indent="-171450" algn="l" defTabSz="800100">
                <a:lnSpc>
                  <a:spcPct val="90000"/>
                </a:lnSpc>
                <a:spcBef>
                  <a:spcPct val="0"/>
                </a:spcBef>
                <a:spcAft>
                  <a:spcPct val="15000"/>
                </a:spcAft>
                <a:buFontTx/>
                <a:buNone/>
              </a:pPr>
              <a:r>
                <a:rPr kumimoji="1" lang="ja-JP" altLang="en-US" b="1" kern="1200" dirty="0">
                  <a:latin typeface="+mn-ea"/>
                </a:rPr>
                <a:t>当社既設品にも取付可能！</a:t>
              </a:r>
            </a:p>
          </p:txBody>
        </p:sp>
        <p:sp>
          <p:nvSpPr>
            <p:cNvPr id="9" name="フリーフォーム: 図形 8">
              <a:extLst>
                <a:ext uri="{FF2B5EF4-FFF2-40B4-BE49-F238E27FC236}">
                  <a16:creationId xmlns:a16="http://schemas.microsoft.com/office/drawing/2014/main" id="{B7667D42-5626-4DFC-8F96-64535BAEBCDC}"/>
                </a:ext>
              </a:extLst>
            </p:cNvPr>
            <p:cNvSpPr/>
            <p:nvPr/>
          </p:nvSpPr>
          <p:spPr>
            <a:xfrm>
              <a:off x="3459748" y="2351377"/>
              <a:ext cx="1173595" cy="550293"/>
            </a:xfrm>
            <a:custGeom>
              <a:avLst/>
              <a:gdLst>
                <a:gd name="connsiteX0" fmla="*/ 0 w 1173595"/>
                <a:gd name="connsiteY0" fmla="*/ 91717 h 550293"/>
                <a:gd name="connsiteX1" fmla="*/ 91717 w 1173595"/>
                <a:gd name="connsiteY1" fmla="*/ 0 h 550293"/>
                <a:gd name="connsiteX2" fmla="*/ 1081878 w 1173595"/>
                <a:gd name="connsiteY2" fmla="*/ 0 h 550293"/>
                <a:gd name="connsiteX3" fmla="*/ 1173595 w 1173595"/>
                <a:gd name="connsiteY3" fmla="*/ 91717 h 550293"/>
                <a:gd name="connsiteX4" fmla="*/ 1173595 w 1173595"/>
                <a:gd name="connsiteY4" fmla="*/ 458576 h 550293"/>
                <a:gd name="connsiteX5" fmla="*/ 1081878 w 1173595"/>
                <a:gd name="connsiteY5" fmla="*/ 550293 h 550293"/>
                <a:gd name="connsiteX6" fmla="*/ 91717 w 1173595"/>
                <a:gd name="connsiteY6" fmla="*/ 550293 h 550293"/>
                <a:gd name="connsiteX7" fmla="*/ 0 w 1173595"/>
                <a:gd name="connsiteY7" fmla="*/ 458576 h 550293"/>
                <a:gd name="connsiteX8" fmla="*/ 0 w 1173595"/>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595" h="550293">
                  <a:moveTo>
                    <a:pt x="0" y="91717"/>
                  </a:moveTo>
                  <a:cubicBezTo>
                    <a:pt x="0" y="41063"/>
                    <a:pt x="41063" y="0"/>
                    <a:pt x="91717" y="0"/>
                  </a:cubicBezTo>
                  <a:lnTo>
                    <a:pt x="1081878" y="0"/>
                  </a:lnTo>
                  <a:cubicBezTo>
                    <a:pt x="1132532" y="0"/>
                    <a:pt x="1173595" y="41063"/>
                    <a:pt x="1173595" y="91717"/>
                  </a:cubicBezTo>
                  <a:lnTo>
                    <a:pt x="1173595" y="458576"/>
                  </a:lnTo>
                  <a:cubicBezTo>
                    <a:pt x="1173595" y="509230"/>
                    <a:pt x="1132532" y="550293"/>
                    <a:pt x="1081878" y="550293"/>
                  </a:cubicBezTo>
                  <a:lnTo>
                    <a:pt x="91717" y="550293"/>
                  </a:lnTo>
                  <a:cubicBezTo>
                    <a:pt x="41063" y="550293"/>
                    <a:pt x="0" y="509230"/>
                    <a:pt x="0" y="458576"/>
                  </a:cubicBezTo>
                  <a:lnTo>
                    <a:pt x="0" y="91717"/>
                  </a:lnTo>
                  <a:close/>
                </a:path>
              </a:pathLst>
            </a:custGeom>
          </p:spPr>
          <p:style>
            <a:lnRef idx="2">
              <a:schemeClr val="lt1">
                <a:hueOff val="0"/>
                <a:satOff val="0"/>
                <a:lumOff val="0"/>
                <a:alphaOff val="0"/>
              </a:schemeClr>
            </a:lnRef>
            <a:fillRef idx="1">
              <a:schemeClr val="accent5">
                <a:hueOff val="3980567"/>
                <a:satOff val="-8334"/>
                <a:lumOff val="980"/>
                <a:alphaOff val="0"/>
              </a:schemeClr>
            </a:fillRef>
            <a:effectRef idx="0">
              <a:schemeClr val="accent5">
                <a:hueOff val="3980567"/>
                <a:satOff val="-8334"/>
                <a:lumOff val="980"/>
                <a:alphaOff val="0"/>
              </a:schemeClr>
            </a:effectRef>
            <a:fontRef idx="minor">
              <a:schemeClr val="lt1"/>
            </a:fontRef>
          </p:style>
          <p:txBody>
            <a:bodyPr spcFirstLastPara="0" vert="horz" wrap="square" lIns="80203" tIns="53533" rIns="80203" bIns="53533" numCol="1" spcCol="1270" anchor="ctr" anchorCtr="0">
              <a:noAutofit/>
            </a:bodyPr>
            <a:lstStyle/>
            <a:p>
              <a:pPr marL="0" lvl="0" indent="0" algn="ctr" defTabSz="622300">
                <a:lnSpc>
                  <a:spcPct val="90000"/>
                </a:lnSpc>
                <a:spcBef>
                  <a:spcPct val="0"/>
                </a:spcBef>
                <a:spcAft>
                  <a:spcPct val="35000"/>
                </a:spcAft>
                <a:buNone/>
              </a:pPr>
              <a:r>
                <a:rPr kumimoji="1" lang="ja-JP" altLang="en-US" sz="1600" b="1" kern="1200">
                  <a:solidFill>
                    <a:schemeClr val="tx1"/>
                  </a:solidFill>
                  <a:latin typeface="+mn-ea"/>
                </a:rPr>
                <a:t>ポイント②</a:t>
              </a:r>
              <a:endParaRPr kumimoji="1" lang="ja-JP" altLang="en-US" sz="1600" b="1" kern="1200" dirty="0">
                <a:solidFill>
                  <a:schemeClr val="tx1"/>
                </a:solidFill>
                <a:latin typeface="+mn-ea"/>
              </a:endParaRPr>
            </a:p>
          </p:txBody>
        </p:sp>
        <p:sp>
          <p:nvSpPr>
            <p:cNvPr id="10" name="フリーフォーム: 図形 9">
              <a:extLst>
                <a:ext uri="{FF2B5EF4-FFF2-40B4-BE49-F238E27FC236}">
                  <a16:creationId xmlns:a16="http://schemas.microsoft.com/office/drawing/2014/main" id="{E44E1C73-F75E-4CB8-A082-B1E4A9595962}"/>
                </a:ext>
              </a:extLst>
            </p:cNvPr>
            <p:cNvSpPr/>
            <p:nvPr/>
          </p:nvSpPr>
          <p:spPr>
            <a:xfrm>
              <a:off x="4476598" y="2988094"/>
              <a:ext cx="4450251" cy="440235"/>
            </a:xfrm>
            <a:custGeom>
              <a:avLst/>
              <a:gdLst>
                <a:gd name="connsiteX0" fmla="*/ 73374 w 440234"/>
                <a:gd name="connsiteY0" fmla="*/ 0 h 4824972"/>
                <a:gd name="connsiteX1" fmla="*/ 366860 w 440234"/>
                <a:gd name="connsiteY1" fmla="*/ 0 h 4824972"/>
                <a:gd name="connsiteX2" fmla="*/ 440234 w 440234"/>
                <a:gd name="connsiteY2" fmla="*/ 73374 h 4824972"/>
                <a:gd name="connsiteX3" fmla="*/ 440234 w 440234"/>
                <a:gd name="connsiteY3" fmla="*/ 4824972 h 4824972"/>
                <a:gd name="connsiteX4" fmla="*/ 440234 w 440234"/>
                <a:gd name="connsiteY4" fmla="*/ 4824972 h 4824972"/>
                <a:gd name="connsiteX5" fmla="*/ 0 w 440234"/>
                <a:gd name="connsiteY5" fmla="*/ 4824972 h 4824972"/>
                <a:gd name="connsiteX6" fmla="*/ 0 w 440234"/>
                <a:gd name="connsiteY6" fmla="*/ 4824972 h 4824972"/>
                <a:gd name="connsiteX7" fmla="*/ 0 w 440234"/>
                <a:gd name="connsiteY7" fmla="*/ 73374 h 4824972"/>
                <a:gd name="connsiteX8" fmla="*/ 73374 w 440234"/>
                <a:gd name="connsiteY8" fmla="*/ 0 h 482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34" h="4824972">
                  <a:moveTo>
                    <a:pt x="440234" y="804184"/>
                  </a:moveTo>
                  <a:lnTo>
                    <a:pt x="440234" y="4020788"/>
                  </a:lnTo>
                  <a:cubicBezTo>
                    <a:pt x="440234" y="4464920"/>
                    <a:pt x="437237" y="4824967"/>
                    <a:pt x="433539" y="4824967"/>
                  </a:cubicBezTo>
                  <a:lnTo>
                    <a:pt x="0" y="4824967"/>
                  </a:lnTo>
                  <a:lnTo>
                    <a:pt x="0" y="4824967"/>
                  </a:lnTo>
                  <a:lnTo>
                    <a:pt x="0" y="5"/>
                  </a:lnTo>
                  <a:lnTo>
                    <a:pt x="0" y="5"/>
                  </a:lnTo>
                  <a:lnTo>
                    <a:pt x="433539" y="5"/>
                  </a:lnTo>
                  <a:cubicBezTo>
                    <a:pt x="437237" y="5"/>
                    <a:pt x="440234" y="360052"/>
                    <a:pt x="440234" y="804184"/>
                  </a:cubicBezTo>
                  <a:close/>
                </a:path>
              </a:pathLst>
            </a:custGeom>
          </p:spPr>
          <p:style>
            <a:lnRef idx="2">
              <a:schemeClr val="accent5">
                <a:tint val="40000"/>
                <a:alpha val="90000"/>
                <a:hueOff val="7918339"/>
                <a:satOff val="-18078"/>
                <a:lumOff val="528"/>
                <a:alphaOff val="0"/>
              </a:schemeClr>
            </a:lnRef>
            <a:fillRef idx="1">
              <a:schemeClr val="accent5">
                <a:tint val="40000"/>
                <a:alpha val="90000"/>
                <a:hueOff val="7918339"/>
                <a:satOff val="-18078"/>
                <a:lumOff val="528"/>
                <a:alphaOff val="0"/>
              </a:schemeClr>
            </a:fillRef>
            <a:effectRef idx="0">
              <a:schemeClr val="accent5">
                <a:tint val="40000"/>
                <a:alpha val="90000"/>
                <a:hueOff val="7918339"/>
                <a:satOff val="-18078"/>
                <a:lumOff val="528"/>
                <a:alphaOff val="0"/>
              </a:schemeClr>
            </a:effectRef>
            <a:fontRef idx="minor">
              <a:schemeClr val="dk1">
                <a:hueOff val="0"/>
                <a:satOff val="0"/>
                <a:lumOff val="0"/>
                <a:alphaOff val="0"/>
              </a:schemeClr>
            </a:fontRef>
          </p:style>
          <p:txBody>
            <a:bodyPr spcFirstLastPara="0" vert="horz" wrap="square" lIns="247650" tIns="145315" rIns="269140" bIns="145316" numCol="1" spcCol="1270" anchor="ctr" anchorCtr="0">
              <a:noAutofit/>
            </a:bodyPr>
            <a:lstStyle/>
            <a:p>
              <a:pPr marL="171450" lvl="1" indent="-171450" algn="l" defTabSz="800100">
                <a:lnSpc>
                  <a:spcPct val="90000"/>
                </a:lnSpc>
                <a:spcBef>
                  <a:spcPct val="0"/>
                </a:spcBef>
                <a:spcAft>
                  <a:spcPct val="15000"/>
                </a:spcAft>
                <a:buNone/>
              </a:pPr>
              <a:r>
                <a:rPr kumimoji="1" lang="ja-JP" altLang="en-US" b="1" kern="1200" dirty="0">
                  <a:latin typeface="+mn-ea"/>
                </a:rPr>
                <a:t>洗浄して使用可能！</a:t>
              </a:r>
              <a:r>
                <a:rPr kumimoji="1" lang="en-US" altLang="ja-JP" sz="1100" b="1" kern="1200" dirty="0">
                  <a:latin typeface="+mn-ea"/>
                </a:rPr>
                <a:t>※6</a:t>
              </a:r>
              <a:endParaRPr kumimoji="1" lang="ja-JP" altLang="en-US" b="1" kern="1200" dirty="0">
                <a:latin typeface="+mn-ea"/>
              </a:endParaRPr>
            </a:p>
          </p:txBody>
        </p:sp>
        <p:sp>
          <p:nvSpPr>
            <p:cNvPr id="11" name="フリーフォーム: 図形 10">
              <a:extLst>
                <a:ext uri="{FF2B5EF4-FFF2-40B4-BE49-F238E27FC236}">
                  <a16:creationId xmlns:a16="http://schemas.microsoft.com/office/drawing/2014/main" id="{EBFFC2B1-EFAA-4F03-88F1-738939D27EEA}"/>
                </a:ext>
              </a:extLst>
            </p:cNvPr>
            <p:cNvSpPr/>
            <p:nvPr/>
          </p:nvSpPr>
          <p:spPr>
            <a:xfrm>
              <a:off x="3459748" y="2929185"/>
              <a:ext cx="1173603" cy="550293"/>
            </a:xfrm>
            <a:custGeom>
              <a:avLst/>
              <a:gdLst>
                <a:gd name="connsiteX0" fmla="*/ 0 w 1173603"/>
                <a:gd name="connsiteY0" fmla="*/ 91717 h 550293"/>
                <a:gd name="connsiteX1" fmla="*/ 91717 w 1173603"/>
                <a:gd name="connsiteY1" fmla="*/ 0 h 550293"/>
                <a:gd name="connsiteX2" fmla="*/ 1081886 w 1173603"/>
                <a:gd name="connsiteY2" fmla="*/ 0 h 550293"/>
                <a:gd name="connsiteX3" fmla="*/ 1173603 w 1173603"/>
                <a:gd name="connsiteY3" fmla="*/ 91717 h 550293"/>
                <a:gd name="connsiteX4" fmla="*/ 1173603 w 1173603"/>
                <a:gd name="connsiteY4" fmla="*/ 458576 h 550293"/>
                <a:gd name="connsiteX5" fmla="*/ 1081886 w 1173603"/>
                <a:gd name="connsiteY5" fmla="*/ 550293 h 550293"/>
                <a:gd name="connsiteX6" fmla="*/ 91717 w 1173603"/>
                <a:gd name="connsiteY6" fmla="*/ 550293 h 550293"/>
                <a:gd name="connsiteX7" fmla="*/ 0 w 1173603"/>
                <a:gd name="connsiteY7" fmla="*/ 458576 h 550293"/>
                <a:gd name="connsiteX8" fmla="*/ 0 w 1173603"/>
                <a:gd name="connsiteY8" fmla="*/ 91717 h 55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603" h="550293">
                  <a:moveTo>
                    <a:pt x="0" y="91717"/>
                  </a:moveTo>
                  <a:cubicBezTo>
                    <a:pt x="0" y="41063"/>
                    <a:pt x="41063" y="0"/>
                    <a:pt x="91717" y="0"/>
                  </a:cubicBezTo>
                  <a:lnTo>
                    <a:pt x="1081886" y="0"/>
                  </a:lnTo>
                  <a:cubicBezTo>
                    <a:pt x="1132540" y="0"/>
                    <a:pt x="1173603" y="41063"/>
                    <a:pt x="1173603" y="91717"/>
                  </a:cubicBezTo>
                  <a:lnTo>
                    <a:pt x="1173603" y="458576"/>
                  </a:lnTo>
                  <a:cubicBezTo>
                    <a:pt x="1173603" y="509230"/>
                    <a:pt x="1132540" y="550293"/>
                    <a:pt x="1081886" y="550293"/>
                  </a:cubicBezTo>
                  <a:lnTo>
                    <a:pt x="91717" y="550293"/>
                  </a:lnTo>
                  <a:cubicBezTo>
                    <a:pt x="41063" y="550293"/>
                    <a:pt x="0" y="509230"/>
                    <a:pt x="0" y="458576"/>
                  </a:cubicBezTo>
                  <a:lnTo>
                    <a:pt x="0" y="91717"/>
                  </a:lnTo>
                  <a:close/>
                </a:path>
              </a:pathLst>
            </a:custGeom>
          </p:spPr>
          <p:style>
            <a:lnRef idx="2">
              <a:schemeClr val="lt1">
                <a:hueOff val="0"/>
                <a:satOff val="0"/>
                <a:lumOff val="0"/>
                <a:alphaOff val="0"/>
              </a:schemeClr>
            </a:lnRef>
            <a:fillRef idx="1">
              <a:schemeClr val="accent5">
                <a:hueOff val="7961134"/>
                <a:satOff val="-16668"/>
                <a:lumOff val="1960"/>
                <a:alphaOff val="0"/>
              </a:schemeClr>
            </a:fillRef>
            <a:effectRef idx="0">
              <a:schemeClr val="accent5">
                <a:hueOff val="7961134"/>
                <a:satOff val="-16668"/>
                <a:lumOff val="1960"/>
                <a:alphaOff val="0"/>
              </a:schemeClr>
            </a:effectRef>
            <a:fontRef idx="minor">
              <a:schemeClr val="lt1"/>
            </a:fontRef>
          </p:style>
          <p:txBody>
            <a:bodyPr spcFirstLastPara="0" vert="horz" wrap="square" lIns="80203" tIns="53533" rIns="80203" bIns="53533" numCol="1" spcCol="1270" anchor="ctr" anchorCtr="0">
              <a:noAutofit/>
            </a:bodyPr>
            <a:lstStyle/>
            <a:p>
              <a:pPr marL="0" lvl="0" indent="0" algn="ctr" defTabSz="622300">
                <a:lnSpc>
                  <a:spcPct val="90000"/>
                </a:lnSpc>
                <a:spcBef>
                  <a:spcPct val="0"/>
                </a:spcBef>
                <a:spcAft>
                  <a:spcPct val="35000"/>
                </a:spcAft>
                <a:buNone/>
              </a:pPr>
              <a:r>
                <a:rPr kumimoji="1" lang="ja-JP" altLang="en-US" sz="1600" b="1" kern="1200">
                  <a:solidFill>
                    <a:schemeClr val="tx1"/>
                  </a:solidFill>
                  <a:latin typeface="+mn-ea"/>
                </a:rPr>
                <a:t>ポイント③</a:t>
              </a:r>
              <a:endParaRPr kumimoji="1" lang="ja-JP" altLang="en-US" sz="1600" b="1" kern="1200" dirty="0">
                <a:solidFill>
                  <a:schemeClr val="tx1"/>
                </a:solidFill>
                <a:latin typeface="+mn-ea"/>
              </a:endParaRPr>
            </a:p>
          </p:txBody>
        </p:sp>
      </p:grpSp>
      <p:sp>
        <p:nvSpPr>
          <p:cNvPr id="36" name="タイトル 1">
            <a:extLst>
              <a:ext uri="{FF2B5EF4-FFF2-40B4-BE49-F238E27FC236}">
                <a16:creationId xmlns:a16="http://schemas.microsoft.com/office/drawing/2014/main" id="{A519C2AF-6172-4429-9528-42A9B6D1BA8E}"/>
              </a:ext>
            </a:extLst>
          </p:cNvPr>
          <p:cNvSpPr txBox="1">
            <a:spLocks/>
          </p:cNvSpPr>
          <p:nvPr/>
        </p:nvSpPr>
        <p:spPr>
          <a:xfrm>
            <a:off x="1177848" y="1"/>
            <a:ext cx="6570000" cy="688436"/>
          </a:xfrm>
          <a:prstGeom prst="rect">
            <a:avLst/>
          </a:prstGeom>
        </p:spPr>
        <p:txBody>
          <a:bodyPr anchor="ctr" anchorCtr="0"/>
          <a:lstStyle>
            <a:lvl1pPr algn="l" defTabSz="914400" rtl="0" eaLnBrk="1" latinLnBrk="0" hangingPunct="1">
              <a:lnSpc>
                <a:spcPct val="130000"/>
              </a:lnSpc>
              <a:spcBef>
                <a:spcPct val="0"/>
              </a:spcBef>
              <a:buNone/>
              <a:defRPr kumimoji="1" sz="1800" b="1" kern="1200" spc="300">
                <a:solidFill>
                  <a:schemeClr val="tx1"/>
                </a:solidFill>
                <a:latin typeface="+mj-lt"/>
                <a:ea typeface="+mj-ea"/>
                <a:cs typeface="+mj-cs"/>
              </a:defRPr>
            </a:lvl1pPr>
          </a:lstStyle>
          <a:p>
            <a:r>
              <a:rPr lang="ja-JP" altLang="en-US" dirty="0"/>
              <a:t>　</a:t>
            </a:r>
            <a:r>
              <a:rPr lang="en-US" altLang="ja-JP" dirty="0"/>
              <a:t>22</a:t>
            </a:r>
            <a:r>
              <a:rPr lang="ja-JP" altLang="en-US" dirty="0"/>
              <a:t>年発売ビル用マルチエアコンご紹介</a:t>
            </a:r>
          </a:p>
        </p:txBody>
      </p:sp>
      <p:sp>
        <p:nvSpPr>
          <p:cNvPr id="50" name="四角形: 角を丸くする 49">
            <a:extLst>
              <a:ext uri="{FF2B5EF4-FFF2-40B4-BE49-F238E27FC236}">
                <a16:creationId xmlns:a16="http://schemas.microsoft.com/office/drawing/2014/main" id="{10AAB756-2F0A-4C4F-8A2C-2D7665BC4D57}"/>
              </a:ext>
            </a:extLst>
          </p:cNvPr>
          <p:cNvSpPr/>
          <p:nvPr/>
        </p:nvSpPr>
        <p:spPr>
          <a:xfrm>
            <a:off x="1076340" y="927395"/>
            <a:ext cx="7867314" cy="46166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mn-ea"/>
              </a:rPr>
              <a:t>アレル除菌フィルター</a:t>
            </a:r>
            <a:r>
              <a:rPr lang="en-US" altLang="ja-JP" sz="900" b="1" dirty="0">
                <a:solidFill>
                  <a:schemeClr val="bg1"/>
                </a:solidFill>
                <a:latin typeface="+mn-ea"/>
              </a:rPr>
              <a:t>※</a:t>
            </a:r>
            <a:r>
              <a:rPr lang="ja-JP" altLang="en-US" sz="900" b="1" dirty="0">
                <a:solidFill>
                  <a:schemeClr val="bg1"/>
                </a:solidFill>
                <a:latin typeface="+mn-ea"/>
              </a:rPr>
              <a:t>１</a:t>
            </a:r>
            <a:endParaRPr lang="en-US" altLang="ja-JP" sz="2000" b="1" dirty="0">
              <a:latin typeface="+mn-ea"/>
            </a:endParaRPr>
          </a:p>
        </p:txBody>
      </p:sp>
      <p:sp>
        <p:nvSpPr>
          <p:cNvPr id="25" name="テキスト プレースホルダー 3">
            <a:extLst>
              <a:ext uri="{FF2B5EF4-FFF2-40B4-BE49-F238E27FC236}">
                <a16:creationId xmlns:a16="http://schemas.microsoft.com/office/drawing/2014/main" id="{C8B8E5AC-906C-43DA-B513-DA9FAC00399B}"/>
              </a:ext>
            </a:extLst>
          </p:cNvPr>
          <p:cNvSpPr txBox="1">
            <a:spLocks/>
          </p:cNvSpPr>
          <p:nvPr/>
        </p:nvSpPr>
        <p:spPr>
          <a:xfrm>
            <a:off x="349473" y="54207"/>
            <a:ext cx="1175657" cy="691200"/>
          </a:xfrm>
          <a:prstGeom prst="rect">
            <a:avLst/>
          </a:prstGeom>
        </p:spPr>
        <p:txBody>
          <a:bodyPr/>
          <a:lstStyle>
            <a:lvl1pPr marL="228600" indent="-228600" algn="l" defTabSz="914400" rtl="0" eaLnBrk="1" latinLnBrk="0" hangingPunct="1">
              <a:lnSpc>
                <a:spcPct val="130000"/>
              </a:lnSpc>
              <a:spcBef>
                <a:spcPts val="1000"/>
              </a:spcBef>
              <a:buFont typeface="Arial" panose="020B0604020202020204" pitchFamily="34" charset="0"/>
              <a:buChar char="•"/>
              <a:defRPr kumimoji="1"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kumimoji="1"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kumimoji="1"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800" b="1" dirty="0"/>
              <a:t>2</a:t>
            </a:r>
            <a:endParaRPr lang="ja-JP" altLang="en-US" sz="2800" b="1" dirty="0"/>
          </a:p>
        </p:txBody>
      </p:sp>
      <p:grpSp>
        <p:nvGrpSpPr>
          <p:cNvPr id="32" name="グループ化 31">
            <a:extLst>
              <a:ext uri="{FF2B5EF4-FFF2-40B4-BE49-F238E27FC236}">
                <a16:creationId xmlns:a16="http://schemas.microsoft.com/office/drawing/2014/main" id="{A677961E-BC95-4867-B221-34B89B12933C}"/>
              </a:ext>
            </a:extLst>
          </p:cNvPr>
          <p:cNvGrpSpPr/>
          <p:nvPr/>
        </p:nvGrpSpPr>
        <p:grpSpPr>
          <a:xfrm>
            <a:off x="330427" y="5928297"/>
            <a:ext cx="8701227" cy="689760"/>
            <a:chOff x="293483" y="5994400"/>
            <a:chExt cx="8073095" cy="609653"/>
          </a:xfrm>
        </p:grpSpPr>
        <p:sp>
          <p:nvSpPr>
            <p:cNvPr id="33" name="正方形/長方形 32">
              <a:extLst>
                <a:ext uri="{FF2B5EF4-FFF2-40B4-BE49-F238E27FC236}">
                  <a16:creationId xmlns:a16="http://schemas.microsoft.com/office/drawing/2014/main" id="{838BCFEF-C9F4-4536-BB57-4E7B0962B234}"/>
                </a:ext>
              </a:extLst>
            </p:cNvPr>
            <p:cNvSpPr/>
            <p:nvPr/>
          </p:nvSpPr>
          <p:spPr>
            <a:xfrm>
              <a:off x="358558" y="5994400"/>
              <a:ext cx="7945065" cy="609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1" dirty="0">
                  <a:solidFill>
                    <a:schemeClr val="tx1"/>
                  </a:solidFill>
                  <a:latin typeface="+mn-ea"/>
                </a:rPr>
                <a:t>　人工酵素が含まれたフィルターで</a:t>
              </a:r>
              <a:r>
                <a:rPr lang="ja-JP" altLang="en-US" sz="1800" b="1" u="sng" dirty="0">
                  <a:solidFill>
                    <a:srgbClr val="FF0000"/>
                  </a:solidFill>
                  <a:latin typeface="+mn-ea"/>
                </a:rPr>
                <a:t>菌</a:t>
              </a:r>
              <a:r>
                <a:rPr lang="en-US" altLang="ja-JP" sz="1050" b="1" u="sng" dirty="0">
                  <a:solidFill>
                    <a:srgbClr val="FF0000"/>
                  </a:solidFill>
                  <a:latin typeface="+mn-ea"/>
                </a:rPr>
                <a:t>※2</a:t>
              </a:r>
              <a:r>
                <a:rPr lang="ja-JP" altLang="en-US" b="1" u="sng" dirty="0">
                  <a:solidFill>
                    <a:srgbClr val="FF0000"/>
                  </a:solidFill>
                  <a:latin typeface="+mn-ea"/>
                </a:rPr>
                <a:t> </a:t>
              </a:r>
              <a:r>
                <a:rPr lang="ja-JP" altLang="en-US" sz="1800" b="1" u="sng" dirty="0">
                  <a:solidFill>
                    <a:srgbClr val="FF0000"/>
                  </a:solidFill>
                  <a:latin typeface="+mn-ea"/>
                </a:rPr>
                <a:t>やウイルス</a:t>
              </a:r>
              <a:r>
                <a:rPr lang="en-US" altLang="ja-JP" sz="1050" b="1" u="sng" dirty="0">
                  <a:solidFill>
                    <a:srgbClr val="FF0000"/>
                  </a:solidFill>
                  <a:latin typeface="+mn-ea"/>
                </a:rPr>
                <a:t>※3</a:t>
              </a:r>
              <a:r>
                <a:rPr lang="ja-JP" altLang="en-US" b="1" u="sng" dirty="0">
                  <a:solidFill>
                    <a:srgbClr val="FF0000"/>
                  </a:solidFill>
                  <a:latin typeface="+mn-ea"/>
                </a:rPr>
                <a:t> </a:t>
              </a:r>
              <a:r>
                <a:rPr lang="ja-JP" altLang="en-US" sz="1800" b="1" u="sng" dirty="0">
                  <a:solidFill>
                    <a:srgbClr val="FF0000"/>
                  </a:solidFill>
                  <a:latin typeface="+mn-ea"/>
                </a:rPr>
                <a:t>、アレル物質</a:t>
              </a:r>
              <a:r>
                <a:rPr lang="en-US" altLang="ja-JP" sz="1800" b="1" u="sng" dirty="0">
                  <a:solidFill>
                    <a:srgbClr val="FF0000"/>
                  </a:solidFill>
                  <a:latin typeface="+mn-ea"/>
                </a:rPr>
                <a:t>(</a:t>
              </a:r>
              <a:r>
                <a:rPr lang="ja-JP" altLang="en-US" sz="1800" b="1" u="sng" dirty="0">
                  <a:solidFill>
                    <a:srgbClr val="FF0000"/>
                  </a:solidFill>
                  <a:latin typeface="+mn-ea"/>
                </a:rPr>
                <a:t>花粉</a:t>
              </a:r>
              <a:r>
                <a:rPr lang="en-US" altLang="ja-JP" sz="1800" b="1" u="sng" dirty="0">
                  <a:solidFill>
                    <a:srgbClr val="FF0000"/>
                  </a:solidFill>
                  <a:latin typeface="+mn-ea"/>
                </a:rPr>
                <a:t>)</a:t>
              </a:r>
              <a:r>
                <a:rPr lang="en-US" altLang="ja-JP" sz="1050" b="1" u="sng" dirty="0">
                  <a:solidFill>
                    <a:srgbClr val="FF0000"/>
                  </a:solidFill>
                  <a:latin typeface="+mn-ea"/>
                </a:rPr>
                <a:t>※4</a:t>
              </a:r>
              <a:r>
                <a:rPr lang="ja-JP" altLang="en-US" sz="1050" b="1" u="sng" dirty="0">
                  <a:solidFill>
                    <a:srgbClr val="FF0000"/>
                  </a:solidFill>
                  <a:latin typeface="+mn-ea"/>
                </a:rPr>
                <a:t> 　</a:t>
              </a:r>
              <a:r>
                <a:rPr lang="ja-JP" altLang="en-US" sz="1800" b="1" dirty="0">
                  <a:solidFill>
                    <a:schemeClr val="tx1"/>
                  </a:solidFill>
                  <a:latin typeface="+mn-ea"/>
                </a:rPr>
                <a:t>を</a:t>
              </a:r>
              <a:endParaRPr lang="en-US" altLang="ja-JP" sz="1800" b="1" dirty="0">
                <a:solidFill>
                  <a:schemeClr val="tx1"/>
                </a:solidFill>
                <a:latin typeface="+mn-ea"/>
              </a:endParaRPr>
            </a:p>
            <a:p>
              <a:r>
                <a:rPr lang="ja-JP" altLang="en-US" sz="1800" b="1" dirty="0">
                  <a:solidFill>
                    <a:schemeClr val="tx1"/>
                  </a:solidFill>
                  <a:latin typeface="+mn-ea"/>
                </a:rPr>
                <a:t>　捕集し、活動を抑えることができます。</a:t>
              </a:r>
              <a:endParaRPr lang="en-US" altLang="ja-JP" sz="1800" b="1" dirty="0">
                <a:solidFill>
                  <a:schemeClr val="tx1"/>
                </a:solidFill>
                <a:latin typeface="+mn-ea"/>
              </a:endParaRPr>
            </a:p>
          </p:txBody>
        </p:sp>
        <p:sp>
          <p:nvSpPr>
            <p:cNvPr id="38" name="正方形/長方形 37">
              <a:extLst>
                <a:ext uri="{FF2B5EF4-FFF2-40B4-BE49-F238E27FC236}">
                  <a16:creationId xmlns:a16="http://schemas.microsoft.com/office/drawing/2014/main" id="{23E59CAC-D678-486C-BC44-9E3488A4A0C6}"/>
                </a:ext>
              </a:extLst>
            </p:cNvPr>
            <p:cNvSpPr/>
            <p:nvPr/>
          </p:nvSpPr>
          <p:spPr>
            <a:xfrm>
              <a:off x="293483" y="5994400"/>
              <a:ext cx="139495"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sp>
          <p:nvSpPr>
            <p:cNvPr id="39" name="正方形/長方形 38">
              <a:extLst>
                <a:ext uri="{FF2B5EF4-FFF2-40B4-BE49-F238E27FC236}">
                  <a16:creationId xmlns:a16="http://schemas.microsoft.com/office/drawing/2014/main" id="{42B7463D-AC03-421F-9C0E-35C0785939F3}"/>
                </a:ext>
              </a:extLst>
            </p:cNvPr>
            <p:cNvSpPr/>
            <p:nvPr/>
          </p:nvSpPr>
          <p:spPr>
            <a:xfrm>
              <a:off x="8234821" y="5994400"/>
              <a:ext cx="131757" cy="609653"/>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b="1" dirty="0">
                <a:solidFill>
                  <a:prstClr val="white"/>
                </a:solidFill>
                <a:latin typeface="+mn-ea"/>
              </a:endParaRPr>
            </a:p>
          </p:txBody>
        </p:sp>
      </p:grpSp>
      <p:sp>
        <p:nvSpPr>
          <p:cNvPr id="27" name="正方形/長方形 26">
            <a:extLst>
              <a:ext uri="{FF2B5EF4-FFF2-40B4-BE49-F238E27FC236}">
                <a16:creationId xmlns:a16="http://schemas.microsoft.com/office/drawing/2014/main" id="{F1A30309-2C9F-4C06-AD8E-C8CFB7D67C6D}"/>
              </a:ext>
            </a:extLst>
          </p:cNvPr>
          <p:cNvSpPr/>
          <p:nvPr/>
        </p:nvSpPr>
        <p:spPr>
          <a:xfrm>
            <a:off x="217151" y="914245"/>
            <a:ext cx="409686" cy="401696"/>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2000" b="1" dirty="0">
                <a:solidFill>
                  <a:schemeClr val="bg1"/>
                </a:solidFill>
                <a:latin typeface="Meiryo UI" panose="020B0604030504040204" pitchFamily="50" charset="-128"/>
                <a:ea typeface="Meiryo UI" panose="020B0604030504040204" pitchFamily="50" charset="-128"/>
              </a:rPr>
              <a:t>梅</a:t>
            </a:r>
          </a:p>
        </p:txBody>
      </p:sp>
      <p:grpSp>
        <p:nvGrpSpPr>
          <p:cNvPr id="3" name="グループ化 2">
            <a:extLst>
              <a:ext uri="{FF2B5EF4-FFF2-40B4-BE49-F238E27FC236}">
                <a16:creationId xmlns:a16="http://schemas.microsoft.com/office/drawing/2014/main" id="{69A2A010-58AC-43AA-928E-FE83CB1BA46A}"/>
              </a:ext>
            </a:extLst>
          </p:cNvPr>
          <p:cNvGrpSpPr/>
          <p:nvPr/>
        </p:nvGrpSpPr>
        <p:grpSpPr>
          <a:xfrm>
            <a:off x="3976600" y="1588754"/>
            <a:ext cx="4883617" cy="440152"/>
            <a:chOff x="3450832" y="1427389"/>
            <a:chExt cx="4883617" cy="440152"/>
          </a:xfrm>
        </p:grpSpPr>
        <p:sp>
          <p:nvSpPr>
            <p:cNvPr id="31" name="四角形: 角を丸くする 30">
              <a:extLst>
                <a:ext uri="{FF2B5EF4-FFF2-40B4-BE49-F238E27FC236}">
                  <a16:creationId xmlns:a16="http://schemas.microsoft.com/office/drawing/2014/main" id="{4BF3B3AA-095C-4279-9CDC-617E5A8A97BF}"/>
                </a:ext>
              </a:extLst>
            </p:cNvPr>
            <p:cNvSpPr/>
            <p:nvPr/>
          </p:nvSpPr>
          <p:spPr>
            <a:xfrm>
              <a:off x="3450832" y="144261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ウイルス抑制</a:t>
              </a:r>
            </a:p>
          </p:txBody>
        </p:sp>
        <p:sp>
          <p:nvSpPr>
            <p:cNvPr id="34" name="四角形: 角を丸くする 33">
              <a:extLst>
                <a:ext uri="{FF2B5EF4-FFF2-40B4-BE49-F238E27FC236}">
                  <a16:creationId xmlns:a16="http://schemas.microsoft.com/office/drawing/2014/main" id="{43A4592C-917D-4582-9EC8-E94C8CC34D85}"/>
                </a:ext>
              </a:extLst>
            </p:cNvPr>
            <p:cNvSpPr/>
            <p:nvPr/>
          </p:nvSpPr>
          <p:spPr>
            <a:xfrm>
              <a:off x="4686370" y="144261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抗アレル物質（花粉等）</a:t>
              </a:r>
            </a:p>
          </p:txBody>
        </p:sp>
        <p:sp>
          <p:nvSpPr>
            <p:cNvPr id="35" name="四角形: 角を丸くする 34">
              <a:extLst>
                <a:ext uri="{FF2B5EF4-FFF2-40B4-BE49-F238E27FC236}">
                  <a16:creationId xmlns:a16="http://schemas.microsoft.com/office/drawing/2014/main" id="{08A2413B-6BCB-491E-AF7B-E64CB11EDFAD}"/>
                </a:ext>
              </a:extLst>
            </p:cNvPr>
            <p:cNvSpPr/>
            <p:nvPr/>
          </p:nvSpPr>
          <p:spPr>
            <a:xfrm>
              <a:off x="7161247" y="1427389"/>
              <a:ext cx="1173202"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脱臭</a:t>
              </a:r>
            </a:p>
          </p:txBody>
        </p:sp>
        <p:sp>
          <p:nvSpPr>
            <p:cNvPr id="40" name="四角形: 角を丸くする 39">
              <a:extLst>
                <a:ext uri="{FF2B5EF4-FFF2-40B4-BE49-F238E27FC236}">
                  <a16:creationId xmlns:a16="http://schemas.microsoft.com/office/drawing/2014/main" id="{6FEF31E4-97CA-417F-AE60-39B5234D9BEC}"/>
                </a:ext>
              </a:extLst>
            </p:cNvPr>
            <p:cNvSpPr/>
            <p:nvPr/>
          </p:nvSpPr>
          <p:spPr>
            <a:xfrm>
              <a:off x="5921908" y="1442616"/>
              <a:ext cx="1173239" cy="4249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抗菌</a:t>
              </a:r>
            </a:p>
          </p:txBody>
        </p:sp>
      </p:grpSp>
      <p:sp>
        <p:nvSpPr>
          <p:cNvPr id="7" name="スライド番号プレースホルダー 6">
            <a:extLst>
              <a:ext uri="{FF2B5EF4-FFF2-40B4-BE49-F238E27FC236}">
                <a16:creationId xmlns:a16="http://schemas.microsoft.com/office/drawing/2014/main" id="{B4C202DF-1D4C-4107-BEB9-C60C6E7C7FDC}"/>
              </a:ext>
            </a:extLst>
          </p:cNvPr>
          <p:cNvSpPr>
            <a:spLocks noGrp="1"/>
          </p:cNvSpPr>
          <p:nvPr>
            <p:ph type="sldNum" sz="quarter" idx="16"/>
          </p:nvPr>
        </p:nvSpPr>
        <p:spPr>
          <a:xfrm>
            <a:off x="7513097" y="6625945"/>
            <a:ext cx="1518557" cy="208645"/>
          </a:xfrm>
        </p:spPr>
        <p:txBody>
          <a:bodyPr/>
          <a:lstStyle/>
          <a:p>
            <a:fld id="{AAEC5578-235D-485F-9B50-9803794400B3}" type="slidenum">
              <a:rPr lang="ja-JP" altLang="en-US" smtClean="0"/>
              <a:pPr/>
              <a:t>9</a:t>
            </a:fld>
            <a:endParaRPr lang="ja-JP" altLang="en-US" dirty="0"/>
          </a:p>
        </p:txBody>
      </p:sp>
      <p:grpSp>
        <p:nvGrpSpPr>
          <p:cNvPr id="19" name="グループ化 18">
            <a:extLst>
              <a:ext uri="{FF2B5EF4-FFF2-40B4-BE49-F238E27FC236}">
                <a16:creationId xmlns:a16="http://schemas.microsoft.com/office/drawing/2014/main" id="{5CBED226-0298-462B-AD98-E46E5E439FC9}"/>
              </a:ext>
            </a:extLst>
          </p:cNvPr>
          <p:cNvGrpSpPr/>
          <p:nvPr/>
        </p:nvGrpSpPr>
        <p:grpSpPr>
          <a:xfrm>
            <a:off x="512489" y="5069794"/>
            <a:ext cx="2597553" cy="686523"/>
            <a:chOff x="467271" y="5140025"/>
            <a:chExt cx="2597553" cy="686523"/>
          </a:xfrm>
        </p:grpSpPr>
        <p:sp>
          <p:nvSpPr>
            <p:cNvPr id="18" name="正方形/長方形 17">
              <a:extLst>
                <a:ext uri="{FF2B5EF4-FFF2-40B4-BE49-F238E27FC236}">
                  <a16:creationId xmlns:a16="http://schemas.microsoft.com/office/drawing/2014/main" id="{3DB54637-4075-4BAD-B095-F332BC276410}"/>
                </a:ext>
              </a:extLst>
            </p:cNvPr>
            <p:cNvSpPr/>
            <p:nvPr/>
          </p:nvSpPr>
          <p:spPr>
            <a:xfrm>
              <a:off x="467271" y="5140025"/>
              <a:ext cx="2501839" cy="686523"/>
            </a:xfrm>
            <a:prstGeom prst="rect">
              <a:avLst/>
            </a:prstGeom>
            <a:solidFill>
              <a:schemeClr val="bg2"/>
            </a:solidFill>
            <a:ln>
              <a:solidFill>
                <a:srgbClr val="FF8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grpSp>
          <p:nvGrpSpPr>
            <p:cNvPr id="12" name="グループ化 11">
              <a:extLst>
                <a:ext uri="{FF2B5EF4-FFF2-40B4-BE49-F238E27FC236}">
                  <a16:creationId xmlns:a16="http://schemas.microsoft.com/office/drawing/2014/main" id="{B3A41FCE-A2B6-46ED-B6D1-7607591C8C5D}"/>
                </a:ext>
              </a:extLst>
            </p:cNvPr>
            <p:cNvGrpSpPr/>
            <p:nvPr/>
          </p:nvGrpSpPr>
          <p:grpSpPr>
            <a:xfrm>
              <a:off x="557706" y="5226383"/>
              <a:ext cx="2507118" cy="584775"/>
              <a:chOff x="579975" y="5226383"/>
              <a:chExt cx="2507118" cy="584775"/>
            </a:xfrm>
          </p:grpSpPr>
          <p:sp>
            <p:nvSpPr>
              <p:cNvPr id="4" name="矢印: 右 3">
                <a:extLst>
                  <a:ext uri="{FF2B5EF4-FFF2-40B4-BE49-F238E27FC236}">
                    <a16:creationId xmlns:a16="http://schemas.microsoft.com/office/drawing/2014/main" id="{A9D65B4C-4E17-4898-A86F-45C369BCF140}"/>
                  </a:ext>
                </a:extLst>
              </p:cNvPr>
              <p:cNvSpPr/>
              <p:nvPr/>
            </p:nvSpPr>
            <p:spPr>
              <a:xfrm>
                <a:off x="579975" y="5226383"/>
                <a:ext cx="842939" cy="562604"/>
              </a:xfrm>
              <a:prstGeom prst="rightArrow">
                <a:avLst>
                  <a:gd name="adj1" fmla="val 39702"/>
                  <a:gd name="adj2" fmla="val 6552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sz="1600" dirty="0">
                  <a:solidFill>
                    <a:schemeClr val="tx1"/>
                  </a:solidFill>
                </a:endParaRPr>
              </a:p>
            </p:txBody>
          </p:sp>
          <p:sp>
            <p:nvSpPr>
              <p:cNvPr id="37" name="テキスト ボックス 36">
                <a:extLst>
                  <a:ext uri="{FF2B5EF4-FFF2-40B4-BE49-F238E27FC236}">
                    <a16:creationId xmlns:a16="http://schemas.microsoft.com/office/drawing/2014/main" id="{C0017A31-1DE7-4845-BF54-EBB59D0D6411}"/>
                  </a:ext>
                </a:extLst>
              </p:cNvPr>
              <p:cNvSpPr txBox="1"/>
              <p:nvPr/>
            </p:nvSpPr>
            <p:spPr bwMode="gray">
              <a:xfrm>
                <a:off x="1413605" y="5226383"/>
                <a:ext cx="1673488" cy="584775"/>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適応機種は</a:t>
                </a:r>
                <a:endParaRPr lang="en-US" altLang="ja-JP" sz="1600" b="1" dirty="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次のスライドに！</a:t>
                </a:r>
              </a:p>
            </p:txBody>
          </p:sp>
        </p:grpSp>
      </p:grpSp>
      <p:sp>
        <p:nvSpPr>
          <p:cNvPr id="41" name="正方形/長方形 40">
            <a:extLst>
              <a:ext uri="{FF2B5EF4-FFF2-40B4-BE49-F238E27FC236}">
                <a16:creationId xmlns:a16="http://schemas.microsoft.com/office/drawing/2014/main" id="{DF528422-5425-4F73-B999-91135C2B914C}"/>
              </a:ext>
            </a:extLst>
          </p:cNvPr>
          <p:cNvSpPr/>
          <p:nvPr/>
        </p:nvSpPr>
        <p:spPr>
          <a:xfrm>
            <a:off x="7378921" y="1005146"/>
            <a:ext cx="1481296" cy="27022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ja-JP" sz="1100" b="1" dirty="0">
                <a:solidFill>
                  <a:schemeClr val="bg1"/>
                </a:solidFill>
                <a:latin typeface="Meiryo UI" panose="020B0604030504040204" pitchFamily="50" charset="-128"/>
                <a:ea typeface="Meiryo UI" panose="020B0604030504040204" pitchFamily="50" charset="-128"/>
              </a:rPr>
              <a:t>2020</a:t>
            </a:r>
            <a:r>
              <a:rPr kumimoji="1" lang="ja-JP" altLang="en-US" sz="1100" b="1" dirty="0">
                <a:solidFill>
                  <a:schemeClr val="bg1"/>
                </a:solidFill>
                <a:latin typeface="Meiryo UI" panose="020B0604030504040204" pitchFamily="50" charset="-128"/>
                <a:ea typeface="Meiryo UI" panose="020B0604030504040204" pitchFamily="50" charset="-128"/>
              </a:rPr>
              <a:t>年</a:t>
            </a:r>
            <a:r>
              <a:rPr lang="en-US" altLang="ja-JP" sz="1100" b="1" dirty="0">
                <a:solidFill>
                  <a:schemeClr val="bg1"/>
                </a:solidFill>
                <a:latin typeface="Meiryo UI" panose="020B0604030504040204" pitchFamily="50" charset="-128"/>
                <a:ea typeface="Meiryo UI" panose="020B0604030504040204" pitchFamily="50" charset="-128"/>
              </a:rPr>
              <a:t>12</a:t>
            </a:r>
            <a:r>
              <a:rPr kumimoji="1" lang="ja-JP" altLang="en-US" sz="1100" b="1" dirty="0">
                <a:solidFill>
                  <a:schemeClr val="bg1"/>
                </a:solidFill>
                <a:latin typeface="Meiryo UI" panose="020B0604030504040204" pitchFamily="50" charset="-128"/>
                <a:ea typeface="Meiryo UI" panose="020B0604030504040204" pitchFamily="50" charset="-128"/>
              </a:rPr>
              <a:t>月発売済</a:t>
            </a:r>
          </a:p>
        </p:txBody>
      </p:sp>
    </p:spTree>
    <p:extLst>
      <p:ext uri="{BB962C8B-B14F-4D97-AF65-F5344CB8AC3E}">
        <p14:creationId xmlns:p14="http://schemas.microsoft.com/office/powerpoint/2010/main" val="3291080580"/>
      </p:ext>
    </p:extLst>
  </p:cSld>
  <p:clrMapOvr>
    <a:masterClrMapping/>
  </p:clrMapOvr>
</p:sld>
</file>

<file path=ppt/theme/theme1.xml><?xml version="1.0" encoding="utf-8"?>
<a:theme xmlns:a="http://schemas.openxmlformats.org/drawingml/2006/main" name="Office テーマ">
  <a:themeElements>
    <a:clrScheme name="Brand Central">
      <a:dk1>
        <a:srgbClr val="000000"/>
      </a:dk1>
      <a:lt1>
        <a:srgbClr val="FFFFFF"/>
      </a:lt1>
      <a:dk2>
        <a:srgbClr val="666666"/>
      </a:dk2>
      <a:lt2>
        <a:srgbClr val="E1E1E1"/>
      </a:lt2>
      <a:accent1>
        <a:srgbClr val="E60012"/>
      </a:accent1>
      <a:accent2>
        <a:srgbClr val="FCDECA"/>
      </a:accent2>
      <a:accent3>
        <a:srgbClr val="B1D9B7"/>
      </a:accent3>
      <a:accent4>
        <a:srgbClr val="B8E5E6"/>
      </a:accent4>
      <a:accent5>
        <a:srgbClr val="B9E1FF"/>
      </a:accent5>
      <a:accent6>
        <a:srgbClr val="FAC8DA"/>
      </a:accent6>
      <a:hlink>
        <a:srgbClr val="E60012"/>
      </a:hlink>
      <a:folHlink>
        <a:srgbClr val="FF6B74"/>
      </a:folHlink>
    </a:clrScheme>
    <a:fontScheme name="Segoe UI・游ゴシック">
      <a:majorFont>
        <a:latin typeface="Segoe UI"/>
        <a:ea typeface="游ゴシック"/>
        <a:cs typeface=""/>
      </a:majorFont>
      <a:minorFont>
        <a:latin typeface="Segoe UI"/>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lnSpc>
            <a:spcPct val="130000"/>
          </a:lnSpc>
          <a:defRPr kumimoji="1"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30000"/>
          </a:lnSpc>
          <a:defRPr kumimoji="1"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11360B70F58694D9A48D3BA0E79CC55" ma:contentTypeVersion="11" ma:contentTypeDescription="新しいドキュメントを作成します。" ma:contentTypeScope="" ma:versionID="90e408ae8bdc658f2405771fbf221795">
  <xsd:schema xmlns:xsd="http://www.w3.org/2001/XMLSchema" xmlns:xs="http://www.w3.org/2001/XMLSchema" xmlns:p="http://schemas.microsoft.com/office/2006/metadata/properties" xmlns:ns2="64e3ed59-2b62-4f3d-84ad-10a3703930a1" xmlns:ns3="b380205e-7a3a-475a-86a4-e30197f941ed" targetNamespace="http://schemas.microsoft.com/office/2006/metadata/properties" ma:root="true" ma:fieldsID="d5b31d4805e38c696eb805e737034952" ns2:_="" ns3:_="">
    <xsd:import namespace="64e3ed59-2b62-4f3d-84ad-10a3703930a1"/>
    <xsd:import namespace="b380205e-7a3a-475a-86a4-e30197f941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3ed59-2b62-4f3d-84ad-10a370393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9e8076fe-bb0c-488f-ac76-058e9f0b25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380205e-7a3a-475a-86a4-e30197f941e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75d8233-eebc-4855-a685-5106a67d1ef9}" ma:internalName="TaxCatchAll" ma:showField="CatchAllData" ma:web="b380205e-7a3a-475a-86a4-e30197f94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e3ed59-2b62-4f3d-84ad-10a3703930a1">
      <Terms xmlns="http://schemas.microsoft.com/office/infopath/2007/PartnerControls"/>
    </lcf76f155ced4ddcb4097134ff3c332f>
    <TaxCatchAll xmlns="b380205e-7a3a-475a-86a4-e30197f941ed" xsi:nil="true"/>
  </documentManagement>
</p:properties>
</file>

<file path=customXml/itemProps1.xml><?xml version="1.0" encoding="utf-8"?>
<ds:datastoreItem xmlns:ds="http://schemas.openxmlformats.org/officeDocument/2006/customXml" ds:itemID="{D199D5D8-B1FC-4822-8C6A-9187AFF28606}">
  <ds:schemaRefs>
    <ds:schemaRef ds:uri="http://schemas.microsoft.com/sharepoint/v3/contenttype/forms"/>
  </ds:schemaRefs>
</ds:datastoreItem>
</file>

<file path=customXml/itemProps2.xml><?xml version="1.0" encoding="utf-8"?>
<ds:datastoreItem xmlns:ds="http://schemas.openxmlformats.org/officeDocument/2006/customXml" ds:itemID="{FBAE32AE-F068-4007-9142-C7680C942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e3ed59-2b62-4f3d-84ad-10a3703930a1"/>
    <ds:schemaRef ds:uri="b380205e-7a3a-475a-86a4-e30197f94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582F0B-B0FE-4324-AFD1-00343333A5FC}">
  <ds:schemaRef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terms/"/>
    <ds:schemaRef ds:uri="http://www.w3.org/XML/1998/namespace"/>
    <ds:schemaRef ds:uri="b380205e-7a3a-475a-86a4-e30197f941ed"/>
    <ds:schemaRef ds:uri="64e3ed59-2b62-4f3d-84ad-10a3703930a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7054</Words>
  <Application>Microsoft Office PowerPoint</Application>
  <PresentationFormat>画面に合わせる (4:3)</PresentationFormat>
  <Paragraphs>1131</Paragraphs>
  <Slides>53</Slides>
  <Notes>40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53</vt:i4>
      </vt:variant>
    </vt:vector>
  </HeadingPairs>
  <TitlesOfParts>
    <vt:vector size="67" baseType="lpstr">
      <vt:lpstr>HGP創英角ｺﾞｼｯｸUB</vt:lpstr>
      <vt:lpstr>HiraKakuStd-W4</vt:lpstr>
      <vt:lpstr>KPXQKS+UDReiminPro-Bold</vt:lpstr>
      <vt:lpstr>Meir</vt:lpstr>
      <vt:lpstr>Meiryo UI</vt:lpstr>
      <vt:lpstr>Segoe UI 本文</vt:lpstr>
      <vt:lpstr>Meiryo</vt:lpstr>
      <vt:lpstr>Meiryo</vt:lpstr>
      <vt:lpstr>游ゴシック</vt:lpstr>
      <vt:lpstr>游ゴシック 本文</vt:lpstr>
      <vt:lpstr>Arial</vt:lpstr>
      <vt:lpstr>Calibri</vt:lpstr>
      <vt:lpstr>Segoe UI</vt:lpstr>
      <vt:lpstr>Office テーマ</vt:lpstr>
      <vt:lpstr>三菱電機ビル用マルチエアコン 22年新商品紹介</vt:lpstr>
      <vt:lpstr>市況・業界動向</vt:lpstr>
      <vt:lpstr>22年発売ビル用マルチエアコンご紹介</vt:lpstr>
      <vt:lpstr>22年発売ビル用マルチエアコンご紹介</vt:lpstr>
      <vt:lpstr>22年発売ビル用マルチエアコンご紹介</vt:lpstr>
      <vt:lpstr>22年発売ビル用マルチエアコンご紹介</vt:lpstr>
      <vt:lpstr>PowerPoint プレゼンテーション</vt:lpstr>
      <vt:lpstr>PowerPoint プレゼンテーション</vt:lpstr>
      <vt:lpstr>PowerPoint プレゼンテーション</vt:lpstr>
      <vt:lpstr>PowerPoint プレゼンテーション</vt:lpstr>
      <vt:lpstr>22年発売ビル用マルチエアコンご紹介</vt:lpstr>
      <vt:lpstr>22年発売ビル用マルチエアコンご紹介</vt:lpstr>
      <vt:lpstr>PowerPoint プレゼンテーション</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22年発売ビル用マルチエアコンご紹介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販促提案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項目名</dc:title>
  <dc:creator/>
  <cp:lastModifiedBy/>
  <cp:revision>16</cp:revision>
  <dcterms:created xsi:type="dcterms:W3CDTF">2021-10-25T09:46:02Z</dcterms:created>
  <dcterms:modified xsi:type="dcterms:W3CDTF">2022-10-03T00:13:14Z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0x010100ABE59ABAC16FAA40B6A7FFD73EB5F25A</vt:lpwstr>
  </property>
</Properties>
</file>