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59" r:id="rId4"/>
    <p:sldId id="260" r:id="rId5"/>
    <p:sldId id="266" r:id="rId6"/>
    <p:sldId id="261" r:id="rId7"/>
    <p:sldId id="267" r:id="rId8"/>
    <p:sldId id="262" r:id="rId9"/>
    <p:sldId id="268" r:id="rId10"/>
    <p:sldId id="263" r:id="rId11"/>
    <p:sldId id="265" r:id="rId12"/>
    <p:sldId id="264" r:id="rId1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F7F7F"/>
    <a:srgbClr val="1D93C3"/>
    <a:srgbClr val="6AC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90596A-89A7-4F27-B8B3-768777D19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0A3637A-3E70-4AFA-BE03-A1C07DCE6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7777B52-4A3B-4C52-948D-52644952C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9584-98DC-4B7D-9BA2-FFF0AAA690F6}" type="datetimeFigureOut">
              <a:rPr kumimoji="1" lang="ja-JP" altLang="en-US" smtClean="0"/>
              <a:t>2022/9/15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222D41-E184-4D3F-9FA8-F9EE40CB3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97D89B-7FC4-45D8-A095-F6E3259D0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E299-35C7-4C30-84FF-D889028A57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9305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0B8C9B-7ABB-4328-A970-CF9A96033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5F395BC-0741-4941-A5A0-E2272A29E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72E0FA4-3363-49DB-8621-B9E1480E8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9584-98DC-4B7D-9BA2-FFF0AAA690F6}" type="datetimeFigureOut">
              <a:rPr kumimoji="1" lang="ja-JP" altLang="en-US" smtClean="0"/>
              <a:t>2022/9/15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951824-22C6-46F3-A45A-7A8D743CF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9590517-5F59-4638-814F-86656402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E299-35C7-4C30-84FF-D889028A57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6731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F74753C-0AEC-48C2-86E8-49ADE9C8EA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21C9310-8E3E-4682-9E25-F8748AB23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6B5673-9606-412B-AA21-22C755547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9584-98DC-4B7D-9BA2-FFF0AAA690F6}" type="datetimeFigureOut">
              <a:rPr kumimoji="1" lang="ja-JP" altLang="en-US" smtClean="0"/>
              <a:t>2022/9/15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C5BB99-4750-433B-B997-A1298C4AB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3814480-1219-4ACF-AACC-88EFFB5F6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E299-35C7-4C30-84FF-D889028A57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6171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65AEEB-101F-4CA5-9520-AC04B2828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17C2C3B-8714-4CAA-9789-497E52F08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BF7BC0-45BC-4F55-A973-E1F74F854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9584-98DC-4B7D-9BA2-FFF0AAA690F6}" type="datetimeFigureOut">
              <a:rPr kumimoji="1" lang="ja-JP" altLang="en-US" smtClean="0"/>
              <a:t>2022/9/15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2ACD6F9-E9DC-4FDB-914D-B6232F899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572F49-10F7-40FC-AB9F-EEC8C3761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E299-35C7-4C30-84FF-D889028A57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6896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68827F-A985-41BC-BA90-A48CAB54B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4F83F27-B58D-445A-BDB9-BB63F4DB9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F75F1CA-69DF-41EF-BB5C-5D6F0A2FB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9584-98DC-4B7D-9BA2-FFF0AAA690F6}" type="datetimeFigureOut">
              <a:rPr kumimoji="1" lang="ja-JP" altLang="en-US" smtClean="0"/>
              <a:t>2022/9/15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18F2C27-7141-4DBD-A655-B0AE3801E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FAC622-CB61-4CA0-94A2-153756ED8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E299-35C7-4C30-84FF-D889028A57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9888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C5686A-9859-4809-8CFA-F7E1B96B8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487F16C-6A8D-4FFA-8147-52C8908E4B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B1CE355-C4DD-43E8-B96A-B1CB27A73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22DF363-F906-4C44-8D37-E16D55806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9584-98DC-4B7D-9BA2-FFF0AAA690F6}" type="datetimeFigureOut">
              <a:rPr kumimoji="1" lang="ja-JP" altLang="en-US" smtClean="0"/>
              <a:t>2022/9/15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2D6728C-F306-4926-B408-D82B19DD1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5CA5714-0E64-4A5C-B49E-D04B4BF3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E299-35C7-4C30-84FF-D889028A57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0259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185C4E-38D6-4007-B758-F364D9F36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78B53B5-1014-4E3C-A4EC-E1F519F09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35FFFCC-0596-451B-89B8-776FE9CCC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39840B5-8EB4-4CC0-8CD5-CDF974F25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C6FFE81-8231-463C-9535-66D412C305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18C392B-FB7A-42B3-8B47-BB33E1C3F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9584-98DC-4B7D-9BA2-FFF0AAA690F6}" type="datetimeFigureOut">
              <a:rPr kumimoji="1" lang="ja-JP" altLang="en-US" smtClean="0"/>
              <a:t>2022/9/15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DC75483-BBEB-4E6A-B8D5-08659DFE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D0DE806-965E-46F2-9D84-6C014D8A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E299-35C7-4C30-84FF-D889028A57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1954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137AD9-3C9B-40B2-8D42-FE29B1498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8719BDD-1B06-424A-B474-713D1B6E3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9584-98DC-4B7D-9BA2-FFF0AAA690F6}" type="datetimeFigureOut">
              <a:rPr kumimoji="1" lang="ja-JP" altLang="en-US" smtClean="0"/>
              <a:t>2022/9/15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2688E8E-A763-4067-A8E8-7779A7963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E4B9C91-F478-44C3-9029-DB52DF056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E299-35C7-4C30-84FF-D889028A57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8717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A30D118-DE06-4FEE-A60B-69BA853F1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9584-98DC-4B7D-9BA2-FFF0AAA690F6}" type="datetimeFigureOut">
              <a:rPr kumimoji="1" lang="ja-JP" altLang="en-US" smtClean="0"/>
              <a:t>2022/9/15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24F670A-3FE1-4818-8D6B-2988E6BD4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A055F7-2B82-4895-AE83-F9F4D6089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E299-35C7-4C30-84FF-D889028A57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8863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FAEA18-F872-44E1-9B87-74639B30E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06BA6A5-E94F-4252-AC90-37801518E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C5A48E6-895C-41EA-ABFB-333420959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54FDF64-0E79-46BB-8C03-97DA2946D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9584-98DC-4B7D-9BA2-FFF0AAA690F6}" type="datetimeFigureOut">
              <a:rPr kumimoji="1" lang="ja-JP" altLang="en-US" smtClean="0"/>
              <a:t>2022/9/15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CC07ADD-2B63-49FB-AF68-925C0E149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274EBFD-1700-49B8-8281-A8CE96648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E299-35C7-4C30-84FF-D889028A57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356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587EF7-904C-4E85-BD65-4D93A755A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65C9DCC-94DF-48EE-9604-82B6DAC3BD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BFDC4BA-C5E8-4832-9CFE-EDD9CCD78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490200-67C4-43CF-A691-3EDB0AAB5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9584-98DC-4B7D-9BA2-FFF0AAA690F6}" type="datetimeFigureOut">
              <a:rPr kumimoji="1" lang="ja-JP" altLang="en-US" smtClean="0"/>
              <a:t>2022/9/15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5E8E3BF-3CF5-40F6-9400-B3D3AB9E3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8C13D9A-725F-4564-A3C6-A53B548D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E299-35C7-4C30-84FF-D889028A57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074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AC412E2-1DFA-49E3-A37F-4FEC327F9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CEDCF2-01B7-45C8-97FA-A280E9B21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CFD17D-086C-4139-ABF1-903128E40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19584-98DC-4B7D-9BA2-FFF0AAA690F6}" type="datetimeFigureOut">
              <a:rPr kumimoji="1" lang="ja-JP" altLang="en-US" smtClean="0"/>
              <a:t>2022/9/15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F3C0395-6960-48EE-B2DB-0F45F524A9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4E6B7E-1B4B-4BA8-9D2D-9BCD40332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9E299-35C7-4C30-84FF-D889028A57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234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1.xml"/><Relationship Id="rId7" Type="http://schemas.openxmlformats.org/officeDocument/2006/relationships/slide" Target="slide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5.xml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1.xml"/><Relationship Id="rId7" Type="http://schemas.openxmlformats.org/officeDocument/2006/relationships/slide" Target="slide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1.xml"/><Relationship Id="rId7" Type="http://schemas.openxmlformats.org/officeDocument/2006/relationships/slide" Target="slide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レゴ, おもちゃ, コンピュータ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CD9807F9-5A66-4875-B11E-AF938C9CE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2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ene_C">
            <a:hlinkClick r:id="" action="ppaction://media"/>
            <a:extLst>
              <a:ext uri="{FF2B5EF4-FFF2-40B4-BE49-F238E27FC236}">
                <a16:creationId xmlns:a16="http://schemas.microsoft.com/office/drawing/2014/main" id="{AE26FDE7-DFB0-4B56-90C0-71638D6F04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正方形/長方形 13">
            <a:hlinkClick r:id="rId5" action="ppaction://hlinksldjump"/>
            <a:extLst>
              <a:ext uri="{FF2B5EF4-FFF2-40B4-BE49-F238E27FC236}">
                <a16:creationId xmlns:a16="http://schemas.microsoft.com/office/drawing/2014/main" id="{3F3A09DB-B29D-4C97-A94E-1A59D16834E1}"/>
              </a:ext>
            </a:extLst>
          </p:cNvPr>
          <p:cNvSpPr/>
          <p:nvPr/>
        </p:nvSpPr>
        <p:spPr>
          <a:xfrm>
            <a:off x="485775" y="1752600"/>
            <a:ext cx="1257300" cy="295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hlinkClick r:id="rId6" action="ppaction://hlinksldjump"/>
            <a:extLst>
              <a:ext uri="{FF2B5EF4-FFF2-40B4-BE49-F238E27FC236}">
                <a16:creationId xmlns:a16="http://schemas.microsoft.com/office/drawing/2014/main" id="{40D6BDB5-0F8C-4BE1-A45E-C808EDF5E213}"/>
              </a:ext>
            </a:extLst>
          </p:cNvPr>
          <p:cNvSpPr/>
          <p:nvPr/>
        </p:nvSpPr>
        <p:spPr>
          <a:xfrm>
            <a:off x="1876425" y="1743075"/>
            <a:ext cx="1257300" cy="295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hlinkClick r:id="rId7" action="ppaction://hlinksldjump"/>
            <a:extLst>
              <a:ext uri="{FF2B5EF4-FFF2-40B4-BE49-F238E27FC236}">
                <a16:creationId xmlns:a16="http://schemas.microsoft.com/office/drawing/2014/main" id="{6442FACE-60F9-45F4-83F7-2C93019F0BFE}"/>
              </a:ext>
            </a:extLst>
          </p:cNvPr>
          <p:cNvSpPr/>
          <p:nvPr/>
        </p:nvSpPr>
        <p:spPr>
          <a:xfrm>
            <a:off x="3267075" y="1743075"/>
            <a:ext cx="1257300" cy="295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8" action="ppaction://hlinksldjump"/>
            <a:extLst>
              <a:ext uri="{FF2B5EF4-FFF2-40B4-BE49-F238E27FC236}">
                <a16:creationId xmlns:a16="http://schemas.microsoft.com/office/drawing/2014/main" id="{DE8C697C-2D47-4ECA-B051-898D1A7C4560}"/>
              </a:ext>
            </a:extLst>
          </p:cNvPr>
          <p:cNvSpPr/>
          <p:nvPr/>
        </p:nvSpPr>
        <p:spPr>
          <a:xfrm>
            <a:off x="11504815" y="241069"/>
            <a:ext cx="374072" cy="482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495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, テーブル, Excel&#10;&#10;自動的に生成された説明">
            <a:extLst>
              <a:ext uri="{FF2B5EF4-FFF2-40B4-BE49-F238E27FC236}">
                <a16:creationId xmlns:a16="http://schemas.microsoft.com/office/drawing/2014/main" id="{31AB1841-767A-4BCE-B338-07658B8A3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正方形/長方形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774D5AF-98C4-482C-9C7D-1F812799D55A}"/>
              </a:ext>
            </a:extLst>
          </p:cNvPr>
          <p:cNvSpPr/>
          <p:nvPr/>
        </p:nvSpPr>
        <p:spPr>
          <a:xfrm>
            <a:off x="11820524" y="3495675"/>
            <a:ext cx="257175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3" action="ppaction://hlinksldjump"/>
            <a:extLst>
              <a:ext uri="{FF2B5EF4-FFF2-40B4-BE49-F238E27FC236}">
                <a16:creationId xmlns:a16="http://schemas.microsoft.com/office/drawing/2014/main" id="{3CB3A3E1-586D-459A-A445-02F437D28D44}"/>
              </a:ext>
            </a:extLst>
          </p:cNvPr>
          <p:cNvSpPr/>
          <p:nvPr/>
        </p:nvSpPr>
        <p:spPr>
          <a:xfrm>
            <a:off x="11504815" y="241069"/>
            <a:ext cx="374072" cy="482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617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低い精度で自動的に生成された説明">
            <a:extLst>
              <a:ext uri="{FF2B5EF4-FFF2-40B4-BE49-F238E27FC236}">
                <a16:creationId xmlns:a16="http://schemas.microsoft.com/office/drawing/2014/main" id="{64065E0D-3B77-4E49-8D83-ED0DEC3CD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正方形/長方形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03886A7-0A0E-4A14-A344-7482263668FD}"/>
              </a:ext>
            </a:extLst>
          </p:cNvPr>
          <p:cNvSpPr/>
          <p:nvPr/>
        </p:nvSpPr>
        <p:spPr>
          <a:xfrm>
            <a:off x="114299" y="3495675"/>
            <a:ext cx="257175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3" action="ppaction://hlinksldjump"/>
            <a:extLst>
              <a:ext uri="{FF2B5EF4-FFF2-40B4-BE49-F238E27FC236}">
                <a16:creationId xmlns:a16="http://schemas.microsoft.com/office/drawing/2014/main" id="{7EB5CF7C-B38F-42D6-9420-818B61E71B6B}"/>
              </a:ext>
            </a:extLst>
          </p:cNvPr>
          <p:cNvSpPr/>
          <p:nvPr/>
        </p:nvSpPr>
        <p:spPr>
          <a:xfrm>
            <a:off x="11504815" y="241069"/>
            <a:ext cx="374072" cy="482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415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p">
            <a:hlinkClick r:id="" action="ppaction://media"/>
            <a:extLst>
              <a:ext uri="{FF2B5EF4-FFF2-40B4-BE49-F238E27FC236}">
                <a16:creationId xmlns:a16="http://schemas.microsoft.com/office/drawing/2014/main" id="{06B02E61-AE55-4735-9257-91A868825C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楕円 5">
            <a:hlinkClick r:id="rId5" action="ppaction://hlinksldjump"/>
            <a:extLst>
              <a:ext uri="{FF2B5EF4-FFF2-40B4-BE49-F238E27FC236}">
                <a16:creationId xmlns:a16="http://schemas.microsoft.com/office/drawing/2014/main" id="{65C0D06D-B59C-4F1A-98ED-BD3DBAA72199}"/>
              </a:ext>
            </a:extLst>
          </p:cNvPr>
          <p:cNvSpPr/>
          <p:nvPr/>
        </p:nvSpPr>
        <p:spPr>
          <a:xfrm rot="5400000">
            <a:off x="11697226" y="2473366"/>
            <a:ext cx="360000" cy="36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hlinkClick r:id="rId6" action="ppaction://hlinksldjump"/>
            <a:extLst>
              <a:ext uri="{FF2B5EF4-FFF2-40B4-BE49-F238E27FC236}">
                <a16:creationId xmlns:a16="http://schemas.microsoft.com/office/drawing/2014/main" id="{4458C7A9-D97E-49B7-B9CF-57709223A7A0}"/>
              </a:ext>
            </a:extLst>
          </p:cNvPr>
          <p:cNvSpPr/>
          <p:nvPr/>
        </p:nvSpPr>
        <p:spPr>
          <a:xfrm rot="5400000">
            <a:off x="11711081" y="3249001"/>
            <a:ext cx="360000" cy="36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hlinkClick r:id="rId7" action="ppaction://hlinksldjump"/>
            <a:extLst>
              <a:ext uri="{FF2B5EF4-FFF2-40B4-BE49-F238E27FC236}">
                <a16:creationId xmlns:a16="http://schemas.microsoft.com/office/drawing/2014/main" id="{05616008-F06C-4F3C-8051-039043D17350}"/>
              </a:ext>
            </a:extLst>
          </p:cNvPr>
          <p:cNvSpPr/>
          <p:nvPr/>
        </p:nvSpPr>
        <p:spPr>
          <a:xfrm rot="5400000">
            <a:off x="11724935" y="4024636"/>
            <a:ext cx="360000" cy="36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292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803D026F-48CC-49BC-AEF5-8468730DA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CD5EE2DE-9032-42FA-9E01-1A5A8EEA1643}"/>
              </a:ext>
            </a:extLst>
          </p:cNvPr>
          <p:cNvSpPr/>
          <p:nvPr/>
        </p:nvSpPr>
        <p:spPr>
          <a:xfrm>
            <a:off x="11504815" y="241069"/>
            <a:ext cx="374072" cy="482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6525C95-0EAF-47BE-82FD-AF68EA4CAFF0}"/>
              </a:ext>
            </a:extLst>
          </p:cNvPr>
          <p:cNvSpPr/>
          <p:nvPr/>
        </p:nvSpPr>
        <p:spPr>
          <a:xfrm>
            <a:off x="11820524" y="3495675"/>
            <a:ext cx="257175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384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2E77DC96-91FA-4D03-AE20-88FBD5B0B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正方形/長方形 6">
            <a:hlinkClick r:id="rId3" action="ppaction://hlinksldjump"/>
            <a:extLst>
              <a:ext uri="{FF2B5EF4-FFF2-40B4-BE49-F238E27FC236}">
                <a16:creationId xmlns:a16="http://schemas.microsoft.com/office/drawing/2014/main" id="{312C0C50-BF55-43EE-9090-4FE84684A37A}"/>
              </a:ext>
            </a:extLst>
          </p:cNvPr>
          <p:cNvSpPr/>
          <p:nvPr/>
        </p:nvSpPr>
        <p:spPr>
          <a:xfrm>
            <a:off x="11504815" y="241069"/>
            <a:ext cx="374072" cy="482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93AB674-981F-40D5-A1F1-0616977B4B24}"/>
              </a:ext>
            </a:extLst>
          </p:cNvPr>
          <p:cNvSpPr/>
          <p:nvPr/>
        </p:nvSpPr>
        <p:spPr>
          <a:xfrm>
            <a:off x="114299" y="3495675"/>
            <a:ext cx="257175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209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&#10;&#10;中程度の精度で自動的に生成された説明">
            <a:extLst>
              <a:ext uri="{FF2B5EF4-FFF2-40B4-BE49-F238E27FC236}">
                <a16:creationId xmlns:a16="http://schemas.microsoft.com/office/drawing/2014/main" id="{E56F4949-30ED-4B6D-9186-50DA1107D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7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ene_A">
            <a:hlinkClick r:id="" action="ppaction://media"/>
            <a:extLst>
              <a:ext uri="{FF2B5EF4-FFF2-40B4-BE49-F238E27FC236}">
                <a16:creationId xmlns:a16="http://schemas.microsoft.com/office/drawing/2014/main" id="{5E2BB459-4057-4455-AC9E-88C5D42E0E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正方形/長方形 6">
            <a:hlinkClick r:id="rId5" action="ppaction://hlinksldjump"/>
            <a:extLst>
              <a:ext uri="{FF2B5EF4-FFF2-40B4-BE49-F238E27FC236}">
                <a16:creationId xmlns:a16="http://schemas.microsoft.com/office/drawing/2014/main" id="{D573FE39-7FFE-4E08-9637-8E76EAF00232}"/>
              </a:ext>
            </a:extLst>
          </p:cNvPr>
          <p:cNvSpPr/>
          <p:nvPr/>
        </p:nvSpPr>
        <p:spPr>
          <a:xfrm>
            <a:off x="485775" y="1752600"/>
            <a:ext cx="1257300" cy="295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6" action="ppaction://hlinksldjump"/>
            <a:extLst>
              <a:ext uri="{FF2B5EF4-FFF2-40B4-BE49-F238E27FC236}">
                <a16:creationId xmlns:a16="http://schemas.microsoft.com/office/drawing/2014/main" id="{57F7859B-2027-49F8-86EE-63D304849ED8}"/>
              </a:ext>
            </a:extLst>
          </p:cNvPr>
          <p:cNvSpPr/>
          <p:nvPr/>
        </p:nvSpPr>
        <p:spPr>
          <a:xfrm>
            <a:off x="1876425" y="1743075"/>
            <a:ext cx="1257300" cy="295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7" action="ppaction://hlinksldjump"/>
            <a:extLst>
              <a:ext uri="{FF2B5EF4-FFF2-40B4-BE49-F238E27FC236}">
                <a16:creationId xmlns:a16="http://schemas.microsoft.com/office/drawing/2014/main" id="{A4D3EA70-B30B-42AA-90EC-353F4FB79A95}"/>
              </a:ext>
            </a:extLst>
          </p:cNvPr>
          <p:cNvSpPr/>
          <p:nvPr/>
        </p:nvSpPr>
        <p:spPr>
          <a:xfrm>
            <a:off x="3267075" y="1743075"/>
            <a:ext cx="1257300" cy="295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8" action="ppaction://hlinksldjump"/>
            <a:extLst>
              <a:ext uri="{FF2B5EF4-FFF2-40B4-BE49-F238E27FC236}">
                <a16:creationId xmlns:a16="http://schemas.microsoft.com/office/drawing/2014/main" id="{BE5A60DD-D7D6-437A-81FD-F6799A1C4A8A}"/>
              </a:ext>
            </a:extLst>
          </p:cNvPr>
          <p:cNvSpPr/>
          <p:nvPr/>
        </p:nvSpPr>
        <p:spPr>
          <a:xfrm>
            <a:off x="11504815" y="241069"/>
            <a:ext cx="374072" cy="482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40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B4572934-5FC9-4C27-A575-F4D7232B8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6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ene_B">
            <a:hlinkClick r:id="" action="ppaction://media"/>
            <a:extLst>
              <a:ext uri="{FF2B5EF4-FFF2-40B4-BE49-F238E27FC236}">
                <a16:creationId xmlns:a16="http://schemas.microsoft.com/office/drawing/2014/main" id="{DE42809F-95F4-4D64-8D35-490F4237E4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正方形/長方形 10">
            <a:hlinkClick r:id="rId5" action="ppaction://hlinksldjump"/>
            <a:extLst>
              <a:ext uri="{FF2B5EF4-FFF2-40B4-BE49-F238E27FC236}">
                <a16:creationId xmlns:a16="http://schemas.microsoft.com/office/drawing/2014/main" id="{E8E152FA-F2FA-4C6E-9833-5F9587DAF474}"/>
              </a:ext>
            </a:extLst>
          </p:cNvPr>
          <p:cNvSpPr/>
          <p:nvPr/>
        </p:nvSpPr>
        <p:spPr>
          <a:xfrm>
            <a:off x="485775" y="1752600"/>
            <a:ext cx="1257300" cy="295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hlinkClick r:id="rId6" action="ppaction://hlinksldjump"/>
            <a:extLst>
              <a:ext uri="{FF2B5EF4-FFF2-40B4-BE49-F238E27FC236}">
                <a16:creationId xmlns:a16="http://schemas.microsoft.com/office/drawing/2014/main" id="{C23CC03F-2981-4B2A-96E7-7E65C3175126}"/>
              </a:ext>
            </a:extLst>
          </p:cNvPr>
          <p:cNvSpPr/>
          <p:nvPr/>
        </p:nvSpPr>
        <p:spPr>
          <a:xfrm>
            <a:off x="1876425" y="1743075"/>
            <a:ext cx="1257300" cy="295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hlinkClick r:id="rId7" action="ppaction://hlinksldjump"/>
            <a:extLst>
              <a:ext uri="{FF2B5EF4-FFF2-40B4-BE49-F238E27FC236}">
                <a16:creationId xmlns:a16="http://schemas.microsoft.com/office/drawing/2014/main" id="{D4AB8E87-345F-4408-959E-168E1FB46FBD}"/>
              </a:ext>
            </a:extLst>
          </p:cNvPr>
          <p:cNvSpPr/>
          <p:nvPr/>
        </p:nvSpPr>
        <p:spPr>
          <a:xfrm>
            <a:off x="3267075" y="1743075"/>
            <a:ext cx="1257300" cy="295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8" action="ppaction://hlinksldjump"/>
            <a:extLst>
              <a:ext uri="{FF2B5EF4-FFF2-40B4-BE49-F238E27FC236}">
                <a16:creationId xmlns:a16="http://schemas.microsoft.com/office/drawing/2014/main" id="{E2DD54C4-6738-4406-ADAD-E27C5B20D654}"/>
              </a:ext>
            </a:extLst>
          </p:cNvPr>
          <p:cNvSpPr/>
          <p:nvPr/>
        </p:nvSpPr>
        <p:spPr>
          <a:xfrm>
            <a:off x="11504815" y="241069"/>
            <a:ext cx="374072" cy="482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68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5626BEA4-8283-41BD-9E9E-2625A062D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0</Words>
  <Application>Microsoft Office PowerPoint</Application>
  <PresentationFormat>ワイド画面</PresentationFormat>
  <Paragraphs>0</Paragraphs>
  <Slides>12</Slides>
  <Notes>0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6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HIRAMATSU MAYU/平松 麻由(ＭＥＥ/和事/設計・DMG)</dc:creator>
  <cp:lastModifiedBy>HIRAMATSU MAYU/平松 麻由(ＭＥＥ/和事/設計・DMG)</cp:lastModifiedBy>
  <cp:revision>37</cp:revision>
  <dcterms:created xsi:type="dcterms:W3CDTF">2022-08-17T03:10:33Z</dcterms:created>
  <dcterms:modified xsi:type="dcterms:W3CDTF">2022-09-15T09:49:51Z</dcterms:modified>
</cp:coreProperties>
</file>