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399" r:id="rId3"/>
    <p:sldId id="1078" r:id="rId4"/>
    <p:sldId id="401" r:id="rId5"/>
    <p:sldId id="1074" r:id="rId6"/>
    <p:sldId id="1072" r:id="rId7"/>
    <p:sldId id="208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494"/>
    <a:srgbClr val="41AEF7"/>
    <a:srgbClr val="FFFF66"/>
    <a:srgbClr val="FFFF99"/>
    <a:srgbClr val="ED9090"/>
    <a:srgbClr val="1EC5D7"/>
    <a:srgbClr val="8EC90D"/>
    <a:srgbClr val="FFEBEC"/>
    <a:srgbClr val="F49A2A"/>
    <a:srgbClr val="003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0" d="100"/>
          <a:sy n="110" d="100"/>
        </p:scale>
        <p:origin x="53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w57sv\vol5\1-2&#65307;&#21942;&#26989;&#65298;&#35506;\2.&#31038;&#22806;&#31192;\15;&#12503;&#12524;&#12476;&#12531;&#36039;&#26009;(PPT)\22B\&#38651;&#28201;&#8658;EQ\&#38651;&#27671;&#12539;&#12460;&#12473;&#26009;&#37329;&#25512;&#31227;&#65288;20&#24180;8&#26376;&#65374;22&#24180;&#65302;&#26376;&#6528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aw57sv\vol5\1-2&#65307;&#21942;&#26989;&#65298;&#35506;\2.&#31038;&#22806;&#31192;\15;&#12503;&#12524;&#12476;&#12531;&#36039;&#26009;(PPT)\22B\&#38651;&#28201;&#8658;EQ\&#12304;&#12464;&#12521;&#12501;&#12305;GE&#32076;&#28168;&#21177;&#26524;&#26481;&#2014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全国の電気料金単価（平均）</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0700849383120874E-2"/>
          <c:y val="0.16920392024921516"/>
          <c:w val="0.93339704553355396"/>
          <c:h val="0.68070161245695537"/>
        </c:manualLayout>
      </c:layout>
      <c:lineChart>
        <c:grouping val="standard"/>
        <c:varyColors val="0"/>
        <c:ser>
          <c:idx val="0"/>
          <c:order val="0"/>
          <c:tx>
            <c:strRef>
              <c:f>電気料金!$B$5</c:f>
              <c:strCache>
                <c:ptCount val="1"/>
                <c:pt idx="0">
                  <c:v>電力(三相50kW未満)</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6749072365529725E-3"/>
                  <c:y val="-6.7781451028674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3E-47CD-8E0B-16CBD4DDB858}"/>
                </c:ext>
              </c:extLst>
            </c:dLbl>
            <c:dLbl>
              <c:idx val="1"/>
              <c:delete val="1"/>
              <c:extLst>
                <c:ext xmlns:c15="http://schemas.microsoft.com/office/drawing/2012/chart" uri="{CE6537A1-D6FC-4f65-9D91-7224C49458BB}"/>
                <c:ext xmlns:c16="http://schemas.microsoft.com/office/drawing/2014/chart" uri="{C3380CC4-5D6E-409C-BE32-E72D297353CC}">
                  <c16:uniqueId val="{00000001-DC3E-47CD-8E0B-16CBD4DDB858}"/>
                </c:ext>
              </c:extLst>
            </c:dLbl>
            <c:dLbl>
              <c:idx val="2"/>
              <c:delete val="1"/>
              <c:extLst>
                <c:ext xmlns:c15="http://schemas.microsoft.com/office/drawing/2012/chart" uri="{CE6537A1-D6FC-4f65-9D91-7224C49458BB}"/>
                <c:ext xmlns:c16="http://schemas.microsoft.com/office/drawing/2014/chart" uri="{C3380CC4-5D6E-409C-BE32-E72D297353CC}">
                  <c16:uniqueId val="{00000002-DC3E-47CD-8E0B-16CBD4DDB858}"/>
                </c:ext>
              </c:extLst>
            </c:dLbl>
            <c:dLbl>
              <c:idx val="3"/>
              <c:layout>
                <c:manualLayout>
                  <c:x val="-2.0819777367727162E-2"/>
                  <c:y val="-4.2809337491794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3E-47CD-8E0B-16CBD4DDB858}"/>
                </c:ext>
              </c:extLst>
            </c:dLbl>
            <c:dLbl>
              <c:idx val="4"/>
              <c:delete val="1"/>
              <c:extLst>
                <c:ext xmlns:c15="http://schemas.microsoft.com/office/drawing/2012/chart" uri="{CE6537A1-D6FC-4f65-9D91-7224C49458BB}"/>
                <c:ext xmlns:c16="http://schemas.microsoft.com/office/drawing/2014/chart" uri="{C3380CC4-5D6E-409C-BE32-E72D297353CC}">
                  <c16:uniqueId val="{00000004-DC3E-47CD-8E0B-16CBD4DDB858}"/>
                </c:ext>
              </c:extLst>
            </c:dLbl>
            <c:dLbl>
              <c:idx val="5"/>
              <c:layout>
                <c:manualLayout>
                  <c:x val="-1.3879851578484755E-2"/>
                  <c:y val="-6.7781451028674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3E-47CD-8E0B-16CBD4DDB858}"/>
                </c:ext>
              </c:extLst>
            </c:dLbl>
            <c:dLbl>
              <c:idx val="6"/>
              <c:delete val="1"/>
              <c:extLst>
                <c:ext xmlns:c15="http://schemas.microsoft.com/office/drawing/2012/chart" uri="{CE6537A1-D6FC-4f65-9D91-7224C49458BB}"/>
                <c:ext xmlns:c16="http://schemas.microsoft.com/office/drawing/2014/chart" uri="{C3380CC4-5D6E-409C-BE32-E72D297353CC}">
                  <c16:uniqueId val="{00000006-DC3E-47CD-8E0B-16CBD4DDB858}"/>
                </c:ext>
              </c:extLst>
            </c:dLbl>
            <c:dLbl>
              <c:idx val="7"/>
              <c:delete val="1"/>
              <c:extLst>
                <c:ext xmlns:c15="http://schemas.microsoft.com/office/drawing/2012/chart" uri="{CE6537A1-D6FC-4f65-9D91-7224C49458BB}"/>
                <c:ext xmlns:c16="http://schemas.microsoft.com/office/drawing/2014/chart" uri="{C3380CC4-5D6E-409C-BE32-E72D297353CC}">
                  <c16:uniqueId val="{00000007-DC3E-47CD-8E0B-16CBD4DDB858}"/>
                </c:ext>
              </c:extLst>
            </c:dLbl>
            <c:dLbl>
              <c:idx val="8"/>
              <c:delete val="1"/>
              <c:extLst>
                <c:ext xmlns:c15="http://schemas.microsoft.com/office/drawing/2012/chart" uri="{CE6537A1-D6FC-4f65-9D91-7224C49458BB}"/>
                <c:ext xmlns:c16="http://schemas.microsoft.com/office/drawing/2014/chart" uri="{C3380CC4-5D6E-409C-BE32-E72D297353CC}">
                  <c16:uniqueId val="{00000008-DC3E-47CD-8E0B-16CBD4DDB858}"/>
                </c:ext>
              </c:extLst>
            </c:dLbl>
            <c:dLbl>
              <c:idx val="9"/>
              <c:delete val="1"/>
              <c:extLst>
                <c:ext xmlns:c15="http://schemas.microsoft.com/office/drawing/2012/chart" uri="{CE6537A1-D6FC-4f65-9D91-7224C49458BB}"/>
                <c:ext xmlns:c16="http://schemas.microsoft.com/office/drawing/2014/chart" uri="{C3380CC4-5D6E-409C-BE32-E72D297353CC}">
                  <c16:uniqueId val="{00000009-DC3E-47CD-8E0B-16CBD4DDB858}"/>
                </c:ext>
              </c:extLst>
            </c:dLbl>
            <c:dLbl>
              <c:idx val="10"/>
              <c:layout>
                <c:manualLayout>
                  <c:x val="-2.6024721709658916E-2"/>
                  <c:y val="-5.7079116655725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3E-47CD-8E0B-16CBD4DDB858}"/>
                </c:ext>
              </c:extLst>
            </c:dLbl>
            <c:dLbl>
              <c:idx val="11"/>
              <c:delete val="1"/>
              <c:extLst>
                <c:ext xmlns:c15="http://schemas.microsoft.com/office/drawing/2012/chart" uri="{CE6537A1-D6FC-4f65-9D91-7224C49458BB}"/>
                <c:ext xmlns:c16="http://schemas.microsoft.com/office/drawing/2014/chart" uri="{C3380CC4-5D6E-409C-BE32-E72D297353CC}">
                  <c16:uniqueId val="{0000000B-DC3E-47CD-8E0B-16CBD4DDB858}"/>
                </c:ext>
              </c:extLst>
            </c:dLbl>
            <c:dLbl>
              <c:idx val="12"/>
              <c:layout>
                <c:manualLayout>
                  <c:x val="-2.4289740262348449E-2"/>
                  <c:y val="-7.1348895819656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3E-47CD-8E0B-16CBD4DDB858}"/>
                </c:ext>
              </c:extLst>
            </c:dLbl>
            <c:dLbl>
              <c:idx val="13"/>
              <c:delete val="1"/>
              <c:extLst>
                <c:ext xmlns:c15="http://schemas.microsoft.com/office/drawing/2012/chart" uri="{CE6537A1-D6FC-4f65-9D91-7224C49458BB}"/>
                <c:ext xmlns:c16="http://schemas.microsoft.com/office/drawing/2014/chart" uri="{C3380CC4-5D6E-409C-BE32-E72D297353CC}">
                  <c16:uniqueId val="{0000000D-DC3E-47CD-8E0B-16CBD4DDB858}"/>
                </c:ext>
              </c:extLst>
            </c:dLbl>
            <c:dLbl>
              <c:idx val="14"/>
              <c:delete val="1"/>
              <c:extLst>
                <c:ext xmlns:c15="http://schemas.microsoft.com/office/drawing/2012/chart" uri="{CE6537A1-D6FC-4f65-9D91-7224C49458BB}"/>
                <c:ext xmlns:c16="http://schemas.microsoft.com/office/drawing/2014/chart" uri="{C3380CC4-5D6E-409C-BE32-E72D297353CC}">
                  <c16:uniqueId val="{0000000E-DC3E-47CD-8E0B-16CBD4DDB858}"/>
                </c:ext>
              </c:extLst>
            </c:dLbl>
            <c:dLbl>
              <c:idx val="15"/>
              <c:layout>
                <c:manualLayout>
                  <c:x val="-2.4289740262348321E-2"/>
                  <c:y val="-6.421400623769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3E-47CD-8E0B-16CBD4DDB858}"/>
                </c:ext>
              </c:extLst>
            </c:dLbl>
            <c:dLbl>
              <c:idx val="16"/>
              <c:delete val="1"/>
              <c:extLst>
                <c:ext xmlns:c15="http://schemas.microsoft.com/office/drawing/2012/chart" uri="{CE6537A1-D6FC-4f65-9D91-7224C49458BB}"/>
                <c:ext xmlns:c16="http://schemas.microsoft.com/office/drawing/2014/chart" uri="{C3380CC4-5D6E-409C-BE32-E72D297353CC}">
                  <c16:uniqueId val="{00000010-DC3E-47CD-8E0B-16CBD4DDB858}"/>
                </c:ext>
              </c:extLst>
            </c:dLbl>
            <c:dLbl>
              <c:idx val="17"/>
              <c:layout>
                <c:manualLayout>
                  <c:x val="-2.775970315696951E-2"/>
                  <c:y val="-6.0646561446708415E-2"/>
                </c:manualLayout>
              </c:layout>
              <c:tx>
                <c:rich>
                  <a:bodyPr/>
                  <a:lstStyle/>
                  <a:p>
                    <a:fld id="{23EA1A28-5BBD-4658-9D30-8EE30989F796}" type="VALUE">
                      <a:rPr lang="en-US" altLang="ja-JP" baseline="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C3E-47CD-8E0B-16CBD4DDB858}"/>
                </c:ext>
              </c:extLst>
            </c:dLbl>
            <c:dLbl>
              <c:idx val="18"/>
              <c:delete val="1"/>
              <c:extLst>
                <c:ext xmlns:c15="http://schemas.microsoft.com/office/drawing/2012/chart" uri="{CE6537A1-D6FC-4f65-9D91-7224C49458BB}"/>
                <c:ext xmlns:c16="http://schemas.microsoft.com/office/drawing/2014/chart" uri="{C3380CC4-5D6E-409C-BE32-E72D297353CC}">
                  <c16:uniqueId val="{00000012-DC3E-47CD-8E0B-16CBD4DDB858}"/>
                </c:ext>
              </c:extLst>
            </c:dLbl>
            <c:dLbl>
              <c:idx val="19"/>
              <c:delete val="1"/>
              <c:extLst>
                <c:ext xmlns:c15="http://schemas.microsoft.com/office/drawing/2012/chart" uri="{CE6537A1-D6FC-4f65-9D91-7224C49458BB}"/>
                <c:ext xmlns:c16="http://schemas.microsoft.com/office/drawing/2014/chart" uri="{C3380CC4-5D6E-409C-BE32-E72D297353CC}">
                  <c16:uniqueId val="{00000013-DC3E-47CD-8E0B-16CBD4DDB858}"/>
                </c:ext>
              </c:extLst>
            </c:dLbl>
            <c:dLbl>
              <c:idx val="20"/>
              <c:delete val="1"/>
              <c:extLst>
                <c:ext xmlns:c15="http://schemas.microsoft.com/office/drawing/2012/chart" uri="{CE6537A1-D6FC-4f65-9D91-7224C49458BB}"/>
                <c:ext xmlns:c16="http://schemas.microsoft.com/office/drawing/2014/chart" uri="{C3380CC4-5D6E-409C-BE32-E72D297353CC}">
                  <c16:uniqueId val="{00000014-DC3E-47CD-8E0B-16CBD4DDB858}"/>
                </c:ext>
              </c:extLst>
            </c:dLbl>
            <c:dLbl>
              <c:idx val="21"/>
              <c:delete val="1"/>
              <c:extLst>
                <c:ext xmlns:c15="http://schemas.microsoft.com/office/drawing/2012/chart" uri="{CE6537A1-D6FC-4f65-9D91-7224C49458BB}"/>
                <c:ext xmlns:c16="http://schemas.microsoft.com/office/drawing/2014/chart" uri="{C3380CC4-5D6E-409C-BE32-E72D297353CC}">
                  <c16:uniqueId val="{00000015-DC3E-47CD-8E0B-16CBD4DDB858}"/>
                </c:ext>
              </c:extLst>
            </c:dLbl>
            <c:dLbl>
              <c:idx val="22"/>
              <c:layout>
                <c:manualLayout>
                  <c:x val="-2.2554758815037726E-2"/>
                  <c:y val="-7.1348895819656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3E-47CD-8E0B-16CBD4DDB858}"/>
                </c:ext>
              </c:extLst>
            </c:dLbl>
            <c:dLbl>
              <c:idx val="23"/>
              <c:delete val="1"/>
              <c:extLst>
                <c:ext xmlns:c15="http://schemas.microsoft.com/office/drawing/2012/chart" uri="{CE6537A1-D6FC-4f65-9D91-7224C49458BB}"/>
                <c:ext xmlns:c16="http://schemas.microsoft.com/office/drawing/2014/chart" uri="{C3380CC4-5D6E-409C-BE32-E72D297353CC}">
                  <c16:uniqueId val="{00000017-DC3E-47CD-8E0B-16CBD4DDB858}"/>
                </c:ext>
              </c:extLst>
            </c:dLbl>
            <c:dLbl>
              <c:idx val="24"/>
              <c:layout>
                <c:manualLayout>
                  <c:x val="-1.2723050302514898E-16"/>
                  <c:y val="-5.3511671864742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3E-47CD-8E0B-16CBD4DDB85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電気料金!$C$4:$AA$4</c:f>
              <c:strCache>
                <c:ptCount val="25"/>
                <c:pt idx="0">
                  <c:v>20/8</c:v>
                </c:pt>
                <c:pt idx="1">
                  <c:v>20/9</c:v>
                </c:pt>
                <c:pt idx="2">
                  <c:v>20/10</c:v>
                </c:pt>
                <c:pt idx="3">
                  <c:v>20/11</c:v>
                </c:pt>
                <c:pt idx="4">
                  <c:v>20/12</c:v>
                </c:pt>
                <c:pt idx="5">
                  <c:v>21/1</c:v>
                </c:pt>
                <c:pt idx="6">
                  <c:v>21/2</c:v>
                </c:pt>
                <c:pt idx="7">
                  <c:v>21/3</c:v>
                </c:pt>
                <c:pt idx="8">
                  <c:v>21/4</c:v>
                </c:pt>
                <c:pt idx="9">
                  <c:v>21/5</c:v>
                </c:pt>
                <c:pt idx="10">
                  <c:v>21/6</c:v>
                </c:pt>
                <c:pt idx="11">
                  <c:v>21/7</c:v>
                </c:pt>
                <c:pt idx="12">
                  <c:v>21/8</c:v>
                </c:pt>
                <c:pt idx="13">
                  <c:v>21/9</c:v>
                </c:pt>
                <c:pt idx="14">
                  <c:v>21/10</c:v>
                </c:pt>
                <c:pt idx="15">
                  <c:v>21/11</c:v>
                </c:pt>
                <c:pt idx="16">
                  <c:v>21/12</c:v>
                </c:pt>
                <c:pt idx="17">
                  <c:v>22/1</c:v>
                </c:pt>
                <c:pt idx="18">
                  <c:v>22/2</c:v>
                </c:pt>
                <c:pt idx="19">
                  <c:v>22/3</c:v>
                </c:pt>
                <c:pt idx="20">
                  <c:v>22/4</c:v>
                </c:pt>
                <c:pt idx="21">
                  <c:v>22/5</c:v>
                </c:pt>
                <c:pt idx="22">
                  <c:v>22/6</c:v>
                </c:pt>
                <c:pt idx="23">
                  <c:v>22/7</c:v>
                </c:pt>
                <c:pt idx="24">
                  <c:v>22/8</c:v>
                </c:pt>
              </c:strCache>
            </c:strRef>
          </c:cat>
          <c:val>
            <c:numRef>
              <c:f>電気料金!$C$5:$AA$5</c:f>
              <c:numCache>
                <c:formatCode>General</c:formatCode>
                <c:ptCount val="25"/>
                <c:pt idx="0">
                  <c:v>23.47</c:v>
                </c:pt>
                <c:pt idx="1">
                  <c:v>22.82</c:v>
                </c:pt>
                <c:pt idx="2">
                  <c:v>26.41</c:v>
                </c:pt>
                <c:pt idx="3">
                  <c:v>27.01</c:v>
                </c:pt>
                <c:pt idx="4">
                  <c:v>24.92</c:v>
                </c:pt>
                <c:pt idx="5">
                  <c:v>20.010000000000002</c:v>
                </c:pt>
                <c:pt idx="6">
                  <c:v>21.42</c:v>
                </c:pt>
                <c:pt idx="7">
                  <c:v>23.26</c:v>
                </c:pt>
                <c:pt idx="8">
                  <c:v>25.29</c:v>
                </c:pt>
                <c:pt idx="9">
                  <c:v>26.71</c:v>
                </c:pt>
                <c:pt idx="10">
                  <c:v>27.5</c:v>
                </c:pt>
                <c:pt idx="11">
                  <c:v>25.06</c:v>
                </c:pt>
                <c:pt idx="12">
                  <c:v>23.16</c:v>
                </c:pt>
                <c:pt idx="13">
                  <c:v>25.52</c:v>
                </c:pt>
                <c:pt idx="14">
                  <c:v>27.81</c:v>
                </c:pt>
                <c:pt idx="15">
                  <c:v>29.06</c:v>
                </c:pt>
                <c:pt idx="16">
                  <c:v>27.39</c:v>
                </c:pt>
                <c:pt idx="17">
                  <c:v>23.76</c:v>
                </c:pt>
                <c:pt idx="18">
                  <c:v>25.03</c:v>
                </c:pt>
                <c:pt idx="19">
                  <c:v>27.28</c:v>
                </c:pt>
                <c:pt idx="20">
                  <c:v>29.66</c:v>
                </c:pt>
                <c:pt idx="21">
                  <c:v>31.79</c:v>
                </c:pt>
                <c:pt idx="22">
                  <c:v>32.130000000000003</c:v>
                </c:pt>
                <c:pt idx="23">
                  <c:v>28.99</c:v>
                </c:pt>
                <c:pt idx="24">
                  <c:v>28.85</c:v>
                </c:pt>
              </c:numCache>
            </c:numRef>
          </c:val>
          <c:smooth val="0"/>
          <c:extLst>
            <c:ext xmlns:c16="http://schemas.microsoft.com/office/drawing/2014/chart" uri="{C3380CC4-5D6E-409C-BE32-E72D297353CC}">
              <c16:uniqueId val="{00000019-DC3E-47CD-8E0B-16CBD4DDB858}"/>
            </c:ext>
          </c:extLst>
        </c:ser>
        <c:ser>
          <c:idx val="1"/>
          <c:order val="1"/>
          <c:tx>
            <c:strRef>
              <c:f>電気料金!$B$6</c:f>
              <c:strCache>
                <c:ptCount val="1"/>
                <c:pt idx="0">
                  <c:v>電灯(単相50kW未満）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879851578484762E-2"/>
                  <c:y val="6.7781451028674042E-2"/>
                </c:manualLayout>
              </c:layout>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C3E-47CD-8E0B-16CBD4DDB858}"/>
                </c:ext>
              </c:extLst>
            </c:dLbl>
            <c:dLbl>
              <c:idx val="1"/>
              <c:delete val="1"/>
              <c:extLst>
                <c:ext xmlns:c15="http://schemas.microsoft.com/office/drawing/2012/chart" uri="{CE6537A1-D6FC-4f65-9D91-7224C49458BB}"/>
                <c:ext xmlns:c16="http://schemas.microsoft.com/office/drawing/2014/chart" uri="{C3380CC4-5D6E-409C-BE32-E72D297353CC}">
                  <c16:uniqueId val="{0000001B-DC3E-47CD-8E0B-16CBD4DDB858}"/>
                </c:ext>
              </c:extLst>
            </c:dLbl>
            <c:dLbl>
              <c:idx val="2"/>
              <c:delete val="1"/>
              <c:extLst>
                <c:ext xmlns:c15="http://schemas.microsoft.com/office/drawing/2012/chart" uri="{CE6537A1-D6FC-4f65-9D91-7224C49458BB}"/>
                <c:ext xmlns:c16="http://schemas.microsoft.com/office/drawing/2014/chart" uri="{C3380CC4-5D6E-409C-BE32-E72D297353CC}">
                  <c16:uniqueId val="{0000001C-DC3E-47CD-8E0B-16CBD4DDB858}"/>
                </c:ext>
              </c:extLst>
            </c:dLbl>
            <c:dLbl>
              <c:idx val="3"/>
              <c:delete val="1"/>
              <c:extLst>
                <c:ext xmlns:c15="http://schemas.microsoft.com/office/drawing/2012/chart" uri="{CE6537A1-D6FC-4f65-9D91-7224C49458BB}"/>
                <c:ext xmlns:c16="http://schemas.microsoft.com/office/drawing/2014/chart" uri="{C3380CC4-5D6E-409C-BE32-E72D297353CC}">
                  <c16:uniqueId val="{0000001D-DC3E-47CD-8E0B-16CBD4DDB858}"/>
                </c:ext>
              </c:extLst>
            </c:dLbl>
            <c:dLbl>
              <c:idx val="4"/>
              <c:delete val="1"/>
              <c:extLst>
                <c:ext xmlns:c15="http://schemas.microsoft.com/office/drawing/2012/chart" uri="{CE6537A1-D6FC-4f65-9D91-7224C49458BB}"/>
                <c:ext xmlns:c16="http://schemas.microsoft.com/office/drawing/2014/chart" uri="{C3380CC4-5D6E-409C-BE32-E72D297353CC}">
                  <c16:uniqueId val="{0000001E-DC3E-47CD-8E0B-16CBD4DDB858}"/>
                </c:ext>
              </c:extLst>
            </c:dLbl>
            <c:dLbl>
              <c:idx val="5"/>
              <c:delete val="1"/>
              <c:extLst>
                <c:ext xmlns:c15="http://schemas.microsoft.com/office/drawing/2012/chart" uri="{CE6537A1-D6FC-4f65-9D91-7224C49458BB}"/>
                <c:ext xmlns:c16="http://schemas.microsoft.com/office/drawing/2014/chart" uri="{C3380CC4-5D6E-409C-BE32-E72D297353CC}">
                  <c16:uniqueId val="{0000001F-DC3E-47CD-8E0B-16CBD4DDB858}"/>
                </c:ext>
              </c:extLst>
            </c:dLbl>
            <c:dLbl>
              <c:idx val="6"/>
              <c:layout>
                <c:manualLayout>
                  <c:x val="-5.7254387761249616E-2"/>
                  <c:y val="4.637678228277696E-2"/>
                </c:manualLayout>
              </c:layout>
              <c:spPr>
                <a:no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0-DC3E-47CD-8E0B-16CBD4DDB858}"/>
                </c:ext>
              </c:extLst>
            </c:dLbl>
            <c:dLbl>
              <c:idx val="7"/>
              <c:delete val="1"/>
              <c:extLst>
                <c:ext xmlns:c15="http://schemas.microsoft.com/office/drawing/2012/chart" uri="{CE6537A1-D6FC-4f65-9D91-7224C49458BB}"/>
                <c:ext xmlns:c16="http://schemas.microsoft.com/office/drawing/2014/chart" uri="{C3380CC4-5D6E-409C-BE32-E72D297353CC}">
                  <c16:uniqueId val="{00000021-DC3E-47CD-8E0B-16CBD4DDB858}"/>
                </c:ext>
              </c:extLst>
            </c:dLbl>
            <c:dLbl>
              <c:idx val="8"/>
              <c:delete val="1"/>
              <c:extLst>
                <c:ext xmlns:c15="http://schemas.microsoft.com/office/drawing/2012/chart" uri="{CE6537A1-D6FC-4f65-9D91-7224C49458BB}"/>
                <c:ext xmlns:c16="http://schemas.microsoft.com/office/drawing/2014/chart" uri="{C3380CC4-5D6E-409C-BE32-E72D297353CC}">
                  <c16:uniqueId val="{00000022-DC3E-47CD-8E0B-16CBD4DDB858}"/>
                </c:ext>
              </c:extLst>
            </c:dLbl>
            <c:dLbl>
              <c:idx val="9"/>
              <c:delete val="1"/>
              <c:extLst>
                <c:ext xmlns:c15="http://schemas.microsoft.com/office/drawing/2012/chart" uri="{CE6537A1-D6FC-4f65-9D91-7224C49458BB}"/>
                <c:ext xmlns:c16="http://schemas.microsoft.com/office/drawing/2014/chart" uri="{C3380CC4-5D6E-409C-BE32-E72D297353CC}">
                  <c16:uniqueId val="{00000023-DC3E-47CD-8E0B-16CBD4DDB858}"/>
                </c:ext>
              </c:extLst>
            </c:dLbl>
            <c:dLbl>
              <c:idx val="10"/>
              <c:delete val="1"/>
              <c:extLst>
                <c:ext xmlns:c15="http://schemas.microsoft.com/office/drawing/2012/chart" uri="{CE6537A1-D6FC-4f65-9D91-7224C49458BB}"/>
                <c:ext xmlns:c16="http://schemas.microsoft.com/office/drawing/2014/chart" uri="{C3380CC4-5D6E-409C-BE32-E72D297353CC}">
                  <c16:uniqueId val="{00000024-DC3E-47CD-8E0B-16CBD4DDB858}"/>
                </c:ext>
              </c:extLst>
            </c:dLbl>
            <c:dLbl>
              <c:idx val="11"/>
              <c:delete val="1"/>
              <c:extLst>
                <c:ext xmlns:c15="http://schemas.microsoft.com/office/drawing/2012/chart" uri="{CE6537A1-D6FC-4f65-9D91-7224C49458BB}"/>
                <c:ext xmlns:c16="http://schemas.microsoft.com/office/drawing/2014/chart" uri="{C3380CC4-5D6E-409C-BE32-E72D297353CC}">
                  <c16:uniqueId val="{00000025-DC3E-47CD-8E0B-16CBD4DDB858}"/>
                </c:ext>
              </c:extLst>
            </c:dLbl>
            <c:dLbl>
              <c:idx val="12"/>
              <c:delete val="1"/>
              <c:extLst>
                <c:ext xmlns:c15="http://schemas.microsoft.com/office/drawing/2012/chart" uri="{CE6537A1-D6FC-4f65-9D91-7224C49458BB}"/>
                <c:ext xmlns:c16="http://schemas.microsoft.com/office/drawing/2014/chart" uri="{C3380CC4-5D6E-409C-BE32-E72D297353CC}">
                  <c16:uniqueId val="{00000026-DC3E-47CD-8E0B-16CBD4DDB858}"/>
                </c:ext>
              </c:extLst>
            </c:dLbl>
            <c:dLbl>
              <c:idx val="13"/>
              <c:delete val="1"/>
              <c:extLst>
                <c:ext xmlns:c15="http://schemas.microsoft.com/office/drawing/2012/chart" uri="{CE6537A1-D6FC-4f65-9D91-7224C49458BB}"/>
                <c:ext xmlns:c16="http://schemas.microsoft.com/office/drawing/2014/chart" uri="{C3380CC4-5D6E-409C-BE32-E72D297353CC}">
                  <c16:uniqueId val="{00000027-DC3E-47CD-8E0B-16CBD4DDB858}"/>
                </c:ext>
              </c:extLst>
            </c:dLbl>
            <c:dLbl>
              <c:idx val="14"/>
              <c:delete val="1"/>
              <c:extLst>
                <c:ext xmlns:c15="http://schemas.microsoft.com/office/drawing/2012/chart" uri="{CE6537A1-D6FC-4f65-9D91-7224C49458BB}"/>
                <c:ext xmlns:c16="http://schemas.microsoft.com/office/drawing/2014/chart" uri="{C3380CC4-5D6E-409C-BE32-E72D297353CC}">
                  <c16:uniqueId val="{00000028-DC3E-47CD-8E0B-16CBD4DDB858}"/>
                </c:ext>
              </c:extLst>
            </c:dLbl>
            <c:dLbl>
              <c:idx val="15"/>
              <c:delete val="1"/>
              <c:extLst>
                <c:ext xmlns:c15="http://schemas.microsoft.com/office/drawing/2012/chart" uri="{CE6537A1-D6FC-4f65-9D91-7224C49458BB}"/>
                <c:ext xmlns:c16="http://schemas.microsoft.com/office/drawing/2014/chart" uri="{C3380CC4-5D6E-409C-BE32-E72D297353CC}">
                  <c16:uniqueId val="{00000029-DC3E-47CD-8E0B-16CBD4DDB858}"/>
                </c:ext>
              </c:extLst>
            </c:dLbl>
            <c:dLbl>
              <c:idx val="16"/>
              <c:delete val="1"/>
              <c:extLst>
                <c:ext xmlns:c15="http://schemas.microsoft.com/office/drawing/2012/chart" uri="{CE6537A1-D6FC-4f65-9D91-7224C49458BB}"/>
                <c:ext xmlns:c16="http://schemas.microsoft.com/office/drawing/2014/chart" uri="{C3380CC4-5D6E-409C-BE32-E72D297353CC}">
                  <c16:uniqueId val="{0000002A-DC3E-47CD-8E0B-16CBD4DDB858}"/>
                </c:ext>
              </c:extLst>
            </c:dLbl>
            <c:dLbl>
              <c:idx val="17"/>
              <c:delete val="1"/>
              <c:extLst>
                <c:ext xmlns:c15="http://schemas.microsoft.com/office/drawing/2012/chart" uri="{CE6537A1-D6FC-4f65-9D91-7224C49458BB}"/>
                <c:ext xmlns:c16="http://schemas.microsoft.com/office/drawing/2014/chart" uri="{C3380CC4-5D6E-409C-BE32-E72D297353CC}">
                  <c16:uniqueId val="{0000002B-DC3E-47CD-8E0B-16CBD4DDB858}"/>
                </c:ext>
              </c:extLst>
            </c:dLbl>
            <c:dLbl>
              <c:idx val="18"/>
              <c:delete val="1"/>
              <c:extLst>
                <c:ext xmlns:c15="http://schemas.microsoft.com/office/drawing/2012/chart" uri="{CE6537A1-D6FC-4f65-9D91-7224C49458BB}"/>
                <c:ext xmlns:c16="http://schemas.microsoft.com/office/drawing/2014/chart" uri="{C3380CC4-5D6E-409C-BE32-E72D297353CC}">
                  <c16:uniqueId val="{0000002C-DC3E-47CD-8E0B-16CBD4DDB858}"/>
                </c:ext>
              </c:extLst>
            </c:dLbl>
            <c:dLbl>
              <c:idx val="19"/>
              <c:delete val="1"/>
              <c:extLst>
                <c:ext xmlns:c15="http://schemas.microsoft.com/office/drawing/2012/chart" uri="{CE6537A1-D6FC-4f65-9D91-7224C49458BB}"/>
                <c:ext xmlns:c16="http://schemas.microsoft.com/office/drawing/2014/chart" uri="{C3380CC4-5D6E-409C-BE32-E72D297353CC}">
                  <c16:uniqueId val="{0000002D-DC3E-47CD-8E0B-16CBD4DDB858}"/>
                </c:ext>
              </c:extLst>
            </c:dLbl>
            <c:dLbl>
              <c:idx val="20"/>
              <c:delete val="1"/>
              <c:extLst>
                <c:ext xmlns:c15="http://schemas.microsoft.com/office/drawing/2012/chart" uri="{CE6537A1-D6FC-4f65-9D91-7224C49458BB}"/>
                <c:ext xmlns:c16="http://schemas.microsoft.com/office/drawing/2014/chart" uri="{C3380CC4-5D6E-409C-BE32-E72D297353CC}">
                  <c16:uniqueId val="{0000002E-DC3E-47CD-8E0B-16CBD4DDB858}"/>
                </c:ext>
              </c:extLst>
            </c:dLbl>
            <c:dLbl>
              <c:idx val="21"/>
              <c:delete val="1"/>
              <c:extLst>
                <c:ext xmlns:c15="http://schemas.microsoft.com/office/drawing/2012/chart" uri="{CE6537A1-D6FC-4f65-9D91-7224C49458BB}"/>
                <c:ext xmlns:c16="http://schemas.microsoft.com/office/drawing/2014/chart" uri="{C3380CC4-5D6E-409C-BE32-E72D297353CC}">
                  <c16:uniqueId val="{0000002F-DC3E-47CD-8E0B-16CBD4DDB858}"/>
                </c:ext>
              </c:extLst>
            </c:dLbl>
            <c:dLbl>
              <c:idx val="22"/>
              <c:delete val="1"/>
              <c:extLst>
                <c:ext xmlns:c15="http://schemas.microsoft.com/office/drawing/2012/chart" uri="{CE6537A1-D6FC-4f65-9D91-7224C49458BB}"/>
                <c:ext xmlns:c16="http://schemas.microsoft.com/office/drawing/2014/chart" uri="{C3380CC4-5D6E-409C-BE32-E72D297353CC}">
                  <c16:uniqueId val="{00000030-DC3E-47CD-8E0B-16CBD4DDB858}"/>
                </c:ext>
              </c:extLst>
            </c:dLbl>
            <c:dLbl>
              <c:idx val="23"/>
              <c:delete val="1"/>
              <c:extLst>
                <c:ext xmlns:c15="http://schemas.microsoft.com/office/drawing/2012/chart" uri="{CE6537A1-D6FC-4f65-9D91-7224C49458BB}"/>
                <c:ext xmlns:c16="http://schemas.microsoft.com/office/drawing/2014/chart" uri="{C3380CC4-5D6E-409C-BE32-E72D297353CC}">
                  <c16:uniqueId val="{00000031-DC3E-47CD-8E0B-16CBD4DDB858}"/>
                </c:ext>
              </c:extLst>
            </c:dLbl>
            <c:dLbl>
              <c:idx val="24"/>
              <c:layout>
                <c:manualLayout>
                  <c:x val="-1.2723050302514898E-16"/>
                  <c:y val="4.6376782282777022E-2"/>
                </c:manualLayout>
              </c:layout>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DC3E-47CD-8E0B-16CBD4DDB858}"/>
                </c:ext>
              </c:extLst>
            </c:dLbl>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電気料金!$C$4:$AA$4</c:f>
              <c:strCache>
                <c:ptCount val="25"/>
                <c:pt idx="0">
                  <c:v>20/8</c:v>
                </c:pt>
                <c:pt idx="1">
                  <c:v>20/9</c:v>
                </c:pt>
                <c:pt idx="2">
                  <c:v>20/10</c:v>
                </c:pt>
                <c:pt idx="3">
                  <c:v>20/11</c:v>
                </c:pt>
                <c:pt idx="4">
                  <c:v>20/12</c:v>
                </c:pt>
                <c:pt idx="5">
                  <c:v>21/1</c:v>
                </c:pt>
                <c:pt idx="6">
                  <c:v>21/2</c:v>
                </c:pt>
                <c:pt idx="7">
                  <c:v>21/3</c:v>
                </c:pt>
                <c:pt idx="8">
                  <c:v>21/4</c:v>
                </c:pt>
                <c:pt idx="9">
                  <c:v>21/5</c:v>
                </c:pt>
                <c:pt idx="10">
                  <c:v>21/6</c:v>
                </c:pt>
                <c:pt idx="11">
                  <c:v>21/7</c:v>
                </c:pt>
                <c:pt idx="12">
                  <c:v>21/8</c:v>
                </c:pt>
                <c:pt idx="13">
                  <c:v>21/9</c:v>
                </c:pt>
                <c:pt idx="14">
                  <c:v>21/10</c:v>
                </c:pt>
                <c:pt idx="15">
                  <c:v>21/11</c:v>
                </c:pt>
                <c:pt idx="16">
                  <c:v>21/12</c:v>
                </c:pt>
                <c:pt idx="17">
                  <c:v>22/1</c:v>
                </c:pt>
                <c:pt idx="18">
                  <c:v>22/2</c:v>
                </c:pt>
                <c:pt idx="19">
                  <c:v>22/3</c:v>
                </c:pt>
                <c:pt idx="20">
                  <c:v>22/4</c:v>
                </c:pt>
                <c:pt idx="21">
                  <c:v>22/5</c:v>
                </c:pt>
                <c:pt idx="22">
                  <c:v>22/6</c:v>
                </c:pt>
                <c:pt idx="23">
                  <c:v>22/7</c:v>
                </c:pt>
                <c:pt idx="24">
                  <c:v>22/8</c:v>
                </c:pt>
              </c:strCache>
            </c:strRef>
          </c:cat>
          <c:val>
            <c:numRef>
              <c:f>電気料金!$C$6:$AA$6</c:f>
              <c:numCache>
                <c:formatCode>General</c:formatCode>
                <c:ptCount val="25"/>
                <c:pt idx="0">
                  <c:v>22.07</c:v>
                </c:pt>
                <c:pt idx="1">
                  <c:v>21.75</c:v>
                </c:pt>
                <c:pt idx="2">
                  <c:v>20.96</c:v>
                </c:pt>
                <c:pt idx="3">
                  <c:v>20.13</c:v>
                </c:pt>
                <c:pt idx="4">
                  <c:v>19.71</c:v>
                </c:pt>
                <c:pt idx="5">
                  <c:v>19.46</c:v>
                </c:pt>
                <c:pt idx="6">
                  <c:v>19.43</c:v>
                </c:pt>
                <c:pt idx="7">
                  <c:v>19.61</c:v>
                </c:pt>
                <c:pt idx="8">
                  <c:v>19.989999999999998</c:v>
                </c:pt>
                <c:pt idx="9">
                  <c:v>20.76</c:v>
                </c:pt>
                <c:pt idx="10">
                  <c:v>21.53</c:v>
                </c:pt>
                <c:pt idx="11">
                  <c:v>21.83</c:v>
                </c:pt>
                <c:pt idx="12">
                  <c:v>22.07</c:v>
                </c:pt>
                <c:pt idx="13">
                  <c:v>22.37</c:v>
                </c:pt>
                <c:pt idx="14">
                  <c:v>22.63</c:v>
                </c:pt>
                <c:pt idx="15">
                  <c:v>22.52</c:v>
                </c:pt>
                <c:pt idx="16">
                  <c:v>22.61</c:v>
                </c:pt>
                <c:pt idx="17">
                  <c:v>23</c:v>
                </c:pt>
                <c:pt idx="18">
                  <c:v>23.9</c:v>
                </c:pt>
                <c:pt idx="19">
                  <c:v>24.59</c:v>
                </c:pt>
                <c:pt idx="20">
                  <c:v>24.92</c:v>
                </c:pt>
                <c:pt idx="21">
                  <c:v>25.5</c:v>
                </c:pt>
                <c:pt idx="22">
                  <c:v>26.25</c:v>
                </c:pt>
                <c:pt idx="23">
                  <c:v>27.13</c:v>
                </c:pt>
                <c:pt idx="24">
                  <c:v>27.93</c:v>
                </c:pt>
              </c:numCache>
            </c:numRef>
          </c:val>
          <c:smooth val="0"/>
          <c:extLst>
            <c:ext xmlns:c16="http://schemas.microsoft.com/office/drawing/2014/chart" uri="{C3380CC4-5D6E-409C-BE32-E72D297353CC}">
              <c16:uniqueId val="{00000033-DC3E-47CD-8E0B-16CBD4DDB858}"/>
            </c:ext>
          </c:extLst>
        </c:ser>
        <c:ser>
          <c:idx val="2"/>
          <c:order val="2"/>
          <c:tx>
            <c:strRef>
              <c:f>電気料金!$B$7</c:f>
              <c:strCache>
                <c:ptCount val="1"/>
                <c:pt idx="0">
                  <c:v>高圧</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8579480524696642E-2"/>
                  <c:y val="4.2809337491794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C3E-47CD-8E0B-16CBD4DDB858}"/>
                </c:ext>
              </c:extLst>
            </c:dLbl>
            <c:dLbl>
              <c:idx val="1"/>
              <c:delete val="1"/>
              <c:extLst>
                <c:ext xmlns:c15="http://schemas.microsoft.com/office/drawing/2012/chart" uri="{CE6537A1-D6FC-4f65-9D91-7224C49458BB}"/>
                <c:ext xmlns:c16="http://schemas.microsoft.com/office/drawing/2014/chart" uri="{C3380CC4-5D6E-409C-BE32-E72D297353CC}">
                  <c16:uniqueId val="{00000035-DC3E-47CD-8E0B-16CBD4DDB858}"/>
                </c:ext>
              </c:extLst>
            </c:dLbl>
            <c:dLbl>
              <c:idx val="2"/>
              <c:delete val="1"/>
              <c:extLst>
                <c:ext xmlns:c15="http://schemas.microsoft.com/office/drawing/2012/chart" uri="{CE6537A1-D6FC-4f65-9D91-7224C49458BB}"/>
                <c:ext xmlns:c16="http://schemas.microsoft.com/office/drawing/2014/chart" uri="{C3380CC4-5D6E-409C-BE32-E72D297353CC}">
                  <c16:uniqueId val="{00000036-DC3E-47CD-8E0B-16CBD4DDB858}"/>
                </c:ext>
              </c:extLst>
            </c:dLbl>
            <c:dLbl>
              <c:idx val="3"/>
              <c:delete val="1"/>
              <c:extLst>
                <c:ext xmlns:c15="http://schemas.microsoft.com/office/drawing/2012/chart" uri="{CE6537A1-D6FC-4f65-9D91-7224C49458BB}"/>
                <c:ext xmlns:c16="http://schemas.microsoft.com/office/drawing/2014/chart" uri="{C3380CC4-5D6E-409C-BE32-E72D297353CC}">
                  <c16:uniqueId val="{00000037-DC3E-47CD-8E0B-16CBD4DDB858}"/>
                </c:ext>
              </c:extLst>
            </c:dLbl>
            <c:dLbl>
              <c:idx val="4"/>
              <c:delete val="1"/>
              <c:extLst>
                <c:ext xmlns:c15="http://schemas.microsoft.com/office/drawing/2012/chart" uri="{CE6537A1-D6FC-4f65-9D91-7224C49458BB}"/>
                <c:ext xmlns:c16="http://schemas.microsoft.com/office/drawing/2014/chart" uri="{C3380CC4-5D6E-409C-BE32-E72D297353CC}">
                  <c16:uniqueId val="{00000038-DC3E-47CD-8E0B-16CBD4DDB858}"/>
                </c:ext>
              </c:extLst>
            </c:dLbl>
            <c:dLbl>
              <c:idx val="5"/>
              <c:delete val="1"/>
              <c:extLst>
                <c:ext xmlns:c15="http://schemas.microsoft.com/office/drawing/2012/chart" uri="{CE6537A1-D6FC-4f65-9D91-7224C49458BB}"/>
                <c:ext xmlns:c16="http://schemas.microsoft.com/office/drawing/2014/chart" uri="{C3380CC4-5D6E-409C-BE32-E72D297353CC}">
                  <c16:uniqueId val="{00000039-DC3E-47CD-8E0B-16CBD4DDB858}"/>
                </c:ext>
              </c:extLst>
            </c:dLbl>
            <c:dLbl>
              <c:idx val="6"/>
              <c:layout>
                <c:manualLayout>
                  <c:x val="-1.2144870131174192E-2"/>
                  <c:y val="-4.994422707375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C3E-47CD-8E0B-16CBD4DDB858}"/>
                </c:ext>
              </c:extLst>
            </c:dLbl>
            <c:dLbl>
              <c:idx val="7"/>
              <c:delete val="1"/>
              <c:extLst>
                <c:ext xmlns:c15="http://schemas.microsoft.com/office/drawing/2012/chart" uri="{CE6537A1-D6FC-4f65-9D91-7224C49458BB}"/>
                <c:ext xmlns:c16="http://schemas.microsoft.com/office/drawing/2014/chart" uri="{C3380CC4-5D6E-409C-BE32-E72D297353CC}">
                  <c16:uniqueId val="{0000003B-DC3E-47CD-8E0B-16CBD4DDB858}"/>
                </c:ext>
              </c:extLst>
            </c:dLbl>
            <c:dLbl>
              <c:idx val="8"/>
              <c:delete val="1"/>
              <c:extLst>
                <c:ext xmlns:c15="http://schemas.microsoft.com/office/drawing/2012/chart" uri="{CE6537A1-D6FC-4f65-9D91-7224C49458BB}"/>
                <c:ext xmlns:c16="http://schemas.microsoft.com/office/drawing/2014/chart" uri="{C3380CC4-5D6E-409C-BE32-E72D297353CC}">
                  <c16:uniqueId val="{0000003C-DC3E-47CD-8E0B-16CBD4DDB858}"/>
                </c:ext>
              </c:extLst>
            </c:dLbl>
            <c:dLbl>
              <c:idx val="9"/>
              <c:delete val="1"/>
              <c:extLst>
                <c:ext xmlns:c15="http://schemas.microsoft.com/office/drawing/2012/chart" uri="{CE6537A1-D6FC-4f65-9D91-7224C49458BB}"/>
                <c:ext xmlns:c16="http://schemas.microsoft.com/office/drawing/2014/chart" uri="{C3380CC4-5D6E-409C-BE32-E72D297353CC}">
                  <c16:uniqueId val="{0000003D-DC3E-47CD-8E0B-16CBD4DDB858}"/>
                </c:ext>
              </c:extLst>
            </c:dLbl>
            <c:dLbl>
              <c:idx val="11"/>
              <c:delete val="1"/>
              <c:extLst>
                <c:ext xmlns:c15="http://schemas.microsoft.com/office/drawing/2012/chart" uri="{CE6537A1-D6FC-4f65-9D91-7224C49458BB}"/>
                <c:ext xmlns:c16="http://schemas.microsoft.com/office/drawing/2014/chart" uri="{C3380CC4-5D6E-409C-BE32-E72D297353CC}">
                  <c16:uniqueId val="{0000003E-DC3E-47CD-8E0B-16CBD4DDB858}"/>
                </c:ext>
              </c:extLst>
            </c:dLbl>
            <c:dLbl>
              <c:idx val="12"/>
              <c:delete val="1"/>
              <c:extLst>
                <c:ext xmlns:c15="http://schemas.microsoft.com/office/drawing/2012/chart" uri="{CE6537A1-D6FC-4f65-9D91-7224C49458BB}"/>
                <c:ext xmlns:c16="http://schemas.microsoft.com/office/drawing/2014/chart" uri="{C3380CC4-5D6E-409C-BE32-E72D297353CC}">
                  <c16:uniqueId val="{0000003F-DC3E-47CD-8E0B-16CBD4DDB858}"/>
                </c:ext>
              </c:extLst>
            </c:dLbl>
            <c:dLbl>
              <c:idx val="13"/>
              <c:delete val="1"/>
              <c:extLst>
                <c:ext xmlns:c15="http://schemas.microsoft.com/office/drawing/2012/chart" uri="{CE6537A1-D6FC-4f65-9D91-7224C49458BB}"/>
                <c:ext xmlns:c16="http://schemas.microsoft.com/office/drawing/2014/chart" uri="{C3380CC4-5D6E-409C-BE32-E72D297353CC}">
                  <c16:uniqueId val="{00000040-DC3E-47CD-8E0B-16CBD4DDB858}"/>
                </c:ext>
              </c:extLst>
            </c:dLbl>
            <c:dLbl>
              <c:idx val="14"/>
              <c:delete val="1"/>
              <c:extLst>
                <c:ext xmlns:c15="http://schemas.microsoft.com/office/drawing/2012/chart" uri="{CE6537A1-D6FC-4f65-9D91-7224C49458BB}">
                  <c15:layout>
                    <c:manualLayout>
                      <c:w val="4.1238596424599407E-2"/>
                      <c:h val="5.0377938471970696E-2"/>
                    </c:manualLayout>
                  </c15:layout>
                </c:ext>
                <c:ext xmlns:c16="http://schemas.microsoft.com/office/drawing/2014/chart" uri="{C3380CC4-5D6E-409C-BE32-E72D297353CC}">
                  <c16:uniqueId val="{00000041-DC3E-47CD-8E0B-16CBD4DDB858}"/>
                </c:ext>
              </c:extLst>
            </c:dLbl>
            <c:dLbl>
              <c:idx val="15"/>
              <c:delete val="1"/>
              <c:extLst>
                <c:ext xmlns:c15="http://schemas.microsoft.com/office/drawing/2012/chart" uri="{CE6537A1-D6FC-4f65-9D91-7224C49458BB}"/>
                <c:ext xmlns:c16="http://schemas.microsoft.com/office/drawing/2014/chart" uri="{C3380CC4-5D6E-409C-BE32-E72D297353CC}">
                  <c16:uniqueId val="{00000042-DC3E-47CD-8E0B-16CBD4DDB858}"/>
                </c:ext>
              </c:extLst>
            </c:dLbl>
            <c:dLbl>
              <c:idx val="16"/>
              <c:delete val="1"/>
              <c:extLst>
                <c:ext xmlns:c15="http://schemas.microsoft.com/office/drawing/2012/chart" uri="{CE6537A1-D6FC-4f65-9D91-7224C49458BB}"/>
                <c:ext xmlns:c16="http://schemas.microsoft.com/office/drawing/2014/chart" uri="{C3380CC4-5D6E-409C-BE32-E72D297353CC}">
                  <c16:uniqueId val="{00000043-DC3E-47CD-8E0B-16CBD4DDB858}"/>
                </c:ext>
              </c:extLst>
            </c:dLbl>
            <c:dLbl>
              <c:idx val="17"/>
              <c:delete val="1"/>
              <c:extLst>
                <c:ext xmlns:c15="http://schemas.microsoft.com/office/drawing/2012/chart" uri="{CE6537A1-D6FC-4f65-9D91-7224C49458BB}"/>
                <c:ext xmlns:c16="http://schemas.microsoft.com/office/drawing/2014/chart" uri="{C3380CC4-5D6E-409C-BE32-E72D297353CC}">
                  <c16:uniqueId val="{00000044-DC3E-47CD-8E0B-16CBD4DDB858}"/>
                </c:ext>
              </c:extLst>
            </c:dLbl>
            <c:dLbl>
              <c:idx val="18"/>
              <c:delete val="1"/>
              <c:extLst>
                <c:ext xmlns:c15="http://schemas.microsoft.com/office/drawing/2012/chart" uri="{CE6537A1-D6FC-4f65-9D91-7224C49458BB}"/>
                <c:ext xmlns:c16="http://schemas.microsoft.com/office/drawing/2014/chart" uri="{C3380CC4-5D6E-409C-BE32-E72D297353CC}">
                  <c16:uniqueId val="{00000045-DC3E-47CD-8E0B-16CBD4DDB858}"/>
                </c:ext>
              </c:extLst>
            </c:dLbl>
            <c:dLbl>
              <c:idx val="19"/>
              <c:delete val="1"/>
              <c:extLst>
                <c:ext xmlns:c15="http://schemas.microsoft.com/office/drawing/2012/chart" uri="{CE6537A1-D6FC-4f65-9D91-7224C49458BB}"/>
                <c:ext xmlns:c16="http://schemas.microsoft.com/office/drawing/2014/chart" uri="{C3380CC4-5D6E-409C-BE32-E72D297353CC}">
                  <c16:uniqueId val="{00000046-DC3E-47CD-8E0B-16CBD4DDB858}"/>
                </c:ext>
              </c:extLst>
            </c:dLbl>
            <c:dLbl>
              <c:idx val="20"/>
              <c:delete val="1"/>
              <c:extLst>
                <c:ext xmlns:c15="http://schemas.microsoft.com/office/drawing/2012/chart" uri="{CE6537A1-D6FC-4f65-9D91-7224C49458BB}"/>
                <c:ext xmlns:c16="http://schemas.microsoft.com/office/drawing/2014/chart" uri="{C3380CC4-5D6E-409C-BE32-E72D297353CC}">
                  <c16:uniqueId val="{00000047-DC3E-47CD-8E0B-16CBD4DDB858}"/>
                </c:ext>
              </c:extLst>
            </c:dLbl>
            <c:dLbl>
              <c:idx val="21"/>
              <c:delete val="1"/>
              <c:extLst>
                <c:ext xmlns:c15="http://schemas.microsoft.com/office/drawing/2012/chart" uri="{CE6537A1-D6FC-4f65-9D91-7224C49458BB}"/>
                <c:ext xmlns:c16="http://schemas.microsoft.com/office/drawing/2014/chart" uri="{C3380CC4-5D6E-409C-BE32-E72D297353CC}">
                  <c16:uniqueId val="{00000048-DC3E-47CD-8E0B-16CBD4DDB858}"/>
                </c:ext>
              </c:extLst>
            </c:dLbl>
            <c:dLbl>
              <c:idx val="22"/>
              <c:delete val="1"/>
              <c:extLst>
                <c:ext xmlns:c15="http://schemas.microsoft.com/office/drawing/2012/chart" uri="{CE6537A1-D6FC-4f65-9D91-7224C49458BB}"/>
                <c:ext xmlns:c16="http://schemas.microsoft.com/office/drawing/2014/chart" uri="{C3380CC4-5D6E-409C-BE32-E72D297353CC}">
                  <c16:uniqueId val="{00000049-DC3E-47CD-8E0B-16CBD4DDB858}"/>
                </c:ext>
              </c:extLst>
            </c:dLbl>
            <c:dLbl>
              <c:idx val="23"/>
              <c:delete val="1"/>
              <c:extLst>
                <c:ext xmlns:c15="http://schemas.microsoft.com/office/drawing/2012/chart" uri="{CE6537A1-D6FC-4f65-9D91-7224C49458BB}"/>
                <c:ext xmlns:c16="http://schemas.microsoft.com/office/drawing/2014/chart" uri="{C3380CC4-5D6E-409C-BE32-E72D297353CC}">
                  <c16:uniqueId val="{0000004A-DC3E-47CD-8E0B-16CBD4DDB858}"/>
                </c:ext>
              </c:extLst>
            </c:dLbl>
            <c:dLbl>
              <c:idx val="24"/>
              <c:layout>
                <c:manualLayout>
                  <c:x val="-1.0409888683863694E-2"/>
                  <c:y val="-3.210700311884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DC3E-47CD-8E0B-16CBD4DDB85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電気料金!$C$4:$AA$4</c:f>
              <c:strCache>
                <c:ptCount val="25"/>
                <c:pt idx="0">
                  <c:v>20/8</c:v>
                </c:pt>
                <c:pt idx="1">
                  <c:v>20/9</c:v>
                </c:pt>
                <c:pt idx="2">
                  <c:v>20/10</c:v>
                </c:pt>
                <c:pt idx="3">
                  <c:v>20/11</c:v>
                </c:pt>
                <c:pt idx="4">
                  <c:v>20/12</c:v>
                </c:pt>
                <c:pt idx="5">
                  <c:v>21/1</c:v>
                </c:pt>
                <c:pt idx="6">
                  <c:v>21/2</c:v>
                </c:pt>
                <c:pt idx="7">
                  <c:v>21/3</c:v>
                </c:pt>
                <c:pt idx="8">
                  <c:v>21/4</c:v>
                </c:pt>
                <c:pt idx="9">
                  <c:v>21/5</c:v>
                </c:pt>
                <c:pt idx="10">
                  <c:v>21/6</c:v>
                </c:pt>
                <c:pt idx="11">
                  <c:v>21/7</c:v>
                </c:pt>
                <c:pt idx="12">
                  <c:v>21/8</c:v>
                </c:pt>
                <c:pt idx="13">
                  <c:v>21/9</c:v>
                </c:pt>
                <c:pt idx="14">
                  <c:v>21/10</c:v>
                </c:pt>
                <c:pt idx="15">
                  <c:v>21/11</c:v>
                </c:pt>
                <c:pt idx="16">
                  <c:v>21/12</c:v>
                </c:pt>
                <c:pt idx="17">
                  <c:v>22/1</c:v>
                </c:pt>
                <c:pt idx="18">
                  <c:v>22/2</c:v>
                </c:pt>
                <c:pt idx="19">
                  <c:v>22/3</c:v>
                </c:pt>
                <c:pt idx="20">
                  <c:v>22/4</c:v>
                </c:pt>
                <c:pt idx="21">
                  <c:v>22/5</c:v>
                </c:pt>
                <c:pt idx="22">
                  <c:v>22/6</c:v>
                </c:pt>
                <c:pt idx="23">
                  <c:v>22/7</c:v>
                </c:pt>
                <c:pt idx="24">
                  <c:v>22/8</c:v>
                </c:pt>
              </c:strCache>
            </c:strRef>
          </c:cat>
          <c:val>
            <c:numRef>
              <c:f>電気料金!$C$7:$AA$7</c:f>
              <c:numCache>
                <c:formatCode>General</c:formatCode>
                <c:ptCount val="25"/>
                <c:pt idx="0">
                  <c:v>14.71</c:v>
                </c:pt>
                <c:pt idx="1">
                  <c:v>14.33</c:v>
                </c:pt>
                <c:pt idx="2">
                  <c:v>13.99</c:v>
                </c:pt>
                <c:pt idx="3">
                  <c:v>13.6</c:v>
                </c:pt>
                <c:pt idx="4">
                  <c:v>13.15</c:v>
                </c:pt>
                <c:pt idx="5">
                  <c:v>13.04</c:v>
                </c:pt>
                <c:pt idx="6">
                  <c:v>12.9</c:v>
                </c:pt>
                <c:pt idx="7">
                  <c:v>13.21</c:v>
                </c:pt>
                <c:pt idx="8">
                  <c:v>13.67</c:v>
                </c:pt>
                <c:pt idx="9">
                  <c:v>14.23</c:v>
                </c:pt>
                <c:pt idx="10">
                  <c:v>14.05</c:v>
                </c:pt>
                <c:pt idx="11">
                  <c:v>14.31</c:v>
                </c:pt>
                <c:pt idx="12">
                  <c:v>14.4</c:v>
                </c:pt>
                <c:pt idx="13">
                  <c:v>14.95</c:v>
                </c:pt>
                <c:pt idx="14">
                  <c:v>15.15</c:v>
                </c:pt>
                <c:pt idx="15">
                  <c:v>15.48</c:v>
                </c:pt>
                <c:pt idx="16">
                  <c:v>15.64</c:v>
                </c:pt>
                <c:pt idx="17">
                  <c:v>15.8</c:v>
                </c:pt>
                <c:pt idx="18">
                  <c:v>16.670000000000002</c:v>
                </c:pt>
                <c:pt idx="19">
                  <c:v>17.63</c:v>
                </c:pt>
                <c:pt idx="20">
                  <c:v>18.45</c:v>
                </c:pt>
                <c:pt idx="21">
                  <c:v>19.010000000000002</c:v>
                </c:pt>
                <c:pt idx="22">
                  <c:v>18.88</c:v>
                </c:pt>
                <c:pt idx="23">
                  <c:v>19.98</c:v>
                </c:pt>
                <c:pt idx="24">
                  <c:v>21.06</c:v>
                </c:pt>
              </c:numCache>
            </c:numRef>
          </c:val>
          <c:smooth val="0"/>
          <c:extLst>
            <c:ext xmlns:c16="http://schemas.microsoft.com/office/drawing/2014/chart" uri="{C3380CC4-5D6E-409C-BE32-E72D297353CC}">
              <c16:uniqueId val="{0000004C-DC3E-47CD-8E0B-16CBD4DDB858}"/>
            </c:ext>
          </c:extLst>
        </c:ser>
        <c:ser>
          <c:idx val="3"/>
          <c:order val="3"/>
          <c:tx>
            <c:strRef>
              <c:f>電気料金!$B$8</c:f>
              <c:strCache>
                <c:ptCount val="1"/>
                <c:pt idx="0">
                  <c:v>特別高圧</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8169591840833073E-2"/>
                  <c:y val="6.421400623769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DC3E-47CD-8E0B-16CBD4DDB858}"/>
                </c:ext>
              </c:extLst>
            </c:dLbl>
            <c:dLbl>
              <c:idx val="1"/>
              <c:delete val="1"/>
              <c:extLst>
                <c:ext xmlns:c15="http://schemas.microsoft.com/office/drawing/2012/chart" uri="{CE6537A1-D6FC-4f65-9D91-7224C49458BB}"/>
                <c:ext xmlns:c16="http://schemas.microsoft.com/office/drawing/2014/chart" uri="{C3380CC4-5D6E-409C-BE32-E72D297353CC}">
                  <c16:uniqueId val="{0000004E-DC3E-47CD-8E0B-16CBD4DDB858}"/>
                </c:ext>
              </c:extLst>
            </c:dLbl>
            <c:dLbl>
              <c:idx val="2"/>
              <c:delete val="1"/>
              <c:extLst>
                <c:ext xmlns:c15="http://schemas.microsoft.com/office/drawing/2012/chart" uri="{CE6537A1-D6FC-4f65-9D91-7224C49458BB}"/>
                <c:ext xmlns:c16="http://schemas.microsoft.com/office/drawing/2014/chart" uri="{C3380CC4-5D6E-409C-BE32-E72D297353CC}">
                  <c16:uniqueId val="{0000004F-DC3E-47CD-8E0B-16CBD4DDB858}"/>
                </c:ext>
              </c:extLst>
            </c:dLbl>
            <c:dLbl>
              <c:idx val="3"/>
              <c:delete val="1"/>
              <c:extLst>
                <c:ext xmlns:c15="http://schemas.microsoft.com/office/drawing/2012/chart" uri="{CE6537A1-D6FC-4f65-9D91-7224C49458BB}"/>
                <c:ext xmlns:c16="http://schemas.microsoft.com/office/drawing/2014/chart" uri="{C3380CC4-5D6E-409C-BE32-E72D297353CC}">
                  <c16:uniqueId val="{00000050-DC3E-47CD-8E0B-16CBD4DDB858}"/>
                </c:ext>
              </c:extLst>
            </c:dLbl>
            <c:dLbl>
              <c:idx val="4"/>
              <c:delete val="1"/>
              <c:extLst>
                <c:ext xmlns:c15="http://schemas.microsoft.com/office/drawing/2012/chart" uri="{CE6537A1-D6FC-4f65-9D91-7224C49458BB}"/>
                <c:ext xmlns:c16="http://schemas.microsoft.com/office/drawing/2014/chart" uri="{C3380CC4-5D6E-409C-BE32-E72D297353CC}">
                  <c16:uniqueId val="{00000051-DC3E-47CD-8E0B-16CBD4DDB858}"/>
                </c:ext>
              </c:extLst>
            </c:dLbl>
            <c:dLbl>
              <c:idx val="5"/>
              <c:layout>
                <c:manualLayout>
                  <c:x val="-3.8169591840833107E-2"/>
                  <c:y val="6.778145102867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DC3E-47CD-8E0B-16CBD4DDB858}"/>
                </c:ext>
              </c:extLst>
            </c:dLbl>
            <c:dLbl>
              <c:idx val="6"/>
              <c:delete val="1"/>
              <c:extLst>
                <c:ext xmlns:c15="http://schemas.microsoft.com/office/drawing/2012/chart" uri="{CE6537A1-D6FC-4f65-9D91-7224C49458BB}"/>
                <c:ext xmlns:c16="http://schemas.microsoft.com/office/drawing/2014/chart" uri="{C3380CC4-5D6E-409C-BE32-E72D297353CC}">
                  <c16:uniqueId val="{00000053-DC3E-47CD-8E0B-16CBD4DDB858}"/>
                </c:ext>
              </c:extLst>
            </c:dLbl>
            <c:dLbl>
              <c:idx val="7"/>
              <c:delete val="1"/>
              <c:extLst>
                <c:ext xmlns:c15="http://schemas.microsoft.com/office/drawing/2012/chart" uri="{CE6537A1-D6FC-4f65-9D91-7224C49458BB}"/>
                <c:ext xmlns:c16="http://schemas.microsoft.com/office/drawing/2014/chart" uri="{C3380CC4-5D6E-409C-BE32-E72D297353CC}">
                  <c16:uniqueId val="{00000054-DC3E-47CD-8E0B-16CBD4DDB858}"/>
                </c:ext>
              </c:extLst>
            </c:dLbl>
            <c:dLbl>
              <c:idx val="8"/>
              <c:delete val="1"/>
              <c:extLst>
                <c:ext xmlns:c15="http://schemas.microsoft.com/office/drawing/2012/chart" uri="{CE6537A1-D6FC-4f65-9D91-7224C49458BB}"/>
                <c:ext xmlns:c16="http://schemas.microsoft.com/office/drawing/2014/chart" uri="{C3380CC4-5D6E-409C-BE32-E72D297353CC}">
                  <c16:uniqueId val="{00000055-DC3E-47CD-8E0B-16CBD4DDB858}"/>
                </c:ext>
              </c:extLst>
            </c:dLbl>
            <c:dLbl>
              <c:idx val="9"/>
              <c:delete val="1"/>
              <c:extLst>
                <c:ext xmlns:c15="http://schemas.microsoft.com/office/drawing/2012/chart" uri="{CE6537A1-D6FC-4f65-9D91-7224C49458BB}"/>
                <c:ext xmlns:c16="http://schemas.microsoft.com/office/drawing/2014/chart" uri="{C3380CC4-5D6E-409C-BE32-E72D297353CC}">
                  <c16:uniqueId val="{00000056-DC3E-47CD-8E0B-16CBD4DDB858}"/>
                </c:ext>
              </c:extLst>
            </c:dLbl>
            <c:dLbl>
              <c:idx val="10"/>
              <c:delete val="1"/>
              <c:extLst>
                <c:ext xmlns:c15="http://schemas.microsoft.com/office/drawing/2012/chart" uri="{CE6537A1-D6FC-4f65-9D91-7224C49458BB}"/>
                <c:ext xmlns:c16="http://schemas.microsoft.com/office/drawing/2014/chart" uri="{C3380CC4-5D6E-409C-BE32-E72D297353CC}">
                  <c16:uniqueId val="{00000057-DC3E-47CD-8E0B-16CBD4DDB858}"/>
                </c:ext>
              </c:extLst>
            </c:dLbl>
            <c:dLbl>
              <c:idx val="11"/>
              <c:delete val="1"/>
              <c:extLst>
                <c:ext xmlns:c15="http://schemas.microsoft.com/office/drawing/2012/chart" uri="{CE6537A1-D6FC-4f65-9D91-7224C49458BB}"/>
                <c:ext xmlns:c16="http://schemas.microsoft.com/office/drawing/2014/chart" uri="{C3380CC4-5D6E-409C-BE32-E72D297353CC}">
                  <c16:uniqueId val="{00000058-DC3E-47CD-8E0B-16CBD4DDB858}"/>
                </c:ext>
              </c:extLst>
            </c:dLbl>
            <c:dLbl>
              <c:idx val="12"/>
              <c:delete val="1"/>
              <c:extLst>
                <c:ext xmlns:c15="http://schemas.microsoft.com/office/drawing/2012/chart" uri="{CE6537A1-D6FC-4f65-9D91-7224C49458BB}"/>
                <c:ext xmlns:c16="http://schemas.microsoft.com/office/drawing/2014/chart" uri="{C3380CC4-5D6E-409C-BE32-E72D297353CC}">
                  <c16:uniqueId val="{00000059-DC3E-47CD-8E0B-16CBD4DDB858}"/>
                </c:ext>
              </c:extLst>
            </c:dLbl>
            <c:dLbl>
              <c:idx val="13"/>
              <c:delete val="1"/>
              <c:extLst>
                <c:ext xmlns:c15="http://schemas.microsoft.com/office/drawing/2012/chart" uri="{CE6537A1-D6FC-4f65-9D91-7224C49458BB}"/>
                <c:ext xmlns:c16="http://schemas.microsoft.com/office/drawing/2014/chart" uri="{C3380CC4-5D6E-409C-BE32-E72D297353CC}">
                  <c16:uniqueId val="{0000005A-DC3E-47CD-8E0B-16CBD4DDB858}"/>
                </c:ext>
              </c:extLst>
            </c:dLbl>
            <c:dLbl>
              <c:idx val="14"/>
              <c:delete val="1"/>
              <c:extLst>
                <c:ext xmlns:c15="http://schemas.microsoft.com/office/drawing/2012/chart" uri="{CE6537A1-D6FC-4f65-9D91-7224C49458BB}"/>
                <c:ext xmlns:c16="http://schemas.microsoft.com/office/drawing/2014/chart" uri="{C3380CC4-5D6E-409C-BE32-E72D297353CC}">
                  <c16:uniqueId val="{0000005B-DC3E-47CD-8E0B-16CBD4DDB858}"/>
                </c:ext>
              </c:extLst>
            </c:dLbl>
            <c:dLbl>
              <c:idx val="15"/>
              <c:delete val="1"/>
              <c:extLst>
                <c:ext xmlns:c15="http://schemas.microsoft.com/office/drawing/2012/chart" uri="{CE6537A1-D6FC-4f65-9D91-7224C49458BB}"/>
                <c:ext xmlns:c16="http://schemas.microsoft.com/office/drawing/2014/chart" uri="{C3380CC4-5D6E-409C-BE32-E72D297353CC}">
                  <c16:uniqueId val="{0000005C-DC3E-47CD-8E0B-16CBD4DDB858}"/>
                </c:ext>
              </c:extLst>
            </c:dLbl>
            <c:dLbl>
              <c:idx val="16"/>
              <c:delete val="1"/>
              <c:extLst>
                <c:ext xmlns:c15="http://schemas.microsoft.com/office/drawing/2012/chart" uri="{CE6537A1-D6FC-4f65-9D91-7224C49458BB}"/>
                <c:ext xmlns:c16="http://schemas.microsoft.com/office/drawing/2014/chart" uri="{C3380CC4-5D6E-409C-BE32-E72D297353CC}">
                  <c16:uniqueId val="{0000005D-DC3E-47CD-8E0B-16CBD4DDB858}"/>
                </c:ext>
              </c:extLst>
            </c:dLbl>
            <c:dLbl>
              <c:idx val="17"/>
              <c:delete val="1"/>
              <c:extLst>
                <c:ext xmlns:c15="http://schemas.microsoft.com/office/drawing/2012/chart" uri="{CE6537A1-D6FC-4f65-9D91-7224C49458BB}"/>
                <c:ext xmlns:c16="http://schemas.microsoft.com/office/drawing/2014/chart" uri="{C3380CC4-5D6E-409C-BE32-E72D297353CC}">
                  <c16:uniqueId val="{0000005E-DC3E-47CD-8E0B-16CBD4DDB858}"/>
                </c:ext>
              </c:extLst>
            </c:dLbl>
            <c:dLbl>
              <c:idx val="18"/>
              <c:delete val="1"/>
              <c:extLst>
                <c:ext xmlns:c15="http://schemas.microsoft.com/office/drawing/2012/chart" uri="{CE6537A1-D6FC-4f65-9D91-7224C49458BB}"/>
                <c:ext xmlns:c16="http://schemas.microsoft.com/office/drawing/2014/chart" uri="{C3380CC4-5D6E-409C-BE32-E72D297353CC}">
                  <c16:uniqueId val="{0000005F-DC3E-47CD-8E0B-16CBD4DDB858}"/>
                </c:ext>
              </c:extLst>
            </c:dLbl>
            <c:dLbl>
              <c:idx val="19"/>
              <c:delete val="1"/>
              <c:extLst>
                <c:ext xmlns:c15="http://schemas.microsoft.com/office/drawing/2012/chart" uri="{CE6537A1-D6FC-4f65-9D91-7224C49458BB}"/>
                <c:ext xmlns:c16="http://schemas.microsoft.com/office/drawing/2014/chart" uri="{C3380CC4-5D6E-409C-BE32-E72D297353CC}">
                  <c16:uniqueId val="{00000060-DC3E-47CD-8E0B-16CBD4DDB858}"/>
                </c:ext>
              </c:extLst>
            </c:dLbl>
            <c:dLbl>
              <c:idx val="20"/>
              <c:delete val="1"/>
              <c:extLst>
                <c:ext xmlns:c15="http://schemas.microsoft.com/office/drawing/2012/chart" uri="{CE6537A1-D6FC-4f65-9D91-7224C49458BB}"/>
                <c:ext xmlns:c16="http://schemas.microsoft.com/office/drawing/2014/chart" uri="{C3380CC4-5D6E-409C-BE32-E72D297353CC}">
                  <c16:uniqueId val="{00000061-DC3E-47CD-8E0B-16CBD4DDB858}"/>
                </c:ext>
              </c:extLst>
            </c:dLbl>
            <c:dLbl>
              <c:idx val="21"/>
              <c:delete val="1"/>
              <c:extLst>
                <c:ext xmlns:c15="http://schemas.microsoft.com/office/drawing/2012/chart" uri="{CE6537A1-D6FC-4f65-9D91-7224C49458BB}"/>
                <c:ext xmlns:c16="http://schemas.microsoft.com/office/drawing/2014/chart" uri="{C3380CC4-5D6E-409C-BE32-E72D297353CC}">
                  <c16:uniqueId val="{00000062-DC3E-47CD-8E0B-16CBD4DDB858}"/>
                </c:ext>
              </c:extLst>
            </c:dLbl>
            <c:dLbl>
              <c:idx val="22"/>
              <c:delete val="1"/>
              <c:extLst>
                <c:ext xmlns:c15="http://schemas.microsoft.com/office/drawing/2012/chart" uri="{CE6537A1-D6FC-4f65-9D91-7224C49458BB}"/>
                <c:ext xmlns:c16="http://schemas.microsoft.com/office/drawing/2014/chart" uri="{C3380CC4-5D6E-409C-BE32-E72D297353CC}">
                  <c16:uniqueId val="{00000063-DC3E-47CD-8E0B-16CBD4DDB858}"/>
                </c:ext>
              </c:extLst>
            </c:dLbl>
            <c:dLbl>
              <c:idx val="23"/>
              <c:delete val="1"/>
              <c:extLst>
                <c:ext xmlns:c15="http://schemas.microsoft.com/office/drawing/2012/chart" uri="{CE6537A1-D6FC-4f65-9D91-7224C49458BB}"/>
                <c:ext xmlns:c16="http://schemas.microsoft.com/office/drawing/2014/chart" uri="{C3380CC4-5D6E-409C-BE32-E72D297353CC}">
                  <c16:uniqueId val="{00000064-DC3E-47CD-8E0B-16CBD4DDB858}"/>
                </c:ext>
              </c:extLst>
            </c:dLbl>
            <c:dLbl>
              <c:idx val="24"/>
              <c:layout>
                <c:manualLayout>
                  <c:x val="-8.6749072365530991E-3"/>
                  <c:y val="5.3511671864742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DC3E-47CD-8E0B-16CBD4DDB85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電気料金!$C$4:$AA$4</c:f>
              <c:strCache>
                <c:ptCount val="25"/>
                <c:pt idx="0">
                  <c:v>20/8</c:v>
                </c:pt>
                <c:pt idx="1">
                  <c:v>20/9</c:v>
                </c:pt>
                <c:pt idx="2">
                  <c:v>20/10</c:v>
                </c:pt>
                <c:pt idx="3">
                  <c:v>20/11</c:v>
                </c:pt>
                <c:pt idx="4">
                  <c:v>20/12</c:v>
                </c:pt>
                <c:pt idx="5">
                  <c:v>21/1</c:v>
                </c:pt>
                <c:pt idx="6">
                  <c:v>21/2</c:v>
                </c:pt>
                <c:pt idx="7">
                  <c:v>21/3</c:v>
                </c:pt>
                <c:pt idx="8">
                  <c:v>21/4</c:v>
                </c:pt>
                <c:pt idx="9">
                  <c:v>21/5</c:v>
                </c:pt>
                <c:pt idx="10">
                  <c:v>21/6</c:v>
                </c:pt>
                <c:pt idx="11">
                  <c:v>21/7</c:v>
                </c:pt>
                <c:pt idx="12">
                  <c:v>21/8</c:v>
                </c:pt>
                <c:pt idx="13">
                  <c:v>21/9</c:v>
                </c:pt>
                <c:pt idx="14">
                  <c:v>21/10</c:v>
                </c:pt>
                <c:pt idx="15">
                  <c:v>21/11</c:v>
                </c:pt>
                <c:pt idx="16">
                  <c:v>21/12</c:v>
                </c:pt>
                <c:pt idx="17">
                  <c:v>22/1</c:v>
                </c:pt>
                <c:pt idx="18">
                  <c:v>22/2</c:v>
                </c:pt>
                <c:pt idx="19">
                  <c:v>22/3</c:v>
                </c:pt>
                <c:pt idx="20">
                  <c:v>22/4</c:v>
                </c:pt>
                <c:pt idx="21">
                  <c:v>22/5</c:v>
                </c:pt>
                <c:pt idx="22">
                  <c:v>22/6</c:v>
                </c:pt>
                <c:pt idx="23">
                  <c:v>22/7</c:v>
                </c:pt>
                <c:pt idx="24">
                  <c:v>22/8</c:v>
                </c:pt>
              </c:strCache>
            </c:strRef>
          </c:cat>
          <c:val>
            <c:numRef>
              <c:f>電気料金!$C$8:$AA$8</c:f>
              <c:numCache>
                <c:formatCode>General</c:formatCode>
                <c:ptCount val="25"/>
                <c:pt idx="0">
                  <c:v>11.49</c:v>
                </c:pt>
                <c:pt idx="1">
                  <c:v>11.17</c:v>
                </c:pt>
                <c:pt idx="2">
                  <c:v>10.26</c:v>
                </c:pt>
                <c:pt idx="3">
                  <c:v>9.9499999999999993</c:v>
                </c:pt>
                <c:pt idx="4">
                  <c:v>9.74</c:v>
                </c:pt>
                <c:pt idx="5">
                  <c:v>9.65</c:v>
                </c:pt>
                <c:pt idx="6">
                  <c:v>9.73</c:v>
                </c:pt>
                <c:pt idx="7">
                  <c:v>9.77</c:v>
                </c:pt>
                <c:pt idx="8">
                  <c:v>10.050000000000001</c:v>
                </c:pt>
                <c:pt idx="9">
                  <c:v>10.41</c:v>
                </c:pt>
                <c:pt idx="10">
                  <c:v>10.54</c:v>
                </c:pt>
                <c:pt idx="11">
                  <c:v>11.07</c:v>
                </c:pt>
                <c:pt idx="12">
                  <c:v>11.2</c:v>
                </c:pt>
                <c:pt idx="13">
                  <c:v>11.59</c:v>
                </c:pt>
                <c:pt idx="14">
                  <c:v>11.55</c:v>
                </c:pt>
                <c:pt idx="15">
                  <c:v>12.02</c:v>
                </c:pt>
                <c:pt idx="16">
                  <c:v>12.38</c:v>
                </c:pt>
                <c:pt idx="17">
                  <c:v>12.82</c:v>
                </c:pt>
                <c:pt idx="18">
                  <c:v>13.8</c:v>
                </c:pt>
                <c:pt idx="19">
                  <c:v>14.49</c:v>
                </c:pt>
                <c:pt idx="20">
                  <c:v>15.09</c:v>
                </c:pt>
                <c:pt idx="21">
                  <c:v>15.34</c:v>
                </c:pt>
                <c:pt idx="22">
                  <c:v>15.46</c:v>
                </c:pt>
                <c:pt idx="23">
                  <c:v>16.73</c:v>
                </c:pt>
                <c:pt idx="24">
                  <c:v>17.71</c:v>
                </c:pt>
              </c:numCache>
            </c:numRef>
          </c:val>
          <c:smooth val="0"/>
          <c:extLst>
            <c:ext xmlns:c16="http://schemas.microsoft.com/office/drawing/2014/chart" uri="{C3380CC4-5D6E-409C-BE32-E72D297353CC}">
              <c16:uniqueId val="{00000066-DC3E-47CD-8E0B-16CBD4DDB858}"/>
            </c:ext>
          </c:extLst>
        </c:ser>
        <c:dLbls>
          <c:showLegendKey val="0"/>
          <c:showVal val="0"/>
          <c:showCatName val="0"/>
          <c:showSerName val="0"/>
          <c:showPercent val="0"/>
          <c:showBubbleSize val="0"/>
        </c:dLbls>
        <c:marker val="1"/>
        <c:smooth val="0"/>
        <c:axId val="586597904"/>
        <c:axId val="148447056"/>
      </c:lineChart>
      <c:catAx>
        <c:axId val="5865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447056"/>
        <c:crosses val="autoZero"/>
        <c:auto val="1"/>
        <c:lblAlgn val="ctr"/>
        <c:lblOffset val="100"/>
        <c:noMultiLvlLbl val="0"/>
      </c:catAx>
      <c:valAx>
        <c:axId val="148447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659790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t>年間ランニングコスト目安</a:t>
            </a:r>
          </a:p>
        </c:rich>
      </c:tx>
      <c:layout>
        <c:manualLayout>
          <c:xMode val="edge"/>
          <c:yMode val="edge"/>
          <c:x val="0.286695961285926"/>
          <c:y val="1.707101288245589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2-2BA4-4ABB-B7BC-2ACA2C413F74}"/>
              </c:ext>
            </c:extLst>
          </c:dPt>
          <c:cat>
            <c:strRef>
              <c:f>既存条件!$D$9:$E$9</c:f>
              <c:strCache>
                <c:ptCount val="2"/>
                <c:pt idx="0">
                  <c:v>エコキュート</c:v>
                </c:pt>
                <c:pt idx="1">
                  <c:v>電温</c:v>
                </c:pt>
              </c:strCache>
            </c:strRef>
          </c:cat>
          <c:val>
            <c:numRef>
              <c:f>既存条件!$D$14:$E$14</c:f>
              <c:numCache>
                <c:formatCode>#,##0_);[Red]\(#,##0\)</c:formatCode>
                <c:ptCount val="2"/>
                <c:pt idx="0">
                  <c:v>148912.84600000002</c:v>
                </c:pt>
                <c:pt idx="1">
                  <c:v>661834.87111111113</c:v>
                </c:pt>
              </c:numCache>
            </c:numRef>
          </c:val>
          <c:extLst>
            <c:ext xmlns:c16="http://schemas.microsoft.com/office/drawing/2014/chart" uri="{C3380CC4-5D6E-409C-BE32-E72D297353CC}">
              <c16:uniqueId val="{00000000-2BA4-4ABB-B7BC-2ACA2C413F74}"/>
            </c:ext>
          </c:extLst>
        </c:ser>
        <c:dLbls>
          <c:showLegendKey val="0"/>
          <c:showVal val="0"/>
          <c:showCatName val="0"/>
          <c:showSerName val="0"/>
          <c:showPercent val="0"/>
          <c:showBubbleSize val="0"/>
        </c:dLbls>
        <c:gapWidth val="219"/>
        <c:overlap val="-27"/>
        <c:axId val="1019247951"/>
        <c:axId val="1015940527"/>
      </c:barChart>
      <c:catAx>
        <c:axId val="101924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15940527"/>
        <c:crosses val="autoZero"/>
        <c:auto val="1"/>
        <c:lblAlgn val="ctr"/>
        <c:lblOffset val="100"/>
        <c:noMultiLvlLbl val="0"/>
      </c:catAx>
      <c:valAx>
        <c:axId val="1015940527"/>
        <c:scaling>
          <c:orientation val="minMax"/>
        </c:scaling>
        <c:delete val="0"/>
        <c:axPos val="l"/>
        <c:majorGridlines>
          <c:spPr>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19247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b="1"/>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0.51332</cdr:x>
      <cdr:y>0.1215</cdr:y>
    </cdr:from>
    <cdr:to>
      <cdr:x>0.98707</cdr:x>
      <cdr:y>0.20104</cdr:y>
    </cdr:to>
    <cdr:sp macro="" textlink="">
      <cdr:nvSpPr>
        <cdr:cNvPr id="2" name="テキスト ボックス 1">
          <a:extLst xmlns:a="http://schemas.openxmlformats.org/drawingml/2006/main">
            <a:ext uri="{FF2B5EF4-FFF2-40B4-BE49-F238E27FC236}">
              <a16:creationId xmlns:a16="http://schemas.microsoft.com/office/drawing/2014/main" id="{C3BB720A-E83D-4275-8730-FFD3882F950C}"/>
            </a:ext>
          </a:extLst>
        </cdr:cNvPr>
        <cdr:cNvSpPr txBox="1"/>
      </cdr:nvSpPr>
      <cdr:spPr>
        <a:xfrm xmlns:a="http://schemas.openxmlformats.org/drawingml/2006/main">
          <a:off x="2145242" y="309127"/>
          <a:ext cx="1979874" cy="202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700" dirty="0"/>
            <a:t>※</a:t>
          </a:r>
          <a:r>
            <a:rPr lang="ja-JP" altLang="en-US" sz="700" dirty="0"/>
            <a:t>基本料金・機器の更新料金は含みません</a:t>
          </a:r>
        </a:p>
      </cdr:txBody>
    </cdr:sp>
  </cdr:relSizeAnchor>
  <cdr:relSizeAnchor xmlns:cdr="http://schemas.openxmlformats.org/drawingml/2006/chartDrawing">
    <cdr:from>
      <cdr:x>0.02625</cdr:x>
      <cdr:y>0.08833</cdr:y>
    </cdr:from>
    <cdr:to>
      <cdr:x>0.16787</cdr:x>
      <cdr:y>0.14869</cdr:y>
    </cdr:to>
    <cdr:sp macro="" textlink="">
      <cdr:nvSpPr>
        <cdr:cNvPr id="3" name="テキスト ボックス 1">
          <a:extLst xmlns:a="http://schemas.openxmlformats.org/drawingml/2006/main">
            <a:ext uri="{FF2B5EF4-FFF2-40B4-BE49-F238E27FC236}">
              <a16:creationId xmlns:a16="http://schemas.microsoft.com/office/drawing/2014/main" id="{4A9196B7-4C5A-4738-856C-BAAC956ED050}"/>
            </a:ext>
          </a:extLst>
        </cdr:cNvPr>
        <cdr:cNvSpPr txBox="1"/>
      </cdr:nvSpPr>
      <cdr:spPr>
        <a:xfrm xmlns:a="http://schemas.openxmlformats.org/drawingml/2006/main">
          <a:off x="109702" y="224746"/>
          <a:ext cx="591834" cy="153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b="1" dirty="0"/>
            <a:t>（円</a:t>
          </a:r>
          <a:r>
            <a:rPr lang="en-US" altLang="ja-JP" sz="700" b="1" dirty="0"/>
            <a:t>/</a:t>
          </a:r>
          <a:r>
            <a:rPr lang="ja-JP" altLang="en-US" sz="700" b="1" dirty="0"/>
            <a:t>年）</a:t>
          </a:r>
        </a:p>
      </cdr:txBody>
    </cdr:sp>
  </cdr:relSizeAnchor>
  <cdr:relSizeAnchor xmlns:cdr="http://schemas.openxmlformats.org/drawingml/2006/chartDrawing">
    <cdr:from>
      <cdr:x>0.34295</cdr:x>
      <cdr:y>0.54264</cdr:y>
    </cdr:from>
    <cdr:to>
      <cdr:x>0.67238</cdr:x>
      <cdr:y>0.73953</cdr:y>
    </cdr:to>
    <cdr:sp macro="" textlink="">
      <cdr:nvSpPr>
        <cdr:cNvPr id="4" name="テキスト ボックス 1">
          <a:extLst xmlns:a="http://schemas.openxmlformats.org/drawingml/2006/main">
            <a:ext uri="{FF2B5EF4-FFF2-40B4-BE49-F238E27FC236}">
              <a16:creationId xmlns:a16="http://schemas.microsoft.com/office/drawing/2014/main" id="{0D4D58B7-0E4D-494B-A83C-6C39A1CC780B}"/>
            </a:ext>
          </a:extLst>
        </cdr:cNvPr>
        <cdr:cNvSpPr txBox="1"/>
      </cdr:nvSpPr>
      <cdr:spPr>
        <a:xfrm xmlns:a="http://schemas.openxmlformats.org/drawingml/2006/main">
          <a:off x="1433245" y="1380656"/>
          <a:ext cx="1376737" cy="5009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2400" b="1" dirty="0">
              <a:solidFill>
                <a:schemeClr val="accent6">
                  <a:lumMod val="50000"/>
                </a:schemeClr>
              </a:solidFill>
              <a:latin typeface="Meiryo UI" panose="020B0604030504040204" pitchFamily="50" charset="-128"/>
              <a:ea typeface="Meiryo UI" panose="020B0604030504040204" pitchFamily="50" charset="-128"/>
            </a:rPr>
            <a:t>約１</a:t>
          </a:r>
          <a:r>
            <a:rPr lang="en-US" altLang="ja-JP" sz="2400" b="1" dirty="0">
              <a:solidFill>
                <a:schemeClr val="accent6">
                  <a:lumMod val="50000"/>
                </a:schemeClr>
              </a:solidFill>
              <a:latin typeface="Meiryo UI" panose="020B0604030504040204" pitchFamily="50" charset="-128"/>
              <a:ea typeface="Meiryo UI" panose="020B0604030504040204" pitchFamily="50" charset="-128"/>
            </a:rPr>
            <a:t>/</a:t>
          </a:r>
          <a:r>
            <a:rPr lang="ja-JP" altLang="en-US" sz="2400" b="1" dirty="0">
              <a:solidFill>
                <a:schemeClr val="accent6">
                  <a:lumMod val="50000"/>
                </a:schemeClr>
              </a:solidFill>
              <a:latin typeface="Meiryo UI" panose="020B0604030504040204" pitchFamily="50" charset="-128"/>
              <a:ea typeface="Meiryo UI" panose="020B0604030504040204" pitchFamily="50" charset="-128"/>
            </a:rPr>
            <a:t>４</a:t>
          </a:r>
          <a:endParaRPr lang="en-US" altLang="ja-JP" sz="2400" b="1" dirty="0">
            <a:solidFill>
              <a:schemeClr val="accent6">
                <a:lumMod val="50000"/>
              </a:schemeClr>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953EC-8D86-4F23-B532-DE9C080F178F}"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12B63-345F-4033-9048-44CABD3A8097}" type="slidenum">
              <a:rPr kumimoji="1" lang="ja-JP" altLang="en-US" smtClean="0"/>
              <a:t>‹#›</a:t>
            </a:fld>
            <a:endParaRPr kumimoji="1" lang="ja-JP" altLang="en-US"/>
          </a:p>
        </p:txBody>
      </p:sp>
    </p:spTree>
    <p:extLst>
      <p:ext uri="{BB962C8B-B14F-4D97-AF65-F5344CB8AC3E}">
        <p14:creationId xmlns:p14="http://schemas.microsoft.com/office/powerpoint/2010/main" val="9796726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 name="Copyright">
            <a:extLst>
              <a:ext uri="{FF2B5EF4-FFF2-40B4-BE49-F238E27FC236}">
                <a16:creationId xmlns:a16="http://schemas.microsoft.com/office/drawing/2014/main" id="{4C705E68-4F54-4170-8045-98BAF73B1F2B}"/>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©Mitsubishi</a:t>
            </a:r>
            <a:r>
              <a:rPr kumimoji="1" lang="ja-JP" altLang="en-US" sz="600" dirty="0">
                <a:solidFill>
                  <a:srgbClr val="666666"/>
                </a:solidFill>
              </a:rPr>
              <a:t> </a:t>
            </a:r>
            <a:r>
              <a:rPr kumimoji="1" lang="en-US" altLang="ja-JP" sz="600" dirty="0">
                <a:solidFill>
                  <a:srgbClr val="666666"/>
                </a:solidFill>
              </a:rPr>
              <a:t>Electric</a:t>
            </a:r>
            <a:r>
              <a:rPr kumimoji="1" lang="ja-JP" altLang="en-US" sz="600" dirty="0">
                <a:solidFill>
                  <a:srgbClr val="666666"/>
                </a:solidFill>
              </a:rPr>
              <a:t> </a:t>
            </a:r>
            <a:r>
              <a:rPr kumimoji="1" lang="en-US" altLang="ja-JP" sz="600" dirty="0">
                <a:solidFill>
                  <a:srgbClr val="666666"/>
                </a:solidFill>
              </a:rPr>
              <a:t>Corporation</a:t>
            </a:r>
            <a:endParaRPr kumimoji="1" lang="ja-JP" altLang="en-US" sz="600" dirty="0">
              <a:solidFill>
                <a:srgbClr val="666666"/>
              </a:solidFill>
            </a:endParaRPr>
          </a:p>
        </p:txBody>
      </p:sp>
      <p:grpSp>
        <p:nvGrpSpPr>
          <p:cNvPr id="134" name="ME Company Name JP">
            <a:extLst>
              <a:ext uri="{FF2B5EF4-FFF2-40B4-BE49-F238E27FC236}">
                <a16:creationId xmlns:a16="http://schemas.microsoft.com/office/drawing/2014/main" id="{ABCFAE30-91A2-418A-816A-D8B8B287B624}"/>
              </a:ext>
            </a:extLst>
          </p:cNvPr>
          <p:cNvGrpSpPr/>
          <p:nvPr/>
        </p:nvGrpSpPr>
        <p:grpSpPr>
          <a:xfrm>
            <a:off x="3960020" y="4967994"/>
            <a:ext cx="1225476" cy="152582"/>
            <a:chOff x="3946525" y="4966308"/>
            <a:chExt cx="1252497" cy="155947"/>
          </a:xfrm>
        </p:grpSpPr>
        <p:sp>
          <p:nvSpPr>
            <p:cNvPr id="135" name="Freeform: Shape 134">
              <a:extLst>
                <a:ext uri="{FF2B5EF4-FFF2-40B4-BE49-F238E27FC236}">
                  <a16:creationId xmlns:a16="http://schemas.microsoft.com/office/drawing/2014/main" id="{9D49B063-E8F0-4B7C-818C-D45A98D87D40}"/>
                </a:ext>
              </a:extLst>
            </p:cNvPr>
            <p:cNvSpPr/>
            <p:nvPr/>
          </p:nvSpPr>
          <p:spPr>
            <a:xfrm>
              <a:off x="3956068" y="4979526"/>
              <a:ext cx="127351" cy="15153"/>
            </a:xfrm>
            <a:custGeom>
              <a:avLst/>
              <a:gdLst>
                <a:gd name="connsiteX0" fmla="*/ 0 w 127351"/>
                <a:gd name="connsiteY0" fmla="*/ 0 h 15153"/>
                <a:gd name="connsiteX1" fmla="*/ 127352 w 127351"/>
                <a:gd name="connsiteY1" fmla="*/ 0 h 15153"/>
                <a:gd name="connsiteX2" fmla="*/ 127352 w 127351"/>
                <a:gd name="connsiteY2" fmla="*/ 15153 h 15153"/>
                <a:gd name="connsiteX3" fmla="*/ 0 w 127351"/>
                <a:gd name="connsiteY3" fmla="*/ 15153 h 15153"/>
              </a:gdLst>
              <a:ahLst/>
              <a:cxnLst>
                <a:cxn ang="0">
                  <a:pos x="connsiteX0" y="connsiteY0"/>
                </a:cxn>
                <a:cxn ang="0">
                  <a:pos x="connsiteX1" y="connsiteY1"/>
                </a:cxn>
                <a:cxn ang="0">
                  <a:pos x="connsiteX2" y="connsiteY2"/>
                </a:cxn>
                <a:cxn ang="0">
                  <a:pos x="connsiteX3" y="connsiteY3"/>
                </a:cxn>
              </a:cxnLst>
              <a:rect l="l" t="t" r="r" b="b"/>
              <a:pathLst>
                <a:path w="127351" h="15153">
                  <a:moveTo>
                    <a:pt x="0" y="0"/>
                  </a:moveTo>
                  <a:lnTo>
                    <a:pt x="127352" y="0"/>
                  </a:lnTo>
                  <a:lnTo>
                    <a:pt x="127352" y="15153"/>
                  </a:lnTo>
                  <a:lnTo>
                    <a:pt x="0" y="15153"/>
                  </a:lnTo>
                  <a:close/>
                </a:path>
              </a:pathLst>
            </a:custGeom>
            <a:solidFill>
              <a:srgbClr val="000000"/>
            </a:solidFill>
            <a:ln w="1270" cap="flat">
              <a:noFill/>
              <a:prstDash val="solid"/>
              <a:miter/>
            </a:ln>
          </p:spPr>
          <p:txBody>
            <a:bodyPr rtlCol="0" anchor="ctr"/>
            <a:lstStyle/>
            <a:p>
              <a:endParaRPr lang="ja-JP" altLang="en-US"/>
            </a:p>
          </p:txBody>
        </p:sp>
        <p:sp>
          <p:nvSpPr>
            <p:cNvPr id="136" name="Freeform: Shape 135">
              <a:extLst>
                <a:ext uri="{FF2B5EF4-FFF2-40B4-BE49-F238E27FC236}">
                  <a16:creationId xmlns:a16="http://schemas.microsoft.com/office/drawing/2014/main" id="{67DB45AC-CBAF-4A55-B981-AB6BC5B1749D}"/>
                </a:ext>
              </a:extLst>
            </p:cNvPr>
            <p:cNvSpPr/>
            <p:nvPr/>
          </p:nvSpPr>
          <p:spPr>
            <a:xfrm>
              <a:off x="3961291" y="5034529"/>
              <a:ext cx="116841" cy="15282"/>
            </a:xfrm>
            <a:custGeom>
              <a:avLst/>
              <a:gdLst>
                <a:gd name="connsiteX0" fmla="*/ 0 w 116841"/>
                <a:gd name="connsiteY0" fmla="*/ 0 h 15282"/>
                <a:gd name="connsiteX1" fmla="*/ 116841 w 116841"/>
                <a:gd name="connsiteY1" fmla="*/ 0 h 15282"/>
                <a:gd name="connsiteX2" fmla="*/ 116841 w 116841"/>
                <a:gd name="connsiteY2" fmla="*/ 15282 h 15282"/>
                <a:gd name="connsiteX3" fmla="*/ 0 w 116841"/>
                <a:gd name="connsiteY3" fmla="*/ 15282 h 15282"/>
              </a:gdLst>
              <a:ahLst/>
              <a:cxnLst>
                <a:cxn ang="0">
                  <a:pos x="connsiteX0" y="connsiteY0"/>
                </a:cxn>
                <a:cxn ang="0">
                  <a:pos x="connsiteX1" y="connsiteY1"/>
                </a:cxn>
                <a:cxn ang="0">
                  <a:pos x="connsiteX2" y="connsiteY2"/>
                </a:cxn>
                <a:cxn ang="0">
                  <a:pos x="connsiteX3" y="connsiteY3"/>
                </a:cxn>
              </a:cxnLst>
              <a:rect l="l" t="t" r="r" b="b"/>
              <a:pathLst>
                <a:path w="116841" h="15282">
                  <a:moveTo>
                    <a:pt x="0" y="0"/>
                  </a:moveTo>
                  <a:lnTo>
                    <a:pt x="116841" y="0"/>
                  </a:lnTo>
                  <a:lnTo>
                    <a:pt x="116841" y="15282"/>
                  </a:lnTo>
                  <a:lnTo>
                    <a:pt x="0" y="15282"/>
                  </a:lnTo>
                  <a:close/>
                </a:path>
              </a:pathLst>
            </a:custGeom>
            <a:solidFill>
              <a:srgbClr val="000000"/>
            </a:solidFill>
            <a:ln w="1270" cap="flat">
              <a:noFill/>
              <a:prstDash val="solid"/>
              <a:miter/>
            </a:ln>
          </p:spPr>
          <p:txBody>
            <a:bodyPr rtlCol="0" anchor="ctr"/>
            <a:lstStyle/>
            <a:p>
              <a:endParaRPr lang="ja-JP" altLang="en-US"/>
            </a:p>
          </p:txBody>
        </p:sp>
        <p:sp>
          <p:nvSpPr>
            <p:cNvPr id="137" name="Freeform: Shape 136">
              <a:extLst>
                <a:ext uri="{FF2B5EF4-FFF2-40B4-BE49-F238E27FC236}">
                  <a16:creationId xmlns:a16="http://schemas.microsoft.com/office/drawing/2014/main" id="{6E980EE4-4B3E-4D4C-9291-9DE4D98BE568}"/>
                </a:ext>
              </a:extLst>
            </p:cNvPr>
            <p:cNvSpPr/>
            <p:nvPr/>
          </p:nvSpPr>
          <p:spPr>
            <a:xfrm>
              <a:off x="3946525" y="5092627"/>
              <a:ext cx="146503" cy="15733"/>
            </a:xfrm>
            <a:custGeom>
              <a:avLst/>
              <a:gdLst>
                <a:gd name="connsiteX0" fmla="*/ 0 w 146503"/>
                <a:gd name="connsiteY0" fmla="*/ 0 h 15733"/>
                <a:gd name="connsiteX1" fmla="*/ 146503 w 146503"/>
                <a:gd name="connsiteY1" fmla="*/ 0 h 15733"/>
                <a:gd name="connsiteX2" fmla="*/ 146503 w 146503"/>
                <a:gd name="connsiteY2" fmla="*/ 15734 h 15733"/>
                <a:gd name="connsiteX3" fmla="*/ 0 w 146503"/>
                <a:gd name="connsiteY3" fmla="*/ 15734 h 15733"/>
              </a:gdLst>
              <a:ahLst/>
              <a:cxnLst>
                <a:cxn ang="0">
                  <a:pos x="connsiteX0" y="connsiteY0"/>
                </a:cxn>
                <a:cxn ang="0">
                  <a:pos x="connsiteX1" y="connsiteY1"/>
                </a:cxn>
                <a:cxn ang="0">
                  <a:pos x="connsiteX2" y="connsiteY2"/>
                </a:cxn>
                <a:cxn ang="0">
                  <a:pos x="connsiteX3" y="connsiteY3"/>
                </a:cxn>
              </a:cxnLst>
              <a:rect l="l" t="t" r="r" b="b"/>
              <a:pathLst>
                <a:path w="146503" h="15733">
                  <a:moveTo>
                    <a:pt x="0" y="0"/>
                  </a:moveTo>
                  <a:lnTo>
                    <a:pt x="146503" y="0"/>
                  </a:lnTo>
                  <a:lnTo>
                    <a:pt x="146503" y="15734"/>
                  </a:lnTo>
                  <a:lnTo>
                    <a:pt x="0" y="15734"/>
                  </a:lnTo>
                  <a:close/>
                </a:path>
              </a:pathLst>
            </a:custGeom>
            <a:solidFill>
              <a:srgbClr val="000000"/>
            </a:solidFill>
            <a:ln w="1270" cap="flat">
              <a:noFill/>
              <a:prstDash val="solid"/>
              <a:miter/>
            </a:ln>
          </p:spPr>
          <p:txBody>
            <a:bodyPr rtlCol="0" anchor="ctr"/>
            <a:lstStyle/>
            <a:p>
              <a:endParaRPr lang="ja-JP" altLang="en-US"/>
            </a:p>
          </p:txBody>
        </p:sp>
        <p:sp>
          <p:nvSpPr>
            <p:cNvPr id="138" name="Freeform: Shape 137">
              <a:extLst>
                <a:ext uri="{FF2B5EF4-FFF2-40B4-BE49-F238E27FC236}">
                  <a16:creationId xmlns:a16="http://schemas.microsoft.com/office/drawing/2014/main" id="{BB7A6623-998F-49D7-A5E4-22578AEDC2DA}"/>
                </a:ext>
              </a:extLst>
            </p:cNvPr>
            <p:cNvSpPr/>
            <p:nvPr/>
          </p:nvSpPr>
          <p:spPr>
            <a:xfrm>
              <a:off x="4740426" y="4966501"/>
              <a:ext cx="146954" cy="148128"/>
            </a:xfrm>
            <a:custGeom>
              <a:avLst/>
              <a:gdLst>
                <a:gd name="connsiteX0" fmla="*/ 128319 w 146954"/>
                <a:gd name="connsiteY0" fmla="*/ 121355 h 148128"/>
                <a:gd name="connsiteX1" fmla="*/ 117228 w 146954"/>
                <a:gd name="connsiteY1" fmla="*/ 120968 h 148128"/>
                <a:gd name="connsiteX2" fmla="*/ 106718 w 146954"/>
                <a:gd name="connsiteY2" fmla="*/ 86148 h 148128"/>
                <a:gd name="connsiteX3" fmla="*/ 101817 w 146954"/>
                <a:gd name="connsiteY3" fmla="*/ 41913 h 148128"/>
                <a:gd name="connsiteX4" fmla="*/ 141602 w 146954"/>
                <a:gd name="connsiteY4" fmla="*/ 41720 h 148128"/>
                <a:gd name="connsiteX5" fmla="*/ 141602 w 146954"/>
                <a:gd name="connsiteY5" fmla="*/ 26115 h 148128"/>
                <a:gd name="connsiteX6" fmla="*/ 125288 w 146954"/>
                <a:gd name="connsiteY6" fmla="*/ 26115 h 148128"/>
                <a:gd name="connsiteX7" fmla="*/ 136315 w 146954"/>
                <a:gd name="connsiteY7" fmla="*/ 18893 h 148128"/>
                <a:gd name="connsiteX8" fmla="*/ 119743 w 146954"/>
                <a:gd name="connsiteY8" fmla="*/ 0 h 148128"/>
                <a:gd name="connsiteX9" fmla="*/ 107491 w 146954"/>
                <a:gd name="connsiteY9" fmla="*/ 6384 h 148128"/>
                <a:gd name="connsiteX10" fmla="*/ 121742 w 146954"/>
                <a:gd name="connsiteY10" fmla="*/ 26051 h 148128"/>
                <a:gd name="connsiteX11" fmla="*/ 100914 w 146954"/>
                <a:gd name="connsiteY11" fmla="*/ 26115 h 148128"/>
                <a:gd name="connsiteX12" fmla="*/ 100334 w 146954"/>
                <a:gd name="connsiteY12" fmla="*/ 64 h 148128"/>
                <a:gd name="connsiteX13" fmla="*/ 84020 w 146954"/>
                <a:gd name="connsiteY13" fmla="*/ 64 h 148128"/>
                <a:gd name="connsiteX14" fmla="*/ 84665 w 146954"/>
                <a:gd name="connsiteY14" fmla="*/ 25986 h 148128"/>
                <a:gd name="connsiteX15" fmla="*/ 0 w 146954"/>
                <a:gd name="connsiteY15" fmla="*/ 25986 h 148128"/>
                <a:gd name="connsiteX16" fmla="*/ 0 w 146954"/>
                <a:gd name="connsiteY16" fmla="*/ 41720 h 148128"/>
                <a:gd name="connsiteX17" fmla="*/ 85825 w 146954"/>
                <a:gd name="connsiteY17" fmla="*/ 41720 h 148128"/>
                <a:gd name="connsiteX18" fmla="*/ 92596 w 146954"/>
                <a:gd name="connsiteY18" fmla="*/ 94788 h 148128"/>
                <a:gd name="connsiteX19" fmla="*/ 112650 w 146954"/>
                <a:gd name="connsiteY19" fmla="*/ 142892 h 148128"/>
                <a:gd name="connsiteX20" fmla="*/ 136057 w 146954"/>
                <a:gd name="connsiteY20" fmla="*/ 141215 h 148128"/>
                <a:gd name="connsiteX21" fmla="*/ 146954 w 146954"/>
                <a:gd name="connsiteY21" fmla="*/ 115100 h 148128"/>
                <a:gd name="connsiteX22" fmla="*/ 135025 w 146954"/>
                <a:gd name="connsiteY22" fmla="*/ 99173 h 148128"/>
                <a:gd name="connsiteX23" fmla="*/ 128319 w 146954"/>
                <a:gd name="connsiteY23" fmla="*/ 121355 h 1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954" h="148128">
                  <a:moveTo>
                    <a:pt x="128319" y="121355"/>
                  </a:moveTo>
                  <a:cubicBezTo>
                    <a:pt x="128319" y="121355"/>
                    <a:pt x="123805" y="135025"/>
                    <a:pt x="117228" y="120968"/>
                  </a:cubicBezTo>
                  <a:cubicBezTo>
                    <a:pt x="117228" y="120968"/>
                    <a:pt x="110200" y="107104"/>
                    <a:pt x="106718" y="86148"/>
                  </a:cubicBezTo>
                  <a:cubicBezTo>
                    <a:pt x="106718" y="86148"/>
                    <a:pt x="103042" y="60871"/>
                    <a:pt x="101817" y="41913"/>
                  </a:cubicBezTo>
                  <a:lnTo>
                    <a:pt x="141602" y="41720"/>
                  </a:lnTo>
                  <a:lnTo>
                    <a:pt x="141602" y="26115"/>
                  </a:lnTo>
                  <a:lnTo>
                    <a:pt x="125288" y="26115"/>
                  </a:lnTo>
                  <a:lnTo>
                    <a:pt x="136315" y="18893"/>
                  </a:lnTo>
                  <a:cubicBezTo>
                    <a:pt x="133736" y="14508"/>
                    <a:pt x="122903" y="1805"/>
                    <a:pt x="119743" y="0"/>
                  </a:cubicBezTo>
                  <a:lnTo>
                    <a:pt x="107491" y="6384"/>
                  </a:lnTo>
                  <a:cubicBezTo>
                    <a:pt x="107491" y="6384"/>
                    <a:pt x="121419" y="21924"/>
                    <a:pt x="121742" y="26051"/>
                  </a:cubicBezTo>
                  <a:lnTo>
                    <a:pt x="100914" y="26115"/>
                  </a:lnTo>
                  <a:cubicBezTo>
                    <a:pt x="100721" y="18958"/>
                    <a:pt x="99947" y="7157"/>
                    <a:pt x="100334" y="64"/>
                  </a:cubicBezTo>
                  <a:lnTo>
                    <a:pt x="84020" y="64"/>
                  </a:lnTo>
                  <a:cubicBezTo>
                    <a:pt x="84020" y="64"/>
                    <a:pt x="84149" y="13283"/>
                    <a:pt x="84665" y="25986"/>
                  </a:cubicBezTo>
                  <a:lnTo>
                    <a:pt x="0" y="25986"/>
                  </a:lnTo>
                  <a:lnTo>
                    <a:pt x="0" y="41720"/>
                  </a:lnTo>
                  <a:lnTo>
                    <a:pt x="85825" y="41720"/>
                  </a:lnTo>
                  <a:cubicBezTo>
                    <a:pt x="86986" y="58291"/>
                    <a:pt x="89630" y="86083"/>
                    <a:pt x="92596" y="94788"/>
                  </a:cubicBezTo>
                  <a:cubicBezTo>
                    <a:pt x="92596" y="94788"/>
                    <a:pt x="98013" y="128835"/>
                    <a:pt x="112650" y="142892"/>
                  </a:cubicBezTo>
                  <a:cubicBezTo>
                    <a:pt x="112650" y="142892"/>
                    <a:pt x="124321" y="155723"/>
                    <a:pt x="136057" y="141215"/>
                  </a:cubicBezTo>
                  <a:cubicBezTo>
                    <a:pt x="136057" y="141215"/>
                    <a:pt x="141860" y="133348"/>
                    <a:pt x="146954" y="115100"/>
                  </a:cubicBezTo>
                  <a:lnTo>
                    <a:pt x="135025" y="99173"/>
                  </a:lnTo>
                  <a:cubicBezTo>
                    <a:pt x="135154" y="99108"/>
                    <a:pt x="132317" y="111747"/>
                    <a:pt x="128319" y="121355"/>
                  </a:cubicBezTo>
                </a:path>
              </a:pathLst>
            </a:custGeom>
            <a:solidFill>
              <a:srgbClr val="000000"/>
            </a:solidFill>
            <a:ln w="1270" cap="flat">
              <a:noFill/>
              <a:prstDash val="solid"/>
              <a:miter/>
            </a:ln>
          </p:spPr>
          <p:txBody>
            <a:bodyPr rtlCol="0" anchor="ctr"/>
            <a:lstStyle/>
            <a:p>
              <a:endParaRPr lang="ja-JP" altLang="en-US"/>
            </a:p>
          </p:txBody>
        </p:sp>
        <p:sp>
          <p:nvSpPr>
            <p:cNvPr id="139" name="Freeform: Shape 138">
              <a:extLst>
                <a:ext uri="{FF2B5EF4-FFF2-40B4-BE49-F238E27FC236}">
                  <a16:creationId xmlns:a16="http://schemas.microsoft.com/office/drawing/2014/main" id="{42716D2E-B9AC-41EE-BD79-0D580FDC8FFA}"/>
                </a:ext>
              </a:extLst>
            </p:cNvPr>
            <p:cNvSpPr/>
            <p:nvPr/>
          </p:nvSpPr>
          <p:spPr>
            <a:xfrm>
              <a:off x="4740555" y="5029693"/>
              <a:ext cx="81892" cy="79634"/>
            </a:xfrm>
            <a:custGeom>
              <a:avLst/>
              <a:gdLst>
                <a:gd name="connsiteX0" fmla="*/ 49974 w 81892"/>
                <a:gd name="connsiteY0" fmla="*/ 15411 h 79634"/>
                <a:gd name="connsiteX1" fmla="*/ 77185 w 81892"/>
                <a:gd name="connsiteY1" fmla="*/ 15411 h 79634"/>
                <a:gd name="connsiteX2" fmla="*/ 77185 w 81892"/>
                <a:gd name="connsiteY2" fmla="*/ 0 h 79634"/>
                <a:gd name="connsiteX3" fmla="*/ 5932 w 81892"/>
                <a:gd name="connsiteY3" fmla="*/ 0 h 79634"/>
                <a:gd name="connsiteX4" fmla="*/ 5932 w 81892"/>
                <a:gd name="connsiteY4" fmla="*/ 15411 h 79634"/>
                <a:gd name="connsiteX5" fmla="*/ 34433 w 81892"/>
                <a:gd name="connsiteY5" fmla="*/ 15411 h 79634"/>
                <a:gd name="connsiteX6" fmla="*/ 34433 w 81892"/>
                <a:gd name="connsiteY6" fmla="*/ 58549 h 79634"/>
                <a:gd name="connsiteX7" fmla="*/ 0 w 81892"/>
                <a:gd name="connsiteY7" fmla="*/ 62999 h 79634"/>
                <a:gd name="connsiteX8" fmla="*/ 1805 w 81892"/>
                <a:gd name="connsiteY8" fmla="*/ 79635 h 79634"/>
                <a:gd name="connsiteX9" fmla="*/ 81892 w 81892"/>
                <a:gd name="connsiteY9" fmla="*/ 63708 h 79634"/>
                <a:gd name="connsiteX10" fmla="*/ 81892 w 81892"/>
                <a:gd name="connsiteY10" fmla="*/ 47974 h 79634"/>
                <a:gd name="connsiteX11" fmla="*/ 49974 w 81892"/>
                <a:gd name="connsiteY11" fmla="*/ 55583 h 79634"/>
                <a:gd name="connsiteX12" fmla="*/ 49974 w 81892"/>
                <a:gd name="connsiteY12" fmla="*/ 15411 h 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92" h="79634">
                  <a:moveTo>
                    <a:pt x="49974" y="15411"/>
                  </a:moveTo>
                  <a:lnTo>
                    <a:pt x="77185" y="15411"/>
                  </a:lnTo>
                  <a:lnTo>
                    <a:pt x="77185" y="0"/>
                  </a:lnTo>
                  <a:lnTo>
                    <a:pt x="5932" y="0"/>
                  </a:lnTo>
                  <a:lnTo>
                    <a:pt x="5932" y="15411"/>
                  </a:lnTo>
                  <a:lnTo>
                    <a:pt x="34433" y="15411"/>
                  </a:lnTo>
                  <a:lnTo>
                    <a:pt x="34433" y="58549"/>
                  </a:lnTo>
                  <a:cubicBezTo>
                    <a:pt x="19860" y="61129"/>
                    <a:pt x="9608" y="62096"/>
                    <a:pt x="0" y="62999"/>
                  </a:cubicBezTo>
                  <a:lnTo>
                    <a:pt x="1805" y="79635"/>
                  </a:lnTo>
                  <a:cubicBezTo>
                    <a:pt x="1805" y="79635"/>
                    <a:pt x="59388" y="70608"/>
                    <a:pt x="81892" y="63708"/>
                  </a:cubicBezTo>
                  <a:lnTo>
                    <a:pt x="81892" y="47974"/>
                  </a:lnTo>
                  <a:cubicBezTo>
                    <a:pt x="81892" y="47974"/>
                    <a:pt x="68673" y="51972"/>
                    <a:pt x="49974" y="55583"/>
                  </a:cubicBezTo>
                  <a:lnTo>
                    <a:pt x="49974" y="15411"/>
                  </a:lnTo>
                  <a:close/>
                </a:path>
              </a:pathLst>
            </a:custGeom>
            <a:solidFill>
              <a:srgbClr val="000000"/>
            </a:solidFill>
            <a:ln w="1270" cap="flat">
              <a:noFill/>
              <a:prstDash val="solid"/>
              <a:miter/>
            </a:ln>
          </p:spPr>
          <p:txBody>
            <a:bodyPr rtlCol="0" anchor="ctr"/>
            <a:lstStyle/>
            <a:p>
              <a:endParaRPr lang="ja-JP" altLang="en-US"/>
            </a:p>
          </p:txBody>
        </p:sp>
        <p:sp>
          <p:nvSpPr>
            <p:cNvPr id="140" name="Freeform: Shape 139">
              <a:extLst>
                <a:ext uri="{FF2B5EF4-FFF2-40B4-BE49-F238E27FC236}">
                  <a16:creationId xmlns:a16="http://schemas.microsoft.com/office/drawing/2014/main" id="{A38DA2FE-0B60-4890-80B0-27701DB8A7D1}"/>
                </a:ext>
              </a:extLst>
            </p:cNvPr>
            <p:cNvSpPr/>
            <p:nvPr/>
          </p:nvSpPr>
          <p:spPr>
            <a:xfrm>
              <a:off x="4895119" y="4966630"/>
              <a:ext cx="149598" cy="58162"/>
            </a:xfrm>
            <a:custGeom>
              <a:avLst/>
              <a:gdLst>
                <a:gd name="connsiteX0" fmla="*/ 38238 w 149598"/>
                <a:gd name="connsiteY0" fmla="*/ 43203 h 58162"/>
                <a:gd name="connsiteX1" fmla="*/ 75250 w 149598"/>
                <a:gd name="connsiteY1" fmla="*/ 14831 h 58162"/>
                <a:gd name="connsiteX2" fmla="*/ 112650 w 149598"/>
                <a:gd name="connsiteY2" fmla="*/ 43203 h 58162"/>
                <a:gd name="connsiteX3" fmla="*/ 38238 w 149598"/>
                <a:gd name="connsiteY3" fmla="*/ 43203 h 58162"/>
                <a:gd name="connsiteX4" fmla="*/ 82279 w 149598"/>
                <a:gd name="connsiteY4" fmla="*/ 0 h 58162"/>
                <a:gd name="connsiteX5" fmla="*/ 66803 w 149598"/>
                <a:gd name="connsiteY5" fmla="*/ 0 h 58162"/>
                <a:gd name="connsiteX6" fmla="*/ 0 w 149598"/>
                <a:gd name="connsiteY6" fmla="*/ 42816 h 58162"/>
                <a:gd name="connsiteX7" fmla="*/ 7544 w 149598"/>
                <a:gd name="connsiteY7" fmla="*/ 58163 h 58162"/>
                <a:gd name="connsiteX8" fmla="*/ 31725 w 149598"/>
                <a:gd name="connsiteY8" fmla="*/ 47136 h 58162"/>
                <a:gd name="connsiteX9" fmla="*/ 31725 w 149598"/>
                <a:gd name="connsiteY9" fmla="*/ 57002 h 58162"/>
                <a:gd name="connsiteX10" fmla="*/ 117744 w 149598"/>
                <a:gd name="connsiteY10" fmla="*/ 57002 h 58162"/>
                <a:gd name="connsiteX11" fmla="*/ 117744 w 149598"/>
                <a:gd name="connsiteY11" fmla="*/ 45524 h 58162"/>
                <a:gd name="connsiteX12" fmla="*/ 142763 w 149598"/>
                <a:gd name="connsiteY12" fmla="*/ 55132 h 58162"/>
                <a:gd name="connsiteX13" fmla="*/ 149598 w 149598"/>
                <a:gd name="connsiteY13" fmla="*/ 40946 h 58162"/>
                <a:gd name="connsiteX14" fmla="*/ 82279 w 149598"/>
                <a:gd name="connsiteY14" fmla="*/ 0 h 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598" h="58162">
                  <a:moveTo>
                    <a:pt x="38238" y="43203"/>
                  </a:moveTo>
                  <a:cubicBezTo>
                    <a:pt x="56164" y="33659"/>
                    <a:pt x="75250" y="14831"/>
                    <a:pt x="75250" y="14831"/>
                  </a:cubicBezTo>
                  <a:cubicBezTo>
                    <a:pt x="87760" y="29275"/>
                    <a:pt x="112650" y="43203"/>
                    <a:pt x="112650" y="43203"/>
                  </a:cubicBezTo>
                  <a:lnTo>
                    <a:pt x="38238" y="43203"/>
                  </a:lnTo>
                  <a:close/>
                  <a:moveTo>
                    <a:pt x="82279" y="0"/>
                  </a:moveTo>
                  <a:lnTo>
                    <a:pt x="66803" y="0"/>
                  </a:lnTo>
                  <a:cubicBezTo>
                    <a:pt x="66803" y="0"/>
                    <a:pt x="47265" y="28372"/>
                    <a:pt x="0" y="42816"/>
                  </a:cubicBezTo>
                  <a:cubicBezTo>
                    <a:pt x="0" y="42816"/>
                    <a:pt x="6126" y="57195"/>
                    <a:pt x="7544" y="58163"/>
                  </a:cubicBezTo>
                  <a:cubicBezTo>
                    <a:pt x="7544" y="58163"/>
                    <a:pt x="23471" y="51585"/>
                    <a:pt x="31725" y="47136"/>
                  </a:cubicBezTo>
                  <a:lnTo>
                    <a:pt x="31725" y="57002"/>
                  </a:lnTo>
                  <a:lnTo>
                    <a:pt x="117744" y="57002"/>
                  </a:lnTo>
                  <a:lnTo>
                    <a:pt x="117744" y="45524"/>
                  </a:lnTo>
                  <a:cubicBezTo>
                    <a:pt x="117744" y="45524"/>
                    <a:pt x="125611" y="49586"/>
                    <a:pt x="142763" y="55132"/>
                  </a:cubicBezTo>
                  <a:lnTo>
                    <a:pt x="149598" y="40946"/>
                  </a:lnTo>
                  <a:cubicBezTo>
                    <a:pt x="149534" y="41010"/>
                    <a:pt x="108846" y="31145"/>
                    <a:pt x="82279" y="0"/>
                  </a:cubicBezTo>
                </a:path>
              </a:pathLst>
            </a:custGeom>
            <a:solidFill>
              <a:srgbClr val="000000"/>
            </a:solidFill>
            <a:ln w="1270" cap="flat">
              <a:noFill/>
              <a:prstDash val="solid"/>
              <a:miter/>
            </a:ln>
          </p:spPr>
          <p:txBody>
            <a:bodyPr rtlCol="0" anchor="ctr"/>
            <a:lstStyle/>
            <a:p>
              <a:endParaRPr lang="ja-JP" altLang="en-US"/>
            </a:p>
          </p:txBody>
        </p:sp>
        <p:sp>
          <p:nvSpPr>
            <p:cNvPr id="141" name="Freeform: Shape 140">
              <a:extLst>
                <a:ext uri="{FF2B5EF4-FFF2-40B4-BE49-F238E27FC236}">
                  <a16:creationId xmlns:a16="http://schemas.microsoft.com/office/drawing/2014/main" id="{27830475-515F-4930-8158-7DFB9FB387BD}"/>
                </a:ext>
              </a:extLst>
            </p:cNvPr>
            <p:cNvSpPr/>
            <p:nvPr/>
          </p:nvSpPr>
          <p:spPr>
            <a:xfrm>
              <a:off x="4901696" y="5039559"/>
              <a:ext cx="137217" cy="72541"/>
            </a:xfrm>
            <a:custGeom>
              <a:avLst/>
              <a:gdLst>
                <a:gd name="connsiteX0" fmla="*/ 95240 w 137217"/>
                <a:gd name="connsiteY0" fmla="*/ 20634 h 72541"/>
                <a:gd name="connsiteX1" fmla="*/ 83246 w 137217"/>
                <a:gd name="connsiteY1" fmla="*/ 29081 h 72541"/>
                <a:gd name="connsiteX2" fmla="*/ 101366 w 137217"/>
                <a:gd name="connsiteY2" fmla="*/ 46943 h 72541"/>
                <a:gd name="connsiteX3" fmla="*/ 43267 w 137217"/>
                <a:gd name="connsiteY3" fmla="*/ 52101 h 72541"/>
                <a:gd name="connsiteX4" fmla="*/ 62870 w 137217"/>
                <a:gd name="connsiteY4" fmla="*/ 14702 h 72541"/>
                <a:gd name="connsiteX5" fmla="*/ 136508 w 137217"/>
                <a:gd name="connsiteY5" fmla="*/ 14702 h 72541"/>
                <a:gd name="connsiteX6" fmla="*/ 136508 w 137217"/>
                <a:gd name="connsiteY6" fmla="*/ 0 h 72541"/>
                <a:gd name="connsiteX7" fmla="*/ 0 w 137217"/>
                <a:gd name="connsiteY7" fmla="*/ 0 h 72541"/>
                <a:gd name="connsiteX8" fmla="*/ 0 w 137217"/>
                <a:gd name="connsiteY8" fmla="*/ 14702 h 72541"/>
                <a:gd name="connsiteX9" fmla="*/ 44879 w 137217"/>
                <a:gd name="connsiteY9" fmla="*/ 14702 h 72541"/>
                <a:gd name="connsiteX10" fmla="*/ 24825 w 137217"/>
                <a:gd name="connsiteY10" fmla="*/ 52617 h 72541"/>
                <a:gd name="connsiteX11" fmla="*/ 3546 w 137217"/>
                <a:gd name="connsiteY11" fmla="*/ 53520 h 72541"/>
                <a:gd name="connsiteX12" fmla="*/ 6448 w 137217"/>
                <a:gd name="connsiteY12" fmla="*/ 69189 h 72541"/>
                <a:gd name="connsiteX13" fmla="*/ 112779 w 137217"/>
                <a:gd name="connsiteY13" fmla="*/ 59259 h 72541"/>
                <a:gd name="connsiteX14" fmla="*/ 124773 w 137217"/>
                <a:gd name="connsiteY14" fmla="*/ 72542 h 72541"/>
                <a:gd name="connsiteX15" fmla="*/ 137218 w 137217"/>
                <a:gd name="connsiteY15" fmla="*/ 62612 h 72541"/>
                <a:gd name="connsiteX16" fmla="*/ 95240 w 137217"/>
                <a:gd name="connsiteY16" fmla="*/ 20634 h 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17" h="72541">
                  <a:moveTo>
                    <a:pt x="95240" y="20634"/>
                  </a:moveTo>
                  <a:lnTo>
                    <a:pt x="83246" y="29081"/>
                  </a:lnTo>
                  <a:cubicBezTo>
                    <a:pt x="83246" y="29081"/>
                    <a:pt x="94144" y="38496"/>
                    <a:pt x="101366" y="46943"/>
                  </a:cubicBezTo>
                  <a:cubicBezTo>
                    <a:pt x="101366" y="46943"/>
                    <a:pt x="75573" y="50876"/>
                    <a:pt x="43267" y="52101"/>
                  </a:cubicBezTo>
                  <a:cubicBezTo>
                    <a:pt x="43267" y="52101"/>
                    <a:pt x="53971" y="33724"/>
                    <a:pt x="62870" y="14702"/>
                  </a:cubicBezTo>
                  <a:lnTo>
                    <a:pt x="136508" y="14702"/>
                  </a:lnTo>
                  <a:lnTo>
                    <a:pt x="136508" y="0"/>
                  </a:lnTo>
                  <a:lnTo>
                    <a:pt x="0" y="0"/>
                  </a:lnTo>
                  <a:lnTo>
                    <a:pt x="0" y="14702"/>
                  </a:lnTo>
                  <a:lnTo>
                    <a:pt x="44879" y="14702"/>
                  </a:lnTo>
                  <a:cubicBezTo>
                    <a:pt x="44879" y="14702"/>
                    <a:pt x="33788" y="40817"/>
                    <a:pt x="24825" y="52617"/>
                  </a:cubicBezTo>
                  <a:cubicBezTo>
                    <a:pt x="24825" y="52617"/>
                    <a:pt x="5158" y="53907"/>
                    <a:pt x="3546" y="53520"/>
                  </a:cubicBezTo>
                  <a:lnTo>
                    <a:pt x="6448" y="69189"/>
                  </a:lnTo>
                  <a:cubicBezTo>
                    <a:pt x="6448" y="69189"/>
                    <a:pt x="88534" y="65191"/>
                    <a:pt x="112779" y="59259"/>
                  </a:cubicBezTo>
                  <a:cubicBezTo>
                    <a:pt x="112779" y="59259"/>
                    <a:pt x="122129" y="69447"/>
                    <a:pt x="124773" y="72542"/>
                  </a:cubicBezTo>
                  <a:lnTo>
                    <a:pt x="137218" y="62612"/>
                  </a:lnTo>
                  <a:cubicBezTo>
                    <a:pt x="137218" y="62612"/>
                    <a:pt x="110393" y="31467"/>
                    <a:pt x="95240" y="20634"/>
                  </a:cubicBezTo>
                </a:path>
              </a:pathLst>
            </a:custGeom>
            <a:solidFill>
              <a:srgbClr val="000000"/>
            </a:solidFill>
            <a:ln w="1270" cap="flat">
              <a:noFill/>
              <a:prstDash val="solid"/>
              <a:miter/>
            </a:ln>
          </p:spPr>
          <p:txBody>
            <a:bodyPr rtlCol="0" anchor="ctr"/>
            <a:lstStyle/>
            <a:p>
              <a:endParaRPr lang="ja-JP" altLang="en-US"/>
            </a:p>
          </p:txBody>
        </p:sp>
        <p:sp>
          <p:nvSpPr>
            <p:cNvPr id="142" name="Freeform: Shape 141">
              <a:extLst>
                <a:ext uri="{FF2B5EF4-FFF2-40B4-BE49-F238E27FC236}">
                  <a16:creationId xmlns:a16="http://schemas.microsoft.com/office/drawing/2014/main" id="{CEFEB2F6-0D8F-4FFC-A6B3-E5E62EC8F26C}"/>
                </a:ext>
              </a:extLst>
            </p:cNvPr>
            <p:cNvSpPr/>
            <p:nvPr/>
          </p:nvSpPr>
          <p:spPr>
            <a:xfrm>
              <a:off x="5049811" y="4966501"/>
              <a:ext cx="74476" cy="149146"/>
            </a:xfrm>
            <a:custGeom>
              <a:avLst/>
              <a:gdLst>
                <a:gd name="connsiteX0" fmla="*/ 74477 w 74476"/>
                <a:gd name="connsiteY0" fmla="*/ 91242 h 149146"/>
                <a:gd name="connsiteX1" fmla="*/ 48684 w 74476"/>
                <a:gd name="connsiteY1" fmla="*/ 67899 h 149146"/>
                <a:gd name="connsiteX2" fmla="*/ 65062 w 74476"/>
                <a:gd name="connsiteY2" fmla="*/ 39140 h 149146"/>
                <a:gd name="connsiteX3" fmla="*/ 65062 w 74476"/>
                <a:gd name="connsiteY3" fmla="*/ 25341 h 149146"/>
                <a:gd name="connsiteX4" fmla="*/ 42945 w 74476"/>
                <a:gd name="connsiteY4" fmla="*/ 25341 h 149146"/>
                <a:gd name="connsiteX5" fmla="*/ 42945 w 74476"/>
                <a:gd name="connsiteY5" fmla="*/ 0 h 149146"/>
                <a:gd name="connsiteX6" fmla="*/ 27598 w 74476"/>
                <a:gd name="connsiteY6" fmla="*/ 0 h 149146"/>
                <a:gd name="connsiteX7" fmla="*/ 27598 w 74476"/>
                <a:gd name="connsiteY7" fmla="*/ 25148 h 149146"/>
                <a:gd name="connsiteX8" fmla="*/ 3675 w 74476"/>
                <a:gd name="connsiteY8" fmla="*/ 25148 h 149146"/>
                <a:gd name="connsiteX9" fmla="*/ 3675 w 74476"/>
                <a:gd name="connsiteY9" fmla="*/ 40301 h 149146"/>
                <a:gd name="connsiteX10" fmla="*/ 48877 w 74476"/>
                <a:gd name="connsiteY10" fmla="*/ 40301 h 149146"/>
                <a:gd name="connsiteX11" fmla="*/ 0 w 74476"/>
                <a:gd name="connsiteY11" fmla="*/ 95240 h 149146"/>
                <a:gd name="connsiteX12" fmla="*/ 6513 w 74476"/>
                <a:gd name="connsiteY12" fmla="*/ 110715 h 149146"/>
                <a:gd name="connsiteX13" fmla="*/ 29081 w 74476"/>
                <a:gd name="connsiteY13" fmla="*/ 90661 h 149146"/>
                <a:gd name="connsiteX14" fmla="*/ 29081 w 74476"/>
                <a:gd name="connsiteY14" fmla="*/ 149146 h 149146"/>
                <a:gd name="connsiteX15" fmla="*/ 43461 w 74476"/>
                <a:gd name="connsiteY15" fmla="*/ 149146 h 149146"/>
                <a:gd name="connsiteX16" fmla="*/ 43461 w 74476"/>
                <a:gd name="connsiteY16" fmla="*/ 83117 h 149146"/>
                <a:gd name="connsiteX17" fmla="*/ 65643 w 74476"/>
                <a:gd name="connsiteY17" fmla="*/ 103429 h 149146"/>
                <a:gd name="connsiteX18" fmla="*/ 74477 w 74476"/>
                <a:gd name="connsiteY18" fmla="*/ 91242 h 1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476" h="149146">
                  <a:moveTo>
                    <a:pt x="74477" y="91242"/>
                  </a:moveTo>
                  <a:cubicBezTo>
                    <a:pt x="74477" y="91242"/>
                    <a:pt x="51328" y="73767"/>
                    <a:pt x="48684" y="67899"/>
                  </a:cubicBezTo>
                  <a:cubicBezTo>
                    <a:pt x="48684" y="67899"/>
                    <a:pt x="63515" y="46104"/>
                    <a:pt x="65062" y="39140"/>
                  </a:cubicBezTo>
                  <a:lnTo>
                    <a:pt x="65062" y="25341"/>
                  </a:lnTo>
                  <a:lnTo>
                    <a:pt x="42945" y="25341"/>
                  </a:lnTo>
                  <a:lnTo>
                    <a:pt x="42945" y="0"/>
                  </a:lnTo>
                  <a:lnTo>
                    <a:pt x="27598" y="0"/>
                  </a:lnTo>
                  <a:lnTo>
                    <a:pt x="27598" y="25148"/>
                  </a:lnTo>
                  <a:lnTo>
                    <a:pt x="3675" y="25148"/>
                  </a:lnTo>
                  <a:lnTo>
                    <a:pt x="3675" y="40301"/>
                  </a:lnTo>
                  <a:lnTo>
                    <a:pt x="48877" y="40301"/>
                  </a:lnTo>
                  <a:cubicBezTo>
                    <a:pt x="48877" y="40301"/>
                    <a:pt x="36432" y="69318"/>
                    <a:pt x="0" y="95240"/>
                  </a:cubicBezTo>
                  <a:lnTo>
                    <a:pt x="6513" y="110715"/>
                  </a:lnTo>
                  <a:cubicBezTo>
                    <a:pt x="6513" y="110715"/>
                    <a:pt x="23987" y="96465"/>
                    <a:pt x="29081" y="90661"/>
                  </a:cubicBezTo>
                  <a:lnTo>
                    <a:pt x="29081" y="149146"/>
                  </a:lnTo>
                  <a:lnTo>
                    <a:pt x="43461" y="149146"/>
                  </a:lnTo>
                  <a:lnTo>
                    <a:pt x="43461" y="83117"/>
                  </a:lnTo>
                  <a:cubicBezTo>
                    <a:pt x="43461" y="83117"/>
                    <a:pt x="57002" y="97883"/>
                    <a:pt x="65643" y="103429"/>
                  </a:cubicBezTo>
                  <a:lnTo>
                    <a:pt x="74477" y="91242"/>
                  </a:lnTo>
                  <a:close/>
                </a:path>
              </a:pathLst>
            </a:custGeom>
            <a:solidFill>
              <a:srgbClr val="000000"/>
            </a:solidFill>
            <a:ln w="1270" cap="flat">
              <a:noFill/>
              <a:prstDash val="solid"/>
              <a:miter/>
            </a:ln>
          </p:spPr>
          <p:txBody>
            <a:bodyPr rtlCol="0" anchor="ctr"/>
            <a:lstStyle/>
            <a:p>
              <a:endParaRPr lang="ja-JP" altLang="en-US"/>
            </a:p>
          </p:txBody>
        </p:sp>
        <p:sp>
          <p:nvSpPr>
            <p:cNvPr id="143" name="Freeform: Shape 142">
              <a:extLst>
                <a:ext uri="{FF2B5EF4-FFF2-40B4-BE49-F238E27FC236}">
                  <a16:creationId xmlns:a16="http://schemas.microsoft.com/office/drawing/2014/main" id="{919063E0-8E1E-4C40-8D30-3A61CFC6F639}"/>
                </a:ext>
              </a:extLst>
            </p:cNvPr>
            <p:cNvSpPr/>
            <p:nvPr/>
          </p:nvSpPr>
          <p:spPr>
            <a:xfrm>
              <a:off x="5110682" y="4968371"/>
              <a:ext cx="88340" cy="140634"/>
            </a:xfrm>
            <a:custGeom>
              <a:avLst/>
              <a:gdLst>
                <a:gd name="connsiteX0" fmla="*/ 53262 w 88340"/>
                <a:gd name="connsiteY0" fmla="*/ 125933 h 140634"/>
                <a:gd name="connsiteX1" fmla="*/ 53262 w 88340"/>
                <a:gd name="connsiteY1" fmla="*/ 52359 h 140634"/>
                <a:gd name="connsiteX2" fmla="*/ 83827 w 88340"/>
                <a:gd name="connsiteY2" fmla="*/ 52359 h 140634"/>
                <a:gd name="connsiteX3" fmla="*/ 83827 w 88340"/>
                <a:gd name="connsiteY3" fmla="*/ 37528 h 140634"/>
                <a:gd name="connsiteX4" fmla="*/ 53262 w 88340"/>
                <a:gd name="connsiteY4" fmla="*/ 37528 h 140634"/>
                <a:gd name="connsiteX5" fmla="*/ 53262 w 88340"/>
                <a:gd name="connsiteY5" fmla="*/ 0 h 140634"/>
                <a:gd name="connsiteX6" fmla="*/ 37915 w 88340"/>
                <a:gd name="connsiteY6" fmla="*/ 0 h 140634"/>
                <a:gd name="connsiteX7" fmla="*/ 37915 w 88340"/>
                <a:gd name="connsiteY7" fmla="*/ 37528 h 140634"/>
                <a:gd name="connsiteX8" fmla="*/ 9157 w 88340"/>
                <a:gd name="connsiteY8" fmla="*/ 37528 h 140634"/>
                <a:gd name="connsiteX9" fmla="*/ 9157 w 88340"/>
                <a:gd name="connsiteY9" fmla="*/ 52359 h 140634"/>
                <a:gd name="connsiteX10" fmla="*/ 37915 w 88340"/>
                <a:gd name="connsiteY10" fmla="*/ 52359 h 140634"/>
                <a:gd name="connsiteX11" fmla="*/ 37915 w 88340"/>
                <a:gd name="connsiteY11" fmla="*/ 125933 h 140634"/>
                <a:gd name="connsiteX12" fmla="*/ 0 w 88340"/>
                <a:gd name="connsiteY12" fmla="*/ 125933 h 140634"/>
                <a:gd name="connsiteX13" fmla="*/ 0 w 88340"/>
                <a:gd name="connsiteY13" fmla="*/ 140635 h 140634"/>
                <a:gd name="connsiteX14" fmla="*/ 88340 w 88340"/>
                <a:gd name="connsiteY14" fmla="*/ 140635 h 140634"/>
                <a:gd name="connsiteX15" fmla="*/ 88340 w 88340"/>
                <a:gd name="connsiteY15" fmla="*/ 125933 h 14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40" h="140634">
                  <a:moveTo>
                    <a:pt x="53262" y="125933"/>
                  </a:moveTo>
                  <a:lnTo>
                    <a:pt x="53262" y="52359"/>
                  </a:lnTo>
                  <a:lnTo>
                    <a:pt x="83827" y="52359"/>
                  </a:lnTo>
                  <a:lnTo>
                    <a:pt x="83827" y="37528"/>
                  </a:lnTo>
                  <a:lnTo>
                    <a:pt x="53262" y="37528"/>
                  </a:lnTo>
                  <a:lnTo>
                    <a:pt x="53262" y="0"/>
                  </a:lnTo>
                  <a:lnTo>
                    <a:pt x="37915" y="0"/>
                  </a:lnTo>
                  <a:lnTo>
                    <a:pt x="37915" y="37528"/>
                  </a:lnTo>
                  <a:lnTo>
                    <a:pt x="9157" y="37528"/>
                  </a:lnTo>
                  <a:lnTo>
                    <a:pt x="9157" y="52359"/>
                  </a:lnTo>
                  <a:lnTo>
                    <a:pt x="37915" y="52359"/>
                  </a:lnTo>
                  <a:lnTo>
                    <a:pt x="37915" y="125933"/>
                  </a:lnTo>
                  <a:lnTo>
                    <a:pt x="0" y="125933"/>
                  </a:lnTo>
                  <a:lnTo>
                    <a:pt x="0" y="140635"/>
                  </a:lnTo>
                  <a:lnTo>
                    <a:pt x="88340" y="140635"/>
                  </a:lnTo>
                  <a:lnTo>
                    <a:pt x="88340" y="125933"/>
                  </a:lnTo>
                  <a:close/>
                </a:path>
              </a:pathLst>
            </a:custGeom>
            <a:solidFill>
              <a:srgbClr val="000000"/>
            </a:solidFill>
            <a:ln w="1270" cap="flat">
              <a:noFill/>
              <a:prstDash val="solid"/>
              <a:miter/>
            </a:ln>
          </p:spPr>
          <p:txBody>
            <a:bodyPr rtlCol="0" anchor="ctr"/>
            <a:lstStyle/>
            <a:p>
              <a:endParaRPr lang="ja-JP" altLang="en-US"/>
            </a:p>
          </p:txBody>
        </p:sp>
        <p:sp>
          <p:nvSpPr>
            <p:cNvPr id="144" name="Freeform: Shape 143">
              <a:extLst>
                <a:ext uri="{FF2B5EF4-FFF2-40B4-BE49-F238E27FC236}">
                  <a16:creationId xmlns:a16="http://schemas.microsoft.com/office/drawing/2014/main" id="{B57B20A4-A677-44AA-B337-543E03445E3F}"/>
                </a:ext>
              </a:extLst>
            </p:cNvPr>
            <p:cNvSpPr/>
            <p:nvPr/>
          </p:nvSpPr>
          <p:spPr>
            <a:xfrm>
              <a:off x="4104828" y="4995647"/>
              <a:ext cx="147083" cy="73380"/>
            </a:xfrm>
            <a:custGeom>
              <a:avLst/>
              <a:gdLst>
                <a:gd name="connsiteX0" fmla="*/ 0 w 147083"/>
                <a:gd name="connsiteY0" fmla="*/ 60032 h 73380"/>
                <a:gd name="connsiteX1" fmla="*/ 6900 w 147083"/>
                <a:gd name="connsiteY1" fmla="*/ 73380 h 73380"/>
                <a:gd name="connsiteX2" fmla="*/ 64095 w 147083"/>
                <a:gd name="connsiteY2" fmla="*/ 40366 h 73380"/>
                <a:gd name="connsiteX3" fmla="*/ 85310 w 147083"/>
                <a:gd name="connsiteY3" fmla="*/ 40366 h 73380"/>
                <a:gd name="connsiteX4" fmla="*/ 85374 w 147083"/>
                <a:gd name="connsiteY4" fmla="*/ 53713 h 73380"/>
                <a:gd name="connsiteX5" fmla="*/ 96594 w 147083"/>
                <a:gd name="connsiteY5" fmla="*/ 62805 h 73380"/>
                <a:gd name="connsiteX6" fmla="*/ 130834 w 147083"/>
                <a:gd name="connsiteY6" fmla="*/ 62805 h 73380"/>
                <a:gd name="connsiteX7" fmla="*/ 145149 w 147083"/>
                <a:gd name="connsiteY7" fmla="*/ 51779 h 73380"/>
                <a:gd name="connsiteX8" fmla="*/ 145729 w 147083"/>
                <a:gd name="connsiteY8" fmla="*/ 47716 h 73380"/>
                <a:gd name="connsiteX9" fmla="*/ 130318 w 147083"/>
                <a:gd name="connsiteY9" fmla="*/ 43074 h 73380"/>
                <a:gd name="connsiteX10" fmla="*/ 129544 w 147083"/>
                <a:gd name="connsiteY10" fmla="*/ 48232 h 73380"/>
                <a:gd name="connsiteX11" fmla="*/ 124321 w 147083"/>
                <a:gd name="connsiteY11" fmla="*/ 51650 h 73380"/>
                <a:gd name="connsiteX12" fmla="*/ 104783 w 147083"/>
                <a:gd name="connsiteY12" fmla="*/ 51650 h 73380"/>
                <a:gd name="connsiteX13" fmla="*/ 99883 w 147083"/>
                <a:gd name="connsiteY13" fmla="*/ 47974 h 73380"/>
                <a:gd name="connsiteX14" fmla="*/ 99883 w 147083"/>
                <a:gd name="connsiteY14" fmla="*/ 40301 h 73380"/>
                <a:gd name="connsiteX15" fmla="*/ 147083 w 147083"/>
                <a:gd name="connsiteY15" fmla="*/ 40301 h 73380"/>
                <a:gd name="connsiteX16" fmla="*/ 147083 w 147083"/>
                <a:gd name="connsiteY16" fmla="*/ 28565 h 73380"/>
                <a:gd name="connsiteX17" fmla="*/ 81699 w 147083"/>
                <a:gd name="connsiteY17" fmla="*/ 28565 h 73380"/>
                <a:gd name="connsiteX18" fmla="*/ 81699 w 147083"/>
                <a:gd name="connsiteY18" fmla="*/ 20183 h 73380"/>
                <a:gd name="connsiteX19" fmla="*/ 136121 w 147083"/>
                <a:gd name="connsiteY19" fmla="*/ 20183 h 73380"/>
                <a:gd name="connsiteX20" fmla="*/ 136121 w 147083"/>
                <a:gd name="connsiteY20" fmla="*/ 8641 h 73380"/>
                <a:gd name="connsiteX21" fmla="*/ 81699 w 147083"/>
                <a:gd name="connsiteY21" fmla="*/ 8641 h 73380"/>
                <a:gd name="connsiteX22" fmla="*/ 81699 w 147083"/>
                <a:gd name="connsiteY22" fmla="*/ 0 h 73380"/>
                <a:gd name="connsiteX23" fmla="*/ 66868 w 147083"/>
                <a:gd name="connsiteY23" fmla="*/ 0 h 73380"/>
                <a:gd name="connsiteX24" fmla="*/ 66868 w 147083"/>
                <a:gd name="connsiteY24" fmla="*/ 8318 h 73380"/>
                <a:gd name="connsiteX25" fmla="*/ 13477 w 147083"/>
                <a:gd name="connsiteY25" fmla="*/ 8318 h 73380"/>
                <a:gd name="connsiteX26" fmla="*/ 13477 w 147083"/>
                <a:gd name="connsiteY26" fmla="*/ 20247 h 73380"/>
                <a:gd name="connsiteX27" fmla="*/ 66868 w 147083"/>
                <a:gd name="connsiteY27" fmla="*/ 20247 h 73380"/>
                <a:gd name="connsiteX28" fmla="*/ 66868 w 147083"/>
                <a:gd name="connsiteY28" fmla="*/ 28630 h 73380"/>
                <a:gd name="connsiteX29" fmla="*/ 1612 w 147083"/>
                <a:gd name="connsiteY29" fmla="*/ 28630 h 73380"/>
                <a:gd name="connsiteX30" fmla="*/ 1612 w 147083"/>
                <a:gd name="connsiteY30" fmla="*/ 40366 h 73380"/>
                <a:gd name="connsiteX31" fmla="*/ 45202 w 147083"/>
                <a:gd name="connsiteY31" fmla="*/ 40366 h 73380"/>
                <a:gd name="connsiteX32" fmla="*/ 0 w 147083"/>
                <a:gd name="connsiteY32" fmla="*/ 60032 h 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7083" h="73380">
                  <a:moveTo>
                    <a:pt x="0" y="60032"/>
                  </a:moveTo>
                  <a:lnTo>
                    <a:pt x="6900" y="73380"/>
                  </a:lnTo>
                  <a:cubicBezTo>
                    <a:pt x="6900" y="73380"/>
                    <a:pt x="41204" y="70414"/>
                    <a:pt x="64095" y="40366"/>
                  </a:cubicBezTo>
                  <a:lnTo>
                    <a:pt x="85310" y="40366"/>
                  </a:lnTo>
                  <a:lnTo>
                    <a:pt x="85374" y="53713"/>
                  </a:lnTo>
                  <a:cubicBezTo>
                    <a:pt x="85374" y="60806"/>
                    <a:pt x="89050" y="62805"/>
                    <a:pt x="96594" y="62805"/>
                  </a:cubicBezTo>
                  <a:lnTo>
                    <a:pt x="130834" y="62805"/>
                  </a:lnTo>
                  <a:cubicBezTo>
                    <a:pt x="139410" y="62805"/>
                    <a:pt x="145149" y="57324"/>
                    <a:pt x="145149" y="51779"/>
                  </a:cubicBezTo>
                  <a:lnTo>
                    <a:pt x="145729" y="47716"/>
                  </a:lnTo>
                  <a:lnTo>
                    <a:pt x="130318" y="43074"/>
                  </a:lnTo>
                  <a:lnTo>
                    <a:pt x="129544" y="48232"/>
                  </a:lnTo>
                  <a:cubicBezTo>
                    <a:pt x="129093" y="51263"/>
                    <a:pt x="125740" y="51650"/>
                    <a:pt x="124321" y="51650"/>
                  </a:cubicBezTo>
                  <a:lnTo>
                    <a:pt x="104783" y="51650"/>
                  </a:lnTo>
                  <a:cubicBezTo>
                    <a:pt x="100592" y="51650"/>
                    <a:pt x="99883" y="50167"/>
                    <a:pt x="99883" y="47974"/>
                  </a:cubicBezTo>
                  <a:lnTo>
                    <a:pt x="99883" y="40301"/>
                  </a:lnTo>
                  <a:lnTo>
                    <a:pt x="147083" y="40301"/>
                  </a:lnTo>
                  <a:lnTo>
                    <a:pt x="147083" y="28565"/>
                  </a:lnTo>
                  <a:lnTo>
                    <a:pt x="81699" y="28565"/>
                  </a:lnTo>
                  <a:lnTo>
                    <a:pt x="81699" y="20183"/>
                  </a:lnTo>
                  <a:lnTo>
                    <a:pt x="136121" y="20183"/>
                  </a:lnTo>
                  <a:lnTo>
                    <a:pt x="136121" y="8641"/>
                  </a:lnTo>
                  <a:lnTo>
                    <a:pt x="81699" y="8641"/>
                  </a:lnTo>
                  <a:lnTo>
                    <a:pt x="81699" y="0"/>
                  </a:lnTo>
                  <a:lnTo>
                    <a:pt x="66868" y="0"/>
                  </a:lnTo>
                  <a:lnTo>
                    <a:pt x="66868" y="8318"/>
                  </a:lnTo>
                  <a:lnTo>
                    <a:pt x="13477" y="8318"/>
                  </a:lnTo>
                  <a:lnTo>
                    <a:pt x="13477" y="20247"/>
                  </a:lnTo>
                  <a:lnTo>
                    <a:pt x="66868" y="20247"/>
                  </a:lnTo>
                  <a:lnTo>
                    <a:pt x="66868" y="28630"/>
                  </a:lnTo>
                  <a:lnTo>
                    <a:pt x="1612" y="28630"/>
                  </a:lnTo>
                  <a:lnTo>
                    <a:pt x="1612" y="40366"/>
                  </a:lnTo>
                  <a:lnTo>
                    <a:pt x="45202" y="40366"/>
                  </a:lnTo>
                  <a:cubicBezTo>
                    <a:pt x="45202" y="40301"/>
                    <a:pt x="39334" y="53455"/>
                    <a:pt x="0" y="60032"/>
                  </a:cubicBezTo>
                </a:path>
              </a:pathLst>
            </a:custGeom>
            <a:solidFill>
              <a:srgbClr val="000000"/>
            </a:solidFill>
            <a:ln w="1270" cap="flat">
              <a:noFill/>
              <a:prstDash val="solid"/>
              <a:miter/>
            </a:ln>
          </p:spPr>
          <p:txBody>
            <a:bodyPr rtlCol="0" anchor="ctr"/>
            <a:lstStyle/>
            <a:p>
              <a:endParaRPr lang="ja-JP" altLang="en-US"/>
            </a:p>
          </p:txBody>
        </p:sp>
        <p:sp>
          <p:nvSpPr>
            <p:cNvPr id="145" name="Freeform: Shape 144">
              <a:extLst>
                <a:ext uri="{FF2B5EF4-FFF2-40B4-BE49-F238E27FC236}">
                  <a16:creationId xmlns:a16="http://schemas.microsoft.com/office/drawing/2014/main" id="{8315F4E1-465B-4F05-92DC-6E9F9BE7ED14}"/>
                </a:ext>
              </a:extLst>
            </p:cNvPr>
            <p:cNvSpPr/>
            <p:nvPr/>
          </p:nvSpPr>
          <p:spPr>
            <a:xfrm>
              <a:off x="4107214" y="4967791"/>
              <a:ext cx="145729" cy="31918"/>
            </a:xfrm>
            <a:custGeom>
              <a:avLst/>
              <a:gdLst>
                <a:gd name="connsiteX0" fmla="*/ 35401 w 145729"/>
                <a:gd name="connsiteY0" fmla="*/ 31918 h 31918"/>
                <a:gd name="connsiteX1" fmla="*/ 50425 w 145729"/>
                <a:gd name="connsiteY1" fmla="*/ 31918 h 31918"/>
                <a:gd name="connsiteX2" fmla="*/ 50425 w 145729"/>
                <a:gd name="connsiteY2" fmla="*/ 22375 h 31918"/>
                <a:gd name="connsiteX3" fmla="*/ 94724 w 145729"/>
                <a:gd name="connsiteY3" fmla="*/ 22375 h 31918"/>
                <a:gd name="connsiteX4" fmla="*/ 94724 w 145729"/>
                <a:gd name="connsiteY4" fmla="*/ 31918 h 31918"/>
                <a:gd name="connsiteX5" fmla="*/ 109555 w 145729"/>
                <a:gd name="connsiteY5" fmla="*/ 31918 h 31918"/>
                <a:gd name="connsiteX6" fmla="*/ 109555 w 145729"/>
                <a:gd name="connsiteY6" fmla="*/ 22375 h 31918"/>
                <a:gd name="connsiteX7" fmla="*/ 145729 w 145729"/>
                <a:gd name="connsiteY7" fmla="*/ 22375 h 31918"/>
                <a:gd name="connsiteX8" fmla="*/ 145729 w 145729"/>
                <a:gd name="connsiteY8" fmla="*/ 9995 h 31918"/>
                <a:gd name="connsiteX9" fmla="*/ 109555 w 145729"/>
                <a:gd name="connsiteY9" fmla="*/ 9866 h 31918"/>
                <a:gd name="connsiteX10" fmla="*/ 109555 w 145729"/>
                <a:gd name="connsiteY10" fmla="*/ 0 h 31918"/>
                <a:gd name="connsiteX11" fmla="*/ 94724 w 145729"/>
                <a:gd name="connsiteY11" fmla="*/ 0 h 31918"/>
                <a:gd name="connsiteX12" fmla="*/ 94724 w 145729"/>
                <a:gd name="connsiteY12" fmla="*/ 9801 h 31918"/>
                <a:gd name="connsiteX13" fmla="*/ 50425 w 145729"/>
                <a:gd name="connsiteY13" fmla="*/ 9801 h 31918"/>
                <a:gd name="connsiteX14" fmla="*/ 50425 w 145729"/>
                <a:gd name="connsiteY14" fmla="*/ 0 h 31918"/>
                <a:gd name="connsiteX15" fmla="*/ 35207 w 145729"/>
                <a:gd name="connsiteY15" fmla="*/ 0 h 31918"/>
                <a:gd name="connsiteX16" fmla="*/ 35207 w 145729"/>
                <a:gd name="connsiteY16" fmla="*/ 9995 h 31918"/>
                <a:gd name="connsiteX17" fmla="*/ 0 w 145729"/>
                <a:gd name="connsiteY17" fmla="*/ 9995 h 31918"/>
                <a:gd name="connsiteX18" fmla="*/ 0 w 145729"/>
                <a:gd name="connsiteY18" fmla="*/ 22375 h 31918"/>
                <a:gd name="connsiteX19" fmla="*/ 35401 w 145729"/>
                <a:gd name="connsiteY19" fmla="*/ 22375 h 3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29" h="31918">
                  <a:moveTo>
                    <a:pt x="35401" y="31918"/>
                  </a:moveTo>
                  <a:lnTo>
                    <a:pt x="50425" y="31918"/>
                  </a:lnTo>
                  <a:lnTo>
                    <a:pt x="50425" y="22375"/>
                  </a:lnTo>
                  <a:lnTo>
                    <a:pt x="94724" y="22375"/>
                  </a:lnTo>
                  <a:lnTo>
                    <a:pt x="94724" y="31918"/>
                  </a:lnTo>
                  <a:lnTo>
                    <a:pt x="109555" y="31918"/>
                  </a:lnTo>
                  <a:lnTo>
                    <a:pt x="109555" y="22375"/>
                  </a:lnTo>
                  <a:lnTo>
                    <a:pt x="145729" y="22375"/>
                  </a:lnTo>
                  <a:lnTo>
                    <a:pt x="145729" y="9995"/>
                  </a:lnTo>
                  <a:lnTo>
                    <a:pt x="109555" y="9866"/>
                  </a:lnTo>
                  <a:lnTo>
                    <a:pt x="109555" y="0"/>
                  </a:lnTo>
                  <a:lnTo>
                    <a:pt x="94724" y="0"/>
                  </a:lnTo>
                  <a:lnTo>
                    <a:pt x="94724" y="9801"/>
                  </a:lnTo>
                  <a:lnTo>
                    <a:pt x="50425" y="9801"/>
                  </a:lnTo>
                  <a:lnTo>
                    <a:pt x="50425" y="0"/>
                  </a:lnTo>
                  <a:lnTo>
                    <a:pt x="35207" y="0"/>
                  </a:lnTo>
                  <a:lnTo>
                    <a:pt x="35207" y="9995"/>
                  </a:lnTo>
                  <a:lnTo>
                    <a:pt x="0" y="9995"/>
                  </a:lnTo>
                  <a:lnTo>
                    <a:pt x="0" y="22375"/>
                  </a:lnTo>
                  <a:lnTo>
                    <a:pt x="35401" y="22375"/>
                  </a:lnTo>
                  <a:close/>
                </a:path>
              </a:pathLst>
            </a:custGeom>
            <a:solidFill>
              <a:srgbClr val="000000"/>
            </a:solidFill>
            <a:ln w="1270" cap="flat">
              <a:noFill/>
              <a:prstDash val="solid"/>
              <a:miter/>
            </a:ln>
          </p:spPr>
          <p:txBody>
            <a:bodyPr rtlCol="0" anchor="ctr"/>
            <a:lstStyle/>
            <a:p>
              <a:endParaRPr lang="ja-JP" altLang="en-US"/>
            </a:p>
          </p:txBody>
        </p:sp>
        <p:sp>
          <p:nvSpPr>
            <p:cNvPr id="146" name="Freeform: Shape 145">
              <a:extLst>
                <a:ext uri="{FF2B5EF4-FFF2-40B4-BE49-F238E27FC236}">
                  <a16:creationId xmlns:a16="http://schemas.microsoft.com/office/drawing/2014/main" id="{D0FFEF3F-61A5-4DCE-9182-7CBD5EE6FC82}"/>
                </a:ext>
              </a:extLst>
            </p:cNvPr>
            <p:cNvSpPr/>
            <p:nvPr/>
          </p:nvSpPr>
          <p:spPr>
            <a:xfrm>
              <a:off x="4106956" y="5050134"/>
              <a:ext cx="146180" cy="65771"/>
            </a:xfrm>
            <a:custGeom>
              <a:avLst/>
              <a:gdLst>
                <a:gd name="connsiteX0" fmla="*/ 74799 w 146180"/>
                <a:gd name="connsiteY0" fmla="*/ 40301 h 65771"/>
                <a:gd name="connsiteX1" fmla="*/ 52166 w 146180"/>
                <a:gd name="connsiteY1" fmla="*/ 26695 h 65771"/>
                <a:gd name="connsiteX2" fmla="*/ 99625 w 146180"/>
                <a:gd name="connsiteY2" fmla="*/ 26695 h 65771"/>
                <a:gd name="connsiteX3" fmla="*/ 74799 w 146180"/>
                <a:gd name="connsiteY3" fmla="*/ 40301 h 65771"/>
                <a:gd name="connsiteX4" fmla="*/ 95820 w 146180"/>
                <a:gd name="connsiteY4" fmla="*/ 45395 h 65771"/>
                <a:gd name="connsiteX5" fmla="*/ 122258 w 146180"/>
                <a:gd name="connsiteY5" fmla="*/ 25535 h 65771"/>
                <a:gd name="connsiteX6" fmla="*/ 122258 w 146180"/>
                <a:gd name="connsiteY6" fmla="*/ 15024 h 65771"/>
                <a:gd name="connsiteX7" fmla="*/ 64482 w 146180"/>
                <a:gd name="connsiteY7" fmla="*/ 15153 h 65771"/>
                <a:gd name="connsiteX8" fmla="*/ 76669 w 146180"/>
                <a:gd name="connsiteY8" fmla="*/ 2708 h 65771"/>
                <a:gd name="connsiteX9" fmla="*/ 61322 w 146180"/>
                <a:gd name="connsiteY9" fmla="*/ 0 h 65771"/>
                <a:gd name="connsiteX10" fmla="*/ 580 w 146180"/>
                <a:gd name="connsiteY10" fmla="*/ 30113 h 65771"/>
                <a:gd name="connsiteX11" fmla="*/ 7544 w 146180"/>
                <a:gd name="connsiteY11" fmla="*/ 42751 h 65771"/>
                <a:gd name="connsiteX12" fmla="*/ 38431 w 146180"/>
                <a:gd name="connsiteY12" fmla="*/ 32950 h 65771"/>
                <a:gd name="connsiteX13" fmla="*/ 54810 w 146180"/>
                <a:gd name="connsiteY13" fmla="*/ 45782 h 65771"/>
                <a:gd name="connsiteX14" fmla="*/ 0 w 146180"/>
                <a:gd name="connsiteY14" fmla="*/ 51392 h 65771"/>
                <a:gd name="connsiteX15" fmla="*/ 7222 w 146180"/>
                <a:gd name="connsiteY15" fmla="*/ 65771 h 65771"/>
                <a:gd name="connsiteX16" fmla="*/ 73574 w 146180"/>
                <a:gd name="connsiteY16" fmla="*/ 54294 h 65771"/>
                <a:gd name="connsiteX17" fmla="*/ 92532 w 146180"/>
                <a:gd name="connsiteY17" fmla="*/ 59259 h 65771"/>
                <a:gd name="connsiteX18" fmla="*/ 139732 w 146180"/>
                <a:gd name="connsiteY18" fmla="*/ 64998 h 65771"/>
                <a:gd name="connsiteX19" fmla="*/ 146181 w 146180"/>
                <a:gd name="connsiteY19" fmla="*/ 49457 h 65771"/>
                <a:gd name="connsiteX20" fmla="*/ 95820 w 146180"/>
                <a:gd name="connsiteY20" fmla="*/ 45395 h 6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180" h="65771">
                  <a:moveTo>
                    <a:pt x="74799" y="40301"/>
                  </a:moveTo>
                  <a:cubicBezTo>
                    <a:pt x="65901" y="37593"/>
                    <a:pt x="56293" y="31854"/>
                    <a:pt x="52166" y="26695"/>
                  </a:cubicBezTo>
                  <a:lnTo>
                    <a:pt x="99625" y="26695"/>
                  </a:lnTo>
                  <a:cubicBezTo>
                    <a:pt x="94982" y="31274"/>
                    <a:pt x="84278" y="36561"/>
                    <a:pt x="74799" y="40301"/>
                  </a:cubicBezTo>
                  <a:moveTo>
                    <a:pt x="95820" y="45395"/>
                  </a:moveTo>
                  <a:cubicBezTo>
                    <a:pt x="100463" y="42816"/>
                    <a:pt x="119098" y="30113"/>
                    <a:pt x="122258" y="25535"/>
                  </a:cubicBezTo>
                  <a:lnTo>
                    <a:pt x="122258" y="15024"/>
                  </a:lnTo>
                  <a:lnTo>
                    <a:pt x="64482" y="15153"/>
                  </a:lnTo>
                  <a:cubicBezTo>
                    <a:pt x="69641" y="11155"/>
                    <a:pt x="72026" y="8060"/>
                    <a:pt x="76669" y="2708"/>
                  </a:cubicBezTo>
                  <a:lnTo>
                    <a:pt x="61322" y="0"/>
                  </a:lnTo>
                  <a:cubicBezTo>
                    <a:pt x="61322" y="0"/>
                    <a:pt x="48297" y="19989"/>
                    <a:pt x="580" y="30113"/>
                  </a:cubicBezTo>
                  <a:lnTo>
                    <a:pt x="7544" y="42751"/>
                  </a:lnTo>
                  <a:cubicBezTo>
                    <a:pt x="7544" y="42751"/>
                    <a:pt x="21215" y="40301"/>
                    <a:pt x="38431" y="32950"/>
                  </a:cubicBezTo>
                  <a:cubicBezTo>
                    <a:pt x="38431" y="32950"/>
                    <a:pt x="44428" y="37722"/>
                    <a:pt x="54810" y="45782"/>
                  </a:cubicBezTo>
                  <a:cubicBezTo>
                    <a:pt x="29791" y="51972"/>
                    <a:pt x="12961" y="51392"/>
                    <a:pt x="0" y="51392"/>
                  </a:cubicBezTo>
                  <a:lnTo>
                    <a:pt x="7222" y="65771"/>
                  </a:lnTo>
                  <a:cubicBezTo>
                    <a:pt x="29210" y="65127"/>
                    <a:pt x="52875" y="60226"/>
                    <a:pt x="73574" y="54294"/>
                  </a:cubicBezTo>
                  <a:cubicBezTo>
                    <a:pt x="77249" y="55390"/>
                    <a:pt x="88405" y="58549"/>
                    <a:pt x="92532" y="59259"/>
                  </a:cubicBezTo>
                  <a:cubicBezTo>
                    <a:pt x="92532" y="59259"/>
                    <a:pt x="124579" y="65449"/>
                    <a:pt x="139732" y="64998"/>
                  </a:cubicBezTo>
                  <a:lnTo>
                    <a:pt x="146181" y="49457"/>
                  </a:lnTo>
                  <a:cubicBezTo>
                    <a:pt x="134896" y="49393"/>
                    <a:pt x="109619" y="49522"/>
                    <a:pt x="95820" y="45395"/>
                  </a:cubicBezTo>
                </a:path>
              </a:pathLst>
            </a:custGeom>
            <a:solidFill>
              <a:srgbClr val="000000"/>
            </a:solidFill>
            <a:ln w="1270" cap="flat">
              <a:noFill/>
              <a:prstDash val="solid"/>
              <a:miter/>
            </a:ln>
          </p:spPr>
          <p:txBody>
            <a:bodyPr rtlCol="0" anchor="ctr"/>
            <a:lstStyle/>
            <a:p>
              <a:endParaRPr lang="ja-JP" altLang="en-US"/>
            </a:p>
          </p:txBody>
        </p:sp>
        <p:sp>
          <p:nvSpPr>
            <p:cNvPr id="147" name="Freeform: Shape 146">
              <a:extLst>
                <a:ext uri="{FF2B5EF4-FFF2-40B4-BE49-F238E27FC236}">
                  <a16:creationId xmlns:a16="http://schemas.microsoft.com/office/drawing/2014/main" id="{B55CFCD9-9066-4028-8DC9-D64D43B2CFDE}"/>
                </a:ext>
              </a:extLst>
            </p:cNvPr>
            <p:cNvSpPr/>
            <p:nvPr/>
          </p:nvSpPr>
          <p:spPr>
            <a:xfrm>
              <a:off x="4285055" y="5010800"/>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48" name="Freeform: Shape 147">
              <a:extLst>
                <a:ext uri="{FF2B5EF4-FFF2-40B4-BE49-F238E27FC236}">
                  <a16:creationId xmlns:a16="http://schemas.microsoft.com/office/drawing/2014/main" id="{DF468691-F34E-4E02-B630-1B541744359B}"/>
                </a:ext>
              </a:extLst>
            </p:cNvPr>
            <p:cNvSpPr/>
            <p:nvPr/>
          </p:nvSpPr>
          <p:spPr>
            <a:xfrm>
              <a:off x="4285055" y="5025502"/>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49" name="Freeform: Shape 148">
              <a:extLst>
                <a:ext uri="{FF2B5EF4-FFF2-40B4-BE49-F238E27FC236}">
                  <a16:creationId xmlns:a16="http://schemas.microsoft.com/office/drawing/2014/main" id="{9D1B1D39-BBFD-4F7E-8538-8BEFF4D14514}"/>
                </a:ext>
              </a:extLst>
            </p:cNvPr>
            <p:cNvSpPr/>
            <p:nvPr/>
          </p:nvSpPr>
          <p:spPr>
            <a:xfrm>
              <a:off x="4349666" y="5010800"/>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50" name="Freeform: Shape 149">
              <a:extLst>
                <a:ext uri="{FF2B5EF4-FFF2-40B4-BE49-F238E27FC236}">
                  <a16:creationId xmlns:a16="http://schemas.microsoft.com/office/drawing/2014/main" id="{38447326-2702-4903-AE81-1C39F9E143D1}"/>
                </a:ext>
              </a:extLst>
            </p:cNvPr>
            <p:cNvSpPr/>
            <p:nvPr/>
          </p:nvSpPr>
          <p:spPr>
            <a:xfrm>
              <a:off x="4349666" y="5025502"/>
              <a:ext cx="36109" cy="7221"/>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noFill/>
              <a:prstDash val="solid"/>
              <a:miter/>
            </a:ln>
          </p:spPr>
          <p:txBody>
            <a:bodyPr rtlCol="0" anchor="ctr"/>
            <a:lstStyle/>
            <a:p>
              <a:endParaRPr lang="ja-JP" altLang="en-US"/>
            </a:p>
          </p:txBody>
        </p:sp>
        <p:sp>
          <p:nvSpPr>
            <p:cNvPr id="151" name="Freeform: Shape 150">
              <a:extLst>
                <a:ext uri="{FF2B5EF4-FFF2-40B4-BE49-F238E27FC236}">
                  <a16:creationId xmlns:a16="http://schemas.microsoft.com/office/drawing/2014/main" id="{55334A10-384D-4445-B0A6-81F4A439C9A2}"/>
                </a:ext>
              </a:extLst>
            </p:cNvPr>
            <p:cNvSpPr/>
            <p:nvPr/>
          </p:nvSpPr>
          <p:spPr>
            <a:xfrm>
              <a:off x="4274222" y="5047328"/>
              <a:ext cx="135734" cy="74927"/>
            </a:xfrm>
            <a:custGeom>
              <a:avLst/>
              <a:gdLst>
                <a:gd name="connsiteX0" fmla="*/ 119421 w 135734"/>
                <a:gd name="connsiteY0" fmla="*/ 56744 h 74927"/>
                <a:gd name="connsiteX1" fmla="*/ 110716 w 135734"/>
                <a:gd name="connsiteY1" fmla="*/ 62547 h 74927"/>
                <a:gd name="connsiteX2" fmla="*/ 74090 w 135734"/>
                <a:gd name="connsiteY2" fmla="*/ 62547 h 74927"/>
                <a:gd name="connsiteX3" fmla="*/ 68028 w 135734"/>
                <a:gd name="connsiteY3" fmla="*/ 57776 h 74927"/>
                <a:gd name="connsiteX4" fmla="*/ 68028 w 135734"/>
                <a:gd name="connsiteY4" fmla="*/ 51972 h 74927"/>
                <a:gd name="connsiteX5" fmla="*/ 120194 w 135734"/>
                <a:gd name="connsiteY5" fmla="*/ 51972 h 74927"/>
                <a:gd name="connsiteX6" fmla="*/ 119421 w 135734"/>
                <a:gd name="connsiteY6" fmla="*/ 56744 h 74927"/>
                <a:gd name="connsiteX7" fmla="*/ 67964 w 135734"/>
                <a:gd name="connsiteY7" fmla="*/ 30113 h 74927"/>
                <a:gd name="connsiteX8" fmla="*/ 108007 w 135734"/>
                <a:gd name="connsiteY8" fmla="*/ 30113 h 74927"/>
                <a:gd name="connsiteX9" fmla="*/ 108007 w 135734"/>
                <a:gd name="connsiteY9" fmla="*/ 40495 h 74927"/>
                <a:gd name="connsiteX10" fmla="*/ 67964 w 135734"/>
                <a:gd name="connsiteY10" fmla="*/ 40495 h 74927"/>
                <a:gd name="connsiteX11" fmla="*/ 67964 w 135734"/>
                <a:gd name="connsiteY11" fmla="*/ 30113 h 74927"/>
                <a:gd name="connsiteX12" fmla="*/ 67964 w 135734"/>
                <a:gd name="connsiteY12" fmla="*/ 11026 h 74927"/>
                <a:gd name="connsiteX13" fmla="*/ 108007 w 135734"/>
                <a:gd name="connsiteY13" fmla="*/ 11026 h 74927"/>
                <a:gd name="connsiteX14" fmla="*/ 108007 w 135734"/>
                <a:gd name="connsiteY14" fmla="*/ 19796 h 74927"/>
                <a:gd name="connsiteX15" fmla="*/ 67964 w 135734"/>
                <a:gd name="connsiteY15" fmla="*/ 19796 h 74927"/>
                <a:gd name="connsiteX16" fmla="*/ 67964 w 135734"/>
                <a:gd name="connsiteY16" fmla="*/ 11026 h 74927"/>
                <a:gd name="connsiteX17" fmla="*/ 53327 w 135734"/>
                <a:gd name="connsiteY17" fmla="*/ 19860 h 74927"/>
                <a:gd name="connsiteX18" fmla="*/ 13928 w 135734"/>
                <a:gd name="connsiteY18" fmla="*/ 19796 h 74927"/>
                <a:gd name="connsiteX19" fmla="*/ 13928 w 135734"/>
                <a:gd name="connsiteY19" fmla="*/ 11026 h 74927"/>
                <a:gd name="connsiteX20" fmla="*/ 53327 w 135734"/>
                <a:gd name="connsiteY20" fmla="*/ 11026 h 74927"/>
                <a:gd name="connsiteX21" fmla="*/ 53327 w 135734"/>
                <a:gd name="connsiteY21" fmla="*/ 19860 h 74927"/>
                <a:gd name="connsiteX22" fmla="*/ 53327 w 135734"/>
                <a:gd name="connsiteY22" fmla="*/ 40559 h 74927"/>
                <a:gd name="connsiteX23" fmla="*/ 13928 w 135734"/>
                <a:gd name="connsiteY23" fmla="*/ 40559 h 74927"/>
                <a:gd name="connsiteX24" fmla="*/ 13928 w 135734"/>
                <a:gd name="connsiteY24" fmla="*/ 30177 h 74927"/>
                <a:gd name="connsiteX25" fmla="*/ 53327 w 135734"/>
                <a:gd name="connsiteY25" fmla="*/ 30177 h 74927"/>
                <a:gd name="connsiteX26" fmla="*/ 53327 w 135734"/>
                <a:gd name="connsiteY26" fmla="*/ 40559 h 74927"/>
                <a:gd name="connsiteX27" fmla="*/ 121935 w 135734"/>
                <a:gd name="connsiteY27" fmla="*/ 0 h 74927"/>
                <a:gd name="connsiteX28" fmla="*/ 0 w 135734"/>
                <a:gd name="connsiteY28" fmla="*/ 0 h 74927"/>
                <a:gd name="connsiteX29" fmla="*/ 0 w 135734"/>
                <a:gd name="connsiteY29" fmla="*/ 61064 h 74927"/>
                <a:gd name="connsiteX30" fmla="*/ 13993 w 135734"/>
                <a:gd name="connsiteY30" fmla="*/ 61064 h 74927"/>
                <a:gd name="connsiteX31" fmla="*/ 13993 w 135734"/>
                <a:gd name="connsiteY31" fmla="*/ 51908 h 74927"/>
                <a:gd name="connsiteX32" fmla="*/ 53391 w 135734"/>
                <a:gd name="connsiteY32" fmla="*/ 51908 h 74927"/>
                <a:gd name="connsiteX33" fmla="*/ 53391 w 135734"/>
                <a:gd name="connsiteY33" fmla="*/ 63128 h 74927"/>
                <a:gd name="connsiteX34" fmla="*/ 69705 w 135734"/>
                <a:gd name="connsiteY34" fmla="*/ 74928 h 74927"/>
                <a:gd name="connsiteX35" fmla="*/ 112843 w 135734"/>
                <a:gd name="connsiteY35" fmla="*/ 74928 h 74927"/>
                <a:gd name="connsiteX36" fmla="*/ 134574 w 135734"/>
                <a:gd name="connsiteY36" fmla="*/ 60033 h 74927"/>
                <a:gd name="connsiteX37" fmla="*/ 135735 w 135734"/>
                <a:gd name="connsiteY37" fmla="*/ 48490 h 74927"/>
                <a:gd name="connsiteX38" fmla="*/ 122000 w 135734"/>
                <a:gd name="connsiteY38" fmla="*/ 43332 h 74927"/>
                <a:gd name="connsiteX39" fmla="*/ 122000 w 135734"/>
                <a:gd name="connsiteY39" fmla="*/ 0 h 7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5734" h="74927">
                  <a:moveTo>
                    <a:pt x="119421" y="56744"/>
                  </a:moveTo>
                  <a:cubicBezTo>
                    <a:pt x="118905" y="58936"/>
                    <a:pt x="117615" y="62547"/>
                    <a:pt x="110716" y="62547"/>
                  </a:cubicBezTo>
                  <a:lnTo>
                    <a:pt x="74090" y="62547"/>
                  </a:lnTo>
                  <a:cubicBezTo>
                    <a:pt x="68802" y="62547"/>
                    <a:pt x="68028" y="60742"/>
                    <a:pt x="68028" y="57776"/>
                  </a:cubicBezTo>
                  <a:lnTo>
                    <a:pt x="68028" y="51972"/>
                  </a:lnTo>
                  <a:lnTo>
                    <a:pt x="120194" y="51972"/>
                  </a:lnTo>
                  <a:cubicBezTo>
                    <a:pt x="120130" y="51972"/>
                    <a:pt x="119679" y="55454"/>
                    <a:pt x="119421" y="56744"/>
                  </a:cubicBezTo>
                  <a:moveTo>
                    <a:pt x="67964" y="30113"/>
                  </a:moveTo>
                  <a:lnTo>
                    <a:pt x="108007" y="30113"/>
                  </a:lnTo>
                  <a:lnTo>
                    <a:pt x="108007" y="40495"/>
                  </a:lnTo>
                  <a:lnTo>
                    <a:pt x="67964" y="40495"/>
                  </a:lnTo>
                  <a:lnTo>
                    <a:pt x="67964" y="30113"/>
                  </a:lnTo>
                  <a:close/>
                  <a:moveTo>
                    <a:pt x="67964" y="11026"/>
                  </a:moveTo>
                  <a:lnTo>
                    <a:pt x="108007" y="11026"/>
                  </a:lnTo>
                  <a:lnTo>
                    <a:pt x="108007" y="19796"/>
                  </a:lnTo>
                  <a:lnTo>
                    <a:pt x="67964" y="19796"/>
                  </a:lnTo>
                  <a:lnTo>
                    <a:pt x="67964" y="11026"/>
                  </a:lnTo>
                  <a:close/>
                  <a:moveTo>
                    <a:pt x="53327" y="19860"/>
                  </a:moveTo>
                  <a:lnTo>
                    <a:pt x="13928" y="19796"/>
                  </a:lnTo>
                  <a:lnTo>
                    <a:pt x="13928" y="11026"/>
                  </a:lnTo>
                  <a:lnTo>
                    <a:pt x="53327" y="11026"/>
                  </a:lnTo>
                  <a:lnTo>
                    <a:pt x="53327" y="19860"/>
                  </a:lnTo>
                  <a:moveTo>
                    <a:pt x="53327" y="40559"/>
                  </a:moveTo>
                  <a:lnTo>
                    <a:pt x="13928" y="40559"/>
                  </a:lnTo>
                  <a:lnTo>
                    <a:pt x="13928" y="30177"/>
                  </a:lnTo>
                  <a:lnTo>
                    <a:pt x="53327" y="30177"/>
                  </a:lnTo>
                  <a:lnTo>
                    <a:pt x="53327" y="40559"/>
                  </a:lnTo>
                  <a:close/>
                  <a:moveTo>
                    <a:pt x="121935" y="0"/>
                  </a:moveTo>
                  <a:lnTo>
                    <a:pt x="0" y="0"/>
                  </a:lnTo>
                  <a:lnTo>
                    <a:pt x="0" y="61064"/>
                  </a:lnTo>
                  <a:lnTo>
                    <a:pt x="13993" y="61064"/>
                  </a:lnTo>
                  <a:lnTo>
                    <a:pt x="13993" y="51908"/>
                  </a:lnTo>
                  <a:lnTo>
                    <a:pt x="53391" y="51908"/>
                  </a:lnTo>
                  <a:lnTo>
                    <a:pt x="53391" y="63128"/>
                  </a:lnTo>
                  <a:cubicBezTo>
                    <a:pt x="53391" y="71639"/>
                    <a:pt x="58614" y="74928"/>
                    <a:pt x="69705" y="74928"/>
                  </a:cubicBezTo>
                  <a:lnTo>
                    <a:pt x="112843" y="74928"/>
                  </a:lnTo>
                  <a:cubicBezTo>
                    <a:pt x="112843" y="74928"/>
                    <a:pt x="133220" y="74347"/>
                    <a:pt x="134574" y="60033"/>
                  </a:cubicBezTo>
                  <a:lnTo>
                    <a:pt x="135735" y="48490"/>
                  </a:lnTo>
                  <a:lnTo>
                    <a:pt x="122000" y="43332"/>
                  </a:lnTo>
                  <a:lnTo>
                    <a:pt x="122000" y="0"/>
                  </a:lnTo>
                </a:path>
              </a:pathLst>
            </a:custGeom>
            <a:solidFill>
              <a:srgbClr val="000000"/>
            </a:solidFill>
            <a:ln w="1270" cap="flat">
              <a:noFill/>
              <a:prstDash val="solid"/>
              <a:miter/>
            </a:ln>
          </p:spPr>
          <p:txBody>
            <a:bodyPr rtlCol="0" anchor="ctr"/>
            <a:lstStyle/>
            <a:p>
              <a:endParaRPr lang="ja-JP" altLang="en-US"/>
            </a:p>
          </p:txBody>
        </p:sp>
        <p:sp>
          <p:nvSpPr>
            <p:cNvPr id="152" name="Freeform: Shape 151">
              <a:extLst>
                <a:ext uri="{FF2B5EF4-FFF2-40B4-BE49-F238E27FC236}">
                  <a16:creationId xmlns:a16="http://schemas.microsoft.com/office/drawing/2014/main" id="{875BE588-E034-4BA8-A984-0C3558E964B5}"/>
                </a:ext>
              </a:extLst>
            </p:cNvPr>
            <p:cNvSpPr/>
            <p:nvPr/>
          </p:nvSpPr>
          <p:spPr>
            <a:xfrm>
              <a:off x="4264872" y="4972498"/>
              <a:ext cx="141860" cy="62353"/>
            </a:xfrm>
            <a:custGeom>
              <a:avLst/>
              <a:gdLst>
                <a:gd name="connsiteX0" fmla="*/ 13735 w 141860"/>
                <a:gd name="connsiteY0" fmla="*/ 31338 h 62353"/>
                <a:gd name="connsiteX1" fmla="*/ 62741 w 141860"/>
                <a:gd name="connsiteY1" fmla="*/ 31338 h 62353"/>
                <a:gd name="connsiteX2" fmla="*/ 62741 w 141860"/>
                <a:gd name="connsiteY2" fmla="*/ 62354 h 62353"/>
                <a:gd name="connsiteX3" fmla="*/ 77314 w 141860"/>
                <a:gd name="connsiteY3" fmla="*/ 62354 h 62353"/>
                <a:gd name="connsiteX4" fmla="*/ 77314 w 141860"/>
                <a:gd name="connsiteY4" fmla="*/ 31338 h 62353"/>
                <a:gd name="connsiteX5" fmla="*/ 128126 w 141860"/>
                <a:gd name="connsiteY5" fmla="*/ 31338 h 62353"/>
                <a:gd name="connsiteX6" fmla="*/ 128126 w 141860"/>
                <a:gd name="connsiteY6" fmla="*/ 57002 h 62353"/>
                <a:gd name="connsiteX7" fmla="*/ 141860 w 141860"/>
                <a:gd name="connsiteY7" fmla="*/ 57002 h 62353"/>
                <a:gd name="connsiteX8" fmla="*/ 141860 w 141860"/>
                <a:gd name="connsiteY8" fmla="*/ 19473 h 62353"/>
                <a:gd name="connsiteX9" fmla="*/ 77314 w 141860"/>
                <a:gd name="connsiteY9" fmla="*/ 19473 h 62353"/>
                <a:gd name="connsiteX10" fmla="*/ 77314 w 141860"/>
                <a:gd name="connsiteY10" fmla="*/ 12123 h 62353"/>
                <a:gd name="connsiteX11" fmla="*/ 134122 w 141860"/>
                <a:gd name="connsiteY11" fmla="*/ 12123 h 62353"/>
                <a:gd name="connsiteX12" fmla="*/ 134122 w 141860"/>
                <a:gd name="connsiteY12" fmla="*/ 0 h 62353"/>
                <a:gd name="connsiteX13" fmla="*/ 7029 w 141860"/>
                <a:gd name="connsiteY13" fmla="*/ 0 h 62353"/>
                <a:gd name="connsiteX14" fmla="*/ 7029 w 141860"/>
                <a:gd name="connsiteY14" fmla="*/ 12123 h 62353"/>
                <a:gd name="connsiteX15" fmla="*/ 62741 w 141860"/>
                <a:gd name="connsiteY15" fmla="*/ 12123 h 62353"/>
                <a:gd name="connsiteX16" fmla="*/ 62741 w 141860"/>
                <a:gd name="connsiteY16" fmla="*/ 19473 h 62353"/>
                <a:gd name="connsiteX17" fmla="*/ 0 w 141860"/>
                <a:gd name="connsiteY17" fmla="*/ 19473 h 62353"/>
                <a:gd name="connsiteX18" fmla="*/ 0 w 141860"/>
                <a:gd name="connsiteY18" fmla="*/ 57002 h 62353"/>
                <a:gd name="connsiteX19" fmla="*/ 13735 w 141860"/>
                <a:gd name="connsiteY19" fmla="*/ 57002 h 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60" h="62353">
                  <a:moveTo>
                    <a:pt x="13735" y="31338"/>
                  </a:moveTo>
                  <a:lnTo>
                    <a:pt x="62741" y="31338"/>
                  </a:lnTo>
                  <a:lnTo>
                    <a:pt x="62741" y="62354"/>
                  </a:lnTo>
                  <a:lnTo>
                    <a:pt x="77314" y="62354"/>
                  </a:lnTo>
                  <a:lnTo>
                    <a:pt x="77314" y="31338"/>
                  </a:lnTo>
                  <a:lnTo>
                    <a:pt x="128126" y="31338"/>
                  </a:lnTo>
                  <a:lnTo>
                    <a:pt x="128126" y="57002"/>
                  </a:lnTo>
                  <a:lnTo>
                    <a:pt x="141860" y="57002"/>
                  </a:lnTo>
                  <a:lnTo>
                    <a:pt x="141860" y="19473"/>
                  </a:lnTo>
                  <a:lnTo>
                    <a:pt x="77314" y="19473"/>
                  </a:lnTo>
                  <a:lnTo>
                    <a:pt x="77314" y="12123"/>
                  </a:lnTo>
                  <a:lnTo>
                    <a:pt x="134122" y="12123"/>
                  </a:lnTo>
                  <a:lnTo>
                    <a:pt x="134122" y="0"/>
                  </a:lnTo>
                  <a:lnTo>
                    <a:pt x="7029" y="0"/>
                  </a:lnTo>
                  <a:lnTo>
                    <a:pt x="7029" y="12123"/>
                  </a:lnTo>
                  <a:lnTo>
                    <a:pt x="62741" y="12123"/>
                  </a:lnTo>
                  <a:lnTo>
                    <a:pt x="62741" y="19473"/>
                  </a:lnTo>
                  <a:lnTo>
                    <a:pt x="0" y="19473"/>
                  </a:lnTo>
                  <a:lnTo>
                    <a:pt x="0" y="57002"/>
                  </a:lnTo>
                  <a:lnTo>
                    <a:pt x="13735" y="57002"/>
                  </a:lnTo>
                  <a:close/>
                </a:path>
              </a:pathLst>
            </a:custGeom>
            <a:solidFill>
              <a:srgbClr val="000000"/>
            </a:solidFill>
            <a:ln w="1270" cap="flat">
              <a:noFill/>
              <a:prstDash val="solid"/>
              <a:miter/>
            </a:ln>
          </p:spPr>
          <p:txBody>
            <a:bodyPr rtlCol="0" anchor="ctr"/>
            <a:lstStyle/>
            <a:p>
              <a:endParaRPr lang="ja-JP" altLang="en-US"/>
            </a:p>
          </p:txBody>
        </p:sp>
        <p:sp>
          <p:nvSpPr>
            <p:cNvPr id="153" name="Freeform: Shape 152">
              <a:extLst>
                <a:ext uri="{FF2B5EF4-FFF2-40B4-BE49-F238E27FC236}">
                  <a16:creationId xmlns:a16="http://schemas.microsoft.com/office/drawing/2014/main" id="{EE3AA989-0D4C-4F60-BF11-D35773A0F28B}"/>
                </a:ext>
              </a:extLst>
            </p:cNvPr>
            <p:cNvSpPr/>
            <p:nvPr/>
          </p:nvSpPr>
          <p:spPr>
            <a:xfrm>
              <a:off x="4417436" y="4966630"/>
              <a:ext cx="155143" cy="151016"/>
            </a:xfrm>
            <a:custGeom>
              <a:avLst/>
              <a:gdLst>
                <a:gd name="connsiteX0" fmla="*/ 106331 w 155143"/>
                <a:gd name="connsiteY0" fmla="*/ 67835 h 151016"/>
                <a:gd name="connsiteX1" fmla="*/ 118582 w 155143"/>
                <a:gd name="connsiteY1" fmla="*/ 67448 h 151016"/>
                <a:gd name="connsiteX2" fmla="*/ 123032 w 155143"/>
                <a:gd name="connsiteY2" fmla="*/ 77958 h 151016"/>
                <a:gd name="connsiteX3" fmla="*/ 107878 w 155143"/>
                <a:gd name="connsiteY3" fmla="*/ 77958 h 151016"/>
                <a:gd name="connsiteX4" fmla="*/ 106331 w 155143"/>
                <a:gd name="connsiteY4" fmla="*/ 67835 h 151016"/>
                <a:gd name="connsiteX5" fmla="*/ 105170 w 155143"/>
                <a:gd name="connsiteY5" fmla="*/ 56615 h 151016"/>
                <a:gd name="connsiteX6" fmla="*/ 103687 w 155143"/>
                <a:gd name="connsiteY6" fmla="*/ 26180 h 151016"/>
                <a:gd name="connsiteX7" fmla="*/ 119872 w 155143"/>
                <a:gd name="connsiteY7" fmla="*/ 45266 h 151016"/>
                <a:gd name="connsiteX8" fmla="*/ 110071 w 155143"/>
                <a:gd name="connsiteY8" fmla="*/ 56679 h 151016"/>
                <a:gd name="connsiteX9" fmla="*/ 105170 w 155143"/>
                <a:gd name="connsiteY9" fmla="*/ 56679 h 151016"/>
                <a:gd name="connsiteX10" fmla="*/ 51457 w 155143"/>
                <a:gd name="connsiteY10" fmla="*/ 59323 h 151016"/>
                <a:gd name="connsiteX11" fmla="*/ 47846 w 155143"/>
                <a:gd name="connsiteY11" fmla="*/ 59323 h 151016"/>
                <a:gd name="connsiteX12" fmla="*/ 47846 w 155143"/>
                <a:gd name="connsiteY12" fmla="*/ 64998 h 151016"/>
                <a:gd name="connsiteX13" fmla="*/ 35207 w 155143"/>
                <a:gd name="connsiteY13" fmla="*/ 45589 h 151016"/>
                <a:gd name="connsiteX14" fmla="*/ 47330 w 155143"/>
                <a:gd name="connsiteY14" fmla="*/ 45589 h 151016"/>
                <a:gd name="connsiteX15" fmla="*/ 47330 w 155143"/>
                <a:gd name="connsiteY15" fmla="*/ 35529 h 151016"/>
                <a:gd name="connsiteX16" fmla="*/ 59001 w 155143"/>
                <a:gd name="connsiteY16" fmla="*/ 48877 h 151016"/>
                <a:gd name="connsiteX17" fmla="*/ 51457 w 155143"/>
                <a:gd name="connsiteY17" fmla="*/ 59323 h 151016"/>
                <a:gd name="connsiteX18" fmla="*/ 42558 w 155143"/>
                <a:gd name="connsiteY18" fmla="*/ 81183 h 151016"/>
                <a:gd name="connsiteX19" fmla="*/ 48490 w 155143"/>
                <a:gd name="connsiteY19" fmla="*/ 71446 h 151016"/>
                <a:gd name="connsiteX20" fmla="*/ 78990 w 155143"/>
                <a:gd name="connsiteY20" fmla="*/ 68480 h 151016"/>
                <a:gd name="connsiteX21" fmla="*/ 81247 w 155143"/>
                <a:gd name="connsiteY21" fmla="*/ 74476 h 151016"/>
                <a:gd name="connsiteX22" fmla="*/ 92790 w 155143"/>
                <a:gd name="connsiteY22" fmla="*/ 69898 h 151016"/>
                <a:gd name="connsiteX23" fmla="*/ 93757 w 155143"/>
                <a:gd name="connsiteY23" fmla="*/ 78087 h 151016"/>
                <a:gd name="connsiteX24" fmla="*/ 44815 w 155143"/>
                <a:gd name="connsiteY24" fmla="*/ 78087 h 151016"/>
                <a:gd name="connsiteX25" fmla="*/ 44815 w 155143"/>
                <a:gd name="connsiteY25" fmla="*/ 91242 h 151016"/>
                <a:gd name="connsiteX26" fmla="*/ 57776 w 155143"/>
                <a:gd name="connsiteY26" fmla="*/ 91242 h 151016"/>
                <a:gd name="connsiteX27" fmla="*/ 39850 w 155143"/>
                <a:gd name="connsiteY27" fmla="*/ 135992 h 151016"/>
                <a:gd name="connsiteX28" fmla="*/ 50103 w 155143"/>
                <a:gd name="connsiteY28" fmla="*/ 148630 h 151016"/>
                <a:gd name="connsiteX29" fmla="*/ 69254 w 155143"/>
                <a:gd name="connsiteY29" fmla="*/ 112843 h 151016"/>
                <a:gd name="connsiteX30" fmla="*/ 86083 w 155143"/>
                <a:gd name="connsiteY30" fmla="*/ 124772 h 151016"/>
                <a:gd name="connsiteX31" fmla="*/ 93499 w 155143"/>
                <a:gd name="connsiteY31" fmla="*/ 112327 h 151016"/>
                <a:gd name="connsiteX32" fmla="*/ 72091 w 155143"/>
                <a:gd name="connsiteY32" fmla="*/ 97690 h 151016"/>
                <a:gd name="connsiteX33" fmla="*/ 72413 w 155143"/>
                <a:gd name="connsiteY33" fmla="*/ 91242 h 151016"/>
                <a:gd name="connsiteX34" fmla="*/ 96272 w 155143"/>
                <a:gd name="connsiteY34" fmla="*/ 91242 h 151016"/>
                <a:gd name="connsiteX35" fmla="*/ 105621 w 155143"/>
                <a:gd name="connsiteY35" fmla="*/ 117808 h 151016"/>
                <a:gd name="connsiteX36" fmla="*/ 72349 w 155143"/>
                <a:gd name="connsiteY36" fmla="*/ 134380 h 151016"/>
                <a:gd name="connsiteX37" fmla="*/ 80860 w 155143"/>
                <a:gd name="connsiteY37" fmla="*/ 147921 h 151016"/>
                <a:gd name="connsiteX38" fmla="*/ 113166 w 155143"/>
                <a:gd name="connsiteY38" fmla="*/ 130769 h 151016"/>
                <a:gd name="connsiteX39" fmla="*/ 125998 w 155143"/>
                <a:gd name="connsiteY39" fmla="*/ 144052 h 151016"/>
                <a:gd name="connsiteX40" fmla="*/ 145987 w 155143"/>
                <a:gd name="connsiteY40" fmla="*/ 143085 h 151016"/>
                <a:gd name="connsiteX41" fmla="*/ 155144 w 155143"/>
                <a:gd name="connsiteY41" fmla="*/ 126513 h 151016"/>
                <a:gd name="connsiteX42" fmla="*/ 143730 w 155143"/>
                <a:gd name="connsiteY42" fmla="*/ 114197 h 151016"/>
                <a:gd name="connsiteX43" fmla="*/ 137540 w 155143"/>
                <a:gd name="connsiteY43" fmla="*/ 127932 h 151016"/>
                <a:gd name="connsiteX44" fmla="*/ 127997 w 155143"/>
                <a:gd name="connsiteY44" fmla="*/ 126191 h 151016"/>
                <a:gd name="connsiteX45" fmla="*/ 124773 w 155143"/>
                <a:gd name="connsiteY45" fmla="*/ 121290 h 151016"/>
                <a:gd name="connsiteX46" fmla="*/ 140764 w 155143"/>
                <a:gd name="connsiteY46" fmla="*/ 101430 h 151016"/>
                <a:gd name="connsiteX47" fmla="*/ 128770 w 155143"/>
                <a:gd name="connsiteY47" fmla="*/ 92725 h 151016"/>
                <a:gd name="connsiteX48" fmla="*/ 116906 w 155143"/>
                <a:gd name="connsiteY48" fmla="*/ 109232 h 151016"/>
                <a:gd name="connsiteX49" fmla="*/ 110393 w 155143"/>
                <a:gd name="connsiteY49" fmla="*/ 91242 h 151016"/>
                <a:gd name="connsiteX50" fmla="*/ 152371 w 155143"/>
                <a:gd name="connsiteY50" fmla="*/ 91242 h 151016"/>
                <a:gd name="connsiteX51" fmla="*/ 152371 w 155143"/>
                <a:gd name="connsiteY51" fmla="*/ 78087 h 151016"/>
                <a:gd name="connsiteX52" fmla="*/ 137024 w 155143"/>
                <a:gd name="connsiteY52" fmla="*/ 78087 h 151016"/>
                <a:gd name="connsiteX53" fmla="*/ 131672 w 155143"/>
                <a:gd name="connsiteY53" fmla="*/ 66674 h 151016"/>
                <a:gd name="connsiteX54" fmla="*/ 141280 w 155143"/>
                <a:gd name="connsiteY54" fmla="*/ 65384 h 151016"/>
                <a:gd name="connsiteX55" fmla="*/ 143601 w 155143"/>
                <a:gd name="connsiteY55" fmla="*/ 71317 h 151016"/>
                <a:gd name="connsiteX56" fmla="*/ 153854 w 155143"/>
                <a:gd name="connsiteY56" fmla="*/ 67190 h 151016"/>
                <a:gd name="connsiteX57" fmla="*/ 146181 w 155143"/>
                <a:gd name="connsiteY57" fmla="*/ 44170 h 151016"/>
                <a:gd name="connsiteX58" fmla="*/ 135928 w 155143"/>
                <a:gd name="connsiteY58" fmla="*/ 47394 h 151016"/>
                <a:gd name="connsiteX59" fmla="*/ 138507 w 155143"/>
                <a:gd name="connsiteY59" fmla="*/ 55261 h 151016"/>
                <a:gd name="connsiteX60" fmla="*/ 125482 w 155143"/>
                <a:gd name="connsiteY60" fmla="*/ 56679 h 151016"/>
                <a:gd name="connsiteX61" fmla="*/ 149082 w 155143"/>
                <a:gd name="connsiteY61" fmla="*/ 26953 h 151016"/>
                <a:gd name="connsiteX62" fmla="*/ 138507 w 155143"/>
                <a:gd name="connsiteY62" fmla="*/ 20763 h 151016"/>
                <a:gd name="connsiteX63" fmla="*/ 128255 w 155143"/>
                <a:gd name="connsiteY63" fmla="*/ 35272 h 151016"/>
                <a:gd name="connsiteX64" fmla="*/ 123418 w 155143"/>
                <a:gd name="connsiteY64" fmla="*/ 29662 h 151016"/>
                <a:gd name="connsiteX65" fmla="*/ 137153 w 155143"/>
                <a:gd name="connsiteY65" fmla="*/ 7222 h 151016"/>
                <a:gd name="connsiteX66" fmla="*/ 125095 w 155143"/>
                <a:gd name="connsiteY66" fmla="*/ 1999 h 151016"/>
                <a:gd name="connsiteX67" fmla="*/ 115681 w 155143"/>
                <a:gd name="connsiteY67" fmla="*/ 19860 h 151016"/>
                <a:gd name="connsiteX68" fmla="*/ 111683 w 155143"/>
                <a:gd name="connsiteY68" fmla="*/ 16185 h 151016"/>
                <a:gd name="connsiteX69" fmla="*/ 103623 w 155143"/>
                <a:gd name="connsiteY69" fmla="*/ 25212 h 151016"/>
                <a:gd name="connsiteX70" fmla="*/ 102849 w 155143"/>
                <a:gd name="connsiteY70" fmla="*/ 193 h 151016"/>
                <a:gd name="connsiteX71" fmla="*/ 88792 w 155143"/>
                <a:gd name="connsiteY71" fmla="*/ 193 h 151016"/>
                <a:gd name="connsiteX72" fmla="*/ 92080 w 155143"/>
                <a:gd name="connsiteY72" fmla="*/ 66416 h 151016"/>
                <a:gd name="connsiteX73" fmla="*/ 85116 w 155143"/>
                <a:gd name="connsiteY73" fmla="*/ 46491 h 151016"/>
                <a:gd name="connsiteX74" fmla="*/ 75379 w 155143"/>
                <a:gd name="connsiteY74" fmla="*/ 49006 h 151016"/>
                <a:gd name="connsiteX75" fmla="*/ 77636 w 155143"/>
                <a:gd name="connsiteY75" fmla="*/ 57905 h 151016"/>
                <a:gd name="connsiteX76" fmla="*/ 65385 w 155143"/>
                <a:gd name="connsiteY76" fmla="*/ 59001 h 151016"/>
                <a:gd name="connsiteX77" fmla="*/ 88082 w 155143"/>
                <a:gd name="connsiteY77" fmla="*/ 27534 h 151016"/>
                <a:gd name="connsiteX78" fmla="*/ 77314 w 155143"/>
                <a:gd name="connsiteY78" fmla="*/ 21601 h 151016"/>
                <a:gd name="connsiteX79" fmla="*/ 67126 w 155143"/>
                <a:gd name="connsiteY79" fmla="*/ 38044 h 151016"/>
                <a:gd name="connsiteX80" fmla="*/ 62548 w 155143"/>
                <a:gd name="connsiteY80" fmla="*/ 32692 h 151016"/>
                <a:gd name="connsiteX81" fmla="*/ 76218 w 155143"/>
                <a:gd name="connsiteY81" fmla="*/ 7609 h 151016"/>
                <a:gd name="connsiteX82" fmla="*/ 64224 w 155143"/>
                <a:gd name="connsiteY82" fmla="*/ 3031 h 151016"/>
                <a:gd name="connsiteX83" fmla="*/ 53778 w 155143"/>
                <a:gd name="connsiteY83" fmla="*/ 23729 h 151016"/>
                <a:gd name="connsiteX84" fmla="*/ 49651 w 155143"/>
                <a:gd name="connsiteY84" fmla="*/ 20441 h 151016"/>
                <a:gd name="connsiteX85" fmla="*/ 42236 w 155143"/>
                <a:gd name="connsiteY85" fmla="*/ 31209 h 151016"/>
                <a:gd name="connsiteX86" fmla="*/ 34498 w 155143"/>
                <a:gd name="connsiteY86" fmla="*/ 31209 h 151016"/>
                <a:gd name="connsiteX87" fmla="*/ 34498 w 155143"/>
                <a:gd name="connsiteY87" fmla="*/ 0 h 151016"/>
                <a:gd name="connsiteX88" fmla="*/ 20441 w 155143"/>
                <a:gd name="connsiteY88" fmla="*/ 0 h 151016"/>
                <a:gd name="connsiteX89" fmla="*/ 20441 w 155143"/>
                <a:gd name="connsiteY89" fmla="*/ 31145 h 151016"/>
                <a:gd name="connsiteX90" fmla="*/ 4514 w 155143"/>
                <a:gd name="connsiteY90" fmla="*/ 31145 h 151016"/>
                <a:gd name="connsiteX91" fmla="*/ 4514 w 155143"/>
                <a:gd name="connsiteY91" fmla="*/ 45524 h 151016"/>
                <a:gd name="connsiteX92" fmla="*/ 20441 w 155143"/>
                <a:gd name="connsiteY92" fmla="*/ 45524 h 151016"/>
                <a:gd name="connsiteX93" fmla="*/ 0 w 155143"/>
                <a:gd name="connsiteY93" fmla="*/ 90855 h 151016"/>
                <a:gd name="connsiteX94" fmla="*/ 6255 w 155143"/>
                <a:gd name="connsiteY94" fmla="*/ 108587 h 151016"/>
                <a:gd name="connsiteX95" fmla="*/ 20441 w 155143"/>
                <a:gd name="connsiteY95" fmla="*/ 78539 h 151016"/>
                <a:gd name="connsiteX96" fmla="*/ 21344 w 155143"/>
                <a:gd name="connsiteY96" fmla="*/ 75702 h 151016"/>
                <a:gd name="connsiteX97" fmla="*/ 20441 w 155143"/>
                <a:gd name="connsiteY97" fmla="*/ 87437 h 151016"/>
                <a:gd name="connsiteX98" fmla="*/ 20441 w 155143"/>
                <a:gd name="connsiteY98" fmla="*/ 151016 h 151016"/>
                <a:gd name="connsiteX99" fmla="*/ 34498 w 155143"/>
                <a:gd name="connsiteY99" fmla="*/ 150952 h 151016"/>
                <a:gd name="connsiteX100" fmla="*/ 34498 w 155143"/>
                <a:gd name="connsiteY100" fmla="*/ 77507 h 151016"/>
                <a:gd name="connsiteX101" fmla="*/ 33595 w 155143"/>
                <a:gd name="connsiteY101" fmla="*/ 64482 h 151016"/>
                <a:gd name="connsiteX102" fmla="*/ 42558 w 155143"/>
                <a:gd name="connsiteY102" fmla="*/ 81183 h 1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5143" h="151016">
                  <a:moveTo>
                    <a:pt x="106331" y="67835"/>
                  </a:moveTo>
                  <a:lnTo>
                    <a:pt x="118582" y="67448"/>
                  </a:lnTo>
                  <a:lnTo>
                    <a:pt x="123032" y="77958"/>
                  </a:lnTo>
                  <a:lnTo>
                    <a:pt x="107878" y="77958"/>
                  </a:lnTo>
                  <a:cubicBezTo>
                    <a:pt x="107040" y="76024"/>
                    <a:pt x="106331" y="67835"/>
                    <a:pt x="106331" y="67835"/>
                  </a:cubicBezTo>
                  <a:moveTo>
                    <a:pt x="105170" y="56615"/>
                  </a:moveTo>
                  <a:cubicBezTo>
                    <a:pt x="104138" y="47394"/>
                    <a:pt x="103687" y="26180"/>
                    <a:pt x="103687" y="26180"/>
                  </a:cubicBezTo>
                  <a:cubicBezTo>
                    <a:pt x="111425" y="32821"/>
                    <a:pt x="119872" y="45266"/>
                    <a:pt x="119872" y="45266"/>
                  </a:cubicBezTo>
                  <a:cubicBezTo>
                    <a:pt x="115745" y="51908"/>
                    <a:pt x="110071" y="56679"/>
                    <a:pt x="110071" y="56679"/>
                  </a:cubicBezTo>
                  <a:lnTo>
                    <a:pt x="105170" y="56679"/>
                  </a:lnTo>
                  <a:moveTo>
                    <a:pt x="51457" y="59323"/>
                  </a:moveTo>
                  <a:lnTo>
                    <a:pt x="47846" y="59323"/>
                  </a:lnTo>
                  <a:lnTo>
                    <a:pt x="47846" y="64998"/>
                  </a:lnTo>
                  <a:cubicBezTo>
                    <a:pt x="41526" y="60613"/>
                    <a:pt x="35207" y="45589"/>
                    <a:pt x="35207" y="45589"/>
                  </a:cubicBezTo>
                  <a:lnTo>
                    <a:pt x="47330" y="45589"/>
                  </a:lnTo>
                  <a:lnTo>
                    <a:pt x="47330" y="35529"/>
                  </a:lnTo>
                  <a:cubicBezTo>
                    <a:pt x="50231" y="37335"/>
                    <a:pt x="59001" y="48877"/>
                    <a:pt x="59001" y="48877"/>
                  </a:cubicBezTo>
                  <a:cubicBezTo>
                    <a:pt x="57260" y="52940"/>
                    <a:pt x="51457" y="59323"/>
                    <a:pt x="51457" y="59323"/>
                  </a:cubicBezTo>
                  <a:moveTo>
                    <a:pt x="42558" y="81183"/>
                  </a:moveTo>
                  <a:lnTo>
                    <a:pt x="48490" y="71446"/>
                  </a:lnTo>
                  <a:lnTo>
                    <a:pt x="78990" y="68480"/>
                  </a:lnTo>
                  <a:lnTo>
                    <a:pt x="81247" y="74476"/>
                  </a:lnTo>
                  <a:lnTo>
                    <a:pt x="92790" y="69898"/>
                  </a:lnTo>
                  <a:cubicBezTo>
                    <a:pt x="93370" y="73703"/>
                    <a:pt x="93757" y="78087"/>
                    <a:pt x="93757" y="78087"/>
                  </a:cubicBezTo>
                  <a:lnTo>
                    <a:pt x="44815" y="78087"/>
                  </a:lnTo>
                  <a:lnTo>
                    <a:pt x="44815" y="91242"/>
                  </a:lnTo>
                  <a:lnTo>
                    <a:pt x="57776" y="91242"/>
                  </a:lnTo>
                  <a:cubicBezTo>
                    <a:pt x="57905" y="119678"/>
                    <a:pt x="39850" y="135992"/>
                    <a:pt x="39850" y="135992"/>
                  </a:cubicBezTo>
                  <a:lnTo>
                    <a:pt x="50103" y="148630"/>
                  </a:lnTo>
                  <a:cubicBezTo>
                    <a:pt x="63644" y="136121"/>
                    <a:pt x="69254" y="112843"/>
                    <a:pt x="69254" y="112843"/>
                  </a:cubicBezTo>
                  <a:cubicBezTo>
                    <a:pt x="76411" y="115487"/>
                    <a:pt x="86083" y="124772"/>
                    <a:pt x="86083" y="124772"/>
                  </a:cubicBezTo>
                  <a:lnTo>
                    <a:pt x="93499" y="112327"/>
                  </a:lnTo>
                  <a:cubicBezTo>
                    <a:pt x="88663" y="107298"/>
                    <a:pt x="72091" y="97690"/>
                    <a:pt x="72091" y="97690"/>
                  </a:cubicBezTo>
                  <a:lnTo>
                    <a:pt x="72413" y="91242"/>
                  </a:lnTo>
                  <a:lnTo>
                    <a:pt x="96272" y="91242"/>
                  </a:lnTo>
                  <a:cubicBezTo>
                    <a:pt x="100012" y="107491"/>
                    <a:pt x="105621" y="117808"/>
                    <a:pt x="105621" y="117808"/>
                  </a:cubicBezTo>
                  <a:cubicBezTo>
                    <a:pt x="95885" y="126900"/>
                    <a:pt x="72349" y="134380"/>
                    <a:pt x="72349" y="134380"/>
                  </a:cubicBezTo>
                  <a:lnTo>
                    <a:pt x="80860" y="147921"/>
                  </a:lnTo>
                  <a:cubicBezTo>
                    <a:pt x="95111" y="144117"/>
                    <a:pt x="113166" y="130769"/>
                    <a:pt x="113166" y="130769"/>
                  </a:cubicBezTo>
                  <a:cubicBezTo>
                    <a:pt x="117486" y="136701"/>
                    <a:pt x="125998" y="144052"/>
                    <a:pt x="125998" y="144052"/>
                  </a:cubicBezTo>
                  <a:cubicBezTo>
                    <a:pt x="139152" y="153402"/>
                    <a:pt x="145987" y="143085"/>
                    <a:pt x="145987" y="143085"/>
                  </a:cubicBezTo>
                  <a:cubicBezTo>
                    <a:pt x="150114" y="137733"/>
                    <a:pt x="155144" y="126513"/>
                    <a:pt x="155144" y="126513"/>
                  </a:cubicBezTo>
                  <a:lnTo>
                    <a:pt x="143730" y="114197"/>
                  </a:lnTo>
                  <a:cubicBezTo>
                    <a:pt x="141409" y="121290"/>
                    <a:pt x="137540" y="127932"/>
                    <a:pt x="137540" y="127932"/>
                  </a:cubicBezTo>
                  <a:cubicBezTo>
                    <a:pt x="133091" y="133026"/>
                    <a:pt x="127997" y="126191"/>
                    <a:pt x="127997" y="126191"/>
                  </a:cubicBezTo>
                  <a:cubicBezTo>
                    <a:pt x="125031" y="122902"/>
                    <a:pt x="124773" y="121290"/>
                    <a:pt x="124773" y="121290"/>
                  </a:cubicBezTo>
                  <a:cubicBezTo>
                    <a:pt x="132188" y="114068"/>
                    <a:pt x="140764" y="101430"/>
                    <a:pt x="140764" y="101430"/>
                  </a:cubicBezTo>
                  <a:lnTo>
                    <a:pt x="128770" y="92725"/>
                  </a:lnTo>
                  <a:cubicBezTo>
                    <a:pt x="126772" y="98077"/>
                    <a:pt x="116906" y="109232"/>
                    <a:pt x="116906" y="109232"/>
                  </a:cubicBezTo>
                  <a:cubicBezTo>
                    <a:pt x="112392" y="102719"/>
                    <a:pt x="110393" y="91242"/>
                    <a:pt x="110393" y="91242"/>
                  </a:cubicBezTo>
                  <a:lnTo>
                    <a:pt x="152371" y="91242"/>
                  </a:lnTo>
                  <a:lnTo>
                    <a:pt x="152371" y="78087"/>
                  </a:lnTo>
                  <a:lnTo>
                    <a:pt x="137024" y="78087"/>
                  </a:lnTo>
                  <a:cubicBezTo>
                    <a:pt x="133542" y="71639"/>
                    <a:pt x="131672" y="66674"/>
                    <a:pt x="131672" y="66674"/>
                  </a:cubicBezTo>
                  <a:lnTo>
                    <a:pt x="141280" y="65384"/>
                  </a:lnTo>
                  <a:cubicBezTo>
                    <a:pt x="142247" y="67448"/>
                    <a:pt x="143601" y="71317"/>
                    <a:pt x="143601" y="71317"/>
                  </a:cubicBezTo>
                  <a:lnTo>
                    <a:pt x="153854" y="67190"/>
                  </a:lnTo>
                  <a:cubicBezTo>
                    <a:pt x="151017" y="55325"/>
                    <a:pt x="150501" y="55261"/>
                    <a:pt x="146181" y="44170"/>
                  </a:cubicBezTo>
                  <a:lnTo>
                    <a:pt x="135928" y="47394"/>
                  </a:lnTo>
                  <a:lnTo>
                    <a:pt x="138507" y="55261"/>
                  </a:lnTo>
                  <a:lnTo>
                    <a:pt x="125482" y="56679"/>
                  </a:lnTo>
                  <a:cubicBezTo>
                    <a:pt x="129351" y="52746"/>
                    <a:pt x="146181" y="31209"/>
                    <a:pt x="149082" y="26953"/>
                  </a:cubicBezTo>
                  <a:lnTo>
                    <a:pt x="138507" y="20763"/>
                  </a:lnTo>
                  <a:cubicBezTo>
                    <a:pt x="137798" y="22117"/>
                    <a:pt x="129544" y="33595"/>
                    <a:pt x="128255" y="35272"/>
                  </a:cubicBezTo>
                  <a:lnTo>
                    <a:pt x="123418" y="29662"/>
                  </a:lnTo>
                  <a:cubicBezTo>
                    <a:pt x="130060" y="20570"/>
                    <a:pt x="137153" y="7222"/>
                    <a:pt x="137153" y="7222"/>
                  </a:cubicBezTo>
                  <a:lnTo>
                    <a:pt x="125095" y="1999"/>
                  </a:lnTo>
                  <a:cubicBezTo>
                    <a:pt x="123870" y="4965"/>
                    <a:pt x="119292" y="15089"/>
                    <a:pt x="115681" y="19860"/>
                  </a:cubicBezTo>
                  <a:cubicBezTo>
                    <a:pt x="114713" y="18829"/>
                    <a:pt x="111683" y="16185"/>
                    <a:pt x="111683" y="16185"/>
                  </a:cubicBezTo>
                  <a:lnTo>
                    <a:pt x="103623" y="25212"/>
                  </a:lnTo>
                  <a:lnTo>
                    <a:pt x="102849" y="193"/>
                  </a:lnTo>
                  <a:lnTo>
                    <a:pt x="88792" y="193"/>
                  </a:lnTo>
                  <a:cubicBezTo>
                    <a:pt x="88792" y="32628"/>
                    <a:pt x="92080" y="66416"/>
                    <a:pt x="92080" y="66416"/>
                  </a:cubicBezTo>
                  <a:cubicBezTo>
                    <a:pt x="87695" y="56035"/>
                    <a:pt x="85116" y="46491"/>
                    <a:pt x="85116" y="46491"/>
                  </a:cubicBezTo>
                  <a:lnTo>
                    <a:pt x="75379" y="49006"/>
                  </a:lnTo>
                  <a:lnTo>
                    <a:pt x="77636" y="57905"/>
                  </a:lnTo>
                  <a:lnTo>
                    <a:pt x="65385" y="59001"/>
                  </a:lnTo>
                  <a:cubicBezTo>
                    <a:pt x="72736" y="50489"/>
                    <a:pt x="88082" y="27534"/>
                    <a:pt x="88082" y="27534"/>
                  </a:cubicBezTo>
                  <a:lnTo>
                    <a:pt x="77314" y="21601"/>
                  </a:lnTo>
                  <a:cubicBezTo>
                    <a:pt x="74219" y="26309"/>
                    <a:pt x="67126" y="38044"/>
                    <a:pt x="67126" y="38044"/>
                  </a:cubicBezTo>
                  <a:lnTo>
                    <a:pt x="62548" y="32692"/>
                  </a:lnTo>
                  <a:cubicBezTo>
                    <a:pt x="69834" y="21601"/>
                    <a:pt x="76218" y="7609"/>
                    <a:pt x="76218" y="7609"/>
                  </a:cubicBezTo>
                  <a:lnTo>
                    <a:pt x="64224" y="3031"/>
                  </a:lnTo>
                  <a:cubicBezTo>
                    <a:pt x="58937" y="15411"/>
                    <a:pt x="53778" y="23729"/>
                    <a:pt x="53778" y="23729"/>
                  </a:cubicBezTo>
                  <a:cubicBezTo>
                    <a:pt x="52940" y="22440"/>
                    <a:pt x="49651" y="20441"/>
                    <a:pt x="49651" y="20441"/>
                  </a:cubicBezTo>
                  <a:lnTo>
                    <a:pt x="42236" y="31209"/>
                  </a:lnTo>
                  <a:lnTo>
                    <a:pt x="34498" y="31209"/>
                  </a:lnTo>
                  <a:lnTo>
                    <a:pt x="34498" y="0"/>
                  </a:lnTo>
                  <a:lnTo>
                    <a:pt x="20441" y="0"/>
                  </a:lnTo>
                  <a:lnTo>
                    <a:pt x="20441" y="31145"/>
                  </a:lnTo>
                  <a:lnTo>
                    <a:pt x="4514" y="31145"/>
                  </a:lnTo>
                  <a:lnTo>
                    <a:pt x="4514" y="45524"/>
                  </a:lnTo>
                  <a:lnTo>
                    <a:pt x="20441" y="45524"/>
                  </a:lnTo>
                  <a:cubicBezTo>
                    <a:pt x="20441" y="45524"/>
                    <a:pt x="14122" y="71059"/>
                    <a:pt x="0" y="90855"/>
                  </a:cubicBezTo>
                  <a:lnTo>
                    <a:pt x="6255" y="108587"/>
                  </a:lnTo>
                  <a:cubicBezTo>
                    <a:pt x="6255" y="108587"/>
                    <a:pt x="13799" y="97625"/>
                    <a:pt x="20441" y="78539"/>
                  </a:cubicBezTo>
                  <a:cubicBezTo>
                    <a:pt x="20763" y="77829"/>
                    <a:pt x="21344" y="75702"/>
                    <a:pt x="21344" y="75702"/>
                  </a:cubicBezTo>
                  <a:cubicBezTo>
                    <a:pt x="21344" y="75702"/>
                    <a:pt x="20634" y="83762"/>
                    <a:pt x="20441" y="87437"/>
                  </a:cubicBezTo>
                  <a:lnTo>
                    <a:pt x="20441" y="151016"/>
                  </a:lnTo>
                  <a:lnTo>
                    <a:pt x="34498" y="150952"/>
                  </a:lnTo>
                  <a:lnTo>
                    <a:pt x="34498" y="77507"/>
                  </a:lnTo>
                  <a:cubicBezTo>
                    <a:pt x="34498" y="74928"/>
                    <a:pt x="33595" y="64482"/>
                    <a:pt x="33595" y="64482"/>
                  </a:cubicBezTo>
                  <a:cubicBezTo>
                    <a:pt x="34885" y="68351"/>
                    <a:pt x="34562" y="68222"/>
                    <a:pt x="42558" y="81183"/>
                  </a:cubicBezTo>
                </a:path>
              </a:pathLst>
            </a:custGeom>
            <a:solidFill>
              <a:srgbClr val="000000"/>
            </a:solidFill>
            <a:ln w="1270" cap="flat">
              <a:noFill/>
              <a:prstDash val="solid"/>
              <a:miter/>
            </a:ln>
          </p:spPr>
          <p:txBody>
            <a:bodyPr rtlCol="0" anchor="ctr"/>
            <a:lstStyle/>
            <a:p>
              <a:endParaRPr lang="ja-JP" altLang="en-US"/>
            </a:p>
          </p:txBody>
        </p:sp>
        <p:sp>
          <p:nvSpPr>
            <p:cNvPr id="154" name="Freeform: Shape 153">
              <a:extLst>
                <a:ext uri="{FF2B5EF4-FFF2-40B4-BE49-F238E27FC236}">
                  <a16:creationId xmlns:a16="http://schemas.microsoft.com/office/drawing/2014/main" id="{36EEC932-8F72-45B2-80B6-7CCDA8CAE836}"/>
                </a:ext>
              </a:extLst>
            </p:cNvPr>
            <p:cNvSpPr/>
            <p:nvPr/>
          </p:nvSpPr>
          <p:spPr>
            <a:xfrm>
              <a:off x="4578641" y="4966308"/>
              <a:ext cx="155594" cy="151338"/>
            </a:xfrm>
            <a:custGeom>
              <a:avLst/>
              <a:gdLst>
                <a:gd name="connsiteX0" fmla="*/ 96916 w 155594"/>
                <a:gd name="connsiteY0" fmla="*/ 59775 h 151338"/>
                <a:gd name="connsiteX1" fmla="*/ 58227 w 155594"/>
                <a:gd name="connsiteY1" fmla="*/ 59775 h 151338"/>
                <a:gd name="connsiteX2" fmla="*/ 58227 w 155594"/>
                <a:gd name="connsiteY2" fmla="*/ 71962 h 151338"/>
                <a:gd name="connsiteX3" fmla="*/ 42365 w 155594"/>
                <a:gd name="connsiteY3" fmla="*/ 46040 h 151338"/>
                <a:gd name="connsiteX4" fmla="*/ 55906 w 155594"/>
                <a:gd name="connsiteY4" fmla="*/ 46040 h 151338"/>
                <a:gd name="connsiteX5" fmla="*/ 55906 w 155594"/>
                <a:gd name="connsiteY5" fmla="*/ 45524 h 151338"/>
                <a:gd name="connsiteX6" fmla="*/ 67771 w 155594"/>
                <a:gd name="connsiteY6" fmla="*/ 55325 h 151338"/>
                <a:gd name="connsiteX7" fmla="*/ 76734 w 155594"/>
                <a:gd name="connsiteY7" fmla="*/ 39011 h 151338"/>
                <a:gd name="connsiteX8" fmla="*/ 96916 w 155594"/>
                <a:gd name="connsiteY8" fmla="*/ 39011 h 151338"/>
                <a:gd name="connsiteX9" fmla="*/ 96916 w 155594"/>
                <a:gd name="connsiteY9" fmla="*/ 59775 h 151338"/>
                <a:gd name="connsiteX10" fmla="*/ 28243 w 155594"/>
                <a:gd name="connsiteY10" fmla="*/ 71897 h 151338"/>
                <a:gd name="connsiteX11" fmla="*/ 27340 w 155594"/>
                <a:gd name="connsiteY11" fmla="*/ 84471 h 151338"/>
                <a:gd name="connsiteX12" fmla="*/ 27340 w 155594"/>
                <a:gd name="connsiteY12" fmla="*/ 151339 h 151338"/>
                <a:gd name="connsiteX13" fmla="*/ 41913 w 155594"/>
                <a:gd name="connsiteY13" fmla="*/ 151339 h 151338"/>
                <a:gd name="connsiteX14" fmla="*/ 41913 w 155594"/>
                <a:gd name="connsiteY14" fmla="*/ 78345 h 151338"/>
                <a:gd name="connsiteX15" fmla="*/ 41011 w 155594"/>
                <a:gd name="connsiteY15" fmla="*/ 65900 h 151338"/>
                <a:gd name="connsiteX16" fmla="*/ 55454 w 155594"/>
                <a:gd name="connsiteY16" fmla="*/ 90145 h 151338"/>
                <a:gd name="connsiteX17" fmla="*/ 63192 w 155594"/>
                <a:gd name="connsiteY17" fmla="*/ 76991 h 151338"/>
                <a:gd name="connsiteX18" fmla="*/ 60097 w 155594"/>
                <a:gd name="connsiteY18" fmla="*/ 73961 h 151338"/>
                <a:gd name="connsiteX19" fmla="*/ 92080 w 155594"/>
                <a:gd name="connsiteY19" fmla="*/ 73961 h 151338"/>
                <a:gd name="connsiteX20" fmla="*/ 49200 w 155594"/>
                <a:gd name="connsiteY20" fmla="*/ 125610 h 151338"/>
                <a:gd name="connsiteX21" fmla="*/ 59001 w 155594"/>
                <a:gd name="connsiteY21" fmla="*/ 137926 h 151338"/>
                <a:gd name="connsiteX22" fmla="*/ 96852 w 155594"/>
                <a:gd name="connsiteY22" fmla="*/ 92144 h 151338"/>
                <a:gd name="connsiteX23" fmla="*/ 96852 w 155594"/>
                <a:gd name="connsiteY23" fmla="*/ 151081 h 151338"/>
                <a:gd name="connsiteX24" fmla="*/ 110716 w 155594"/>
                <a:gd name="connsiteY24" fmla="*/ 151081 h 151338"/>
                <a:gd name="connsiteX25" fmla="*/ 110716 w 155594"/>
                <a:gd name="connsiteY25" fmla="*/ 91435 h 151338"/>
                <a:gd name="connsiteX26" fmla="*/ 146632 w 155594"/>
                <a:gd name="connsiteY26" fmla="*/ 136379 h 151338"/>
                <a:gd name="connsiteX27" fmla="*/ 155595 w 155594"/>
                <a:gd name="connsiteY27" fmla="*/ 122064 h 151338"/>
                <a:gd name="connsiteX28" fmla="*/ 114971 w 155594"/>
                <a:gd name="connsiteY28" fmla="*/ 73574 h 151338"/>
                <a:gd name="connsiteX29" fmla="*/ 152177 w 155594"/>
                <a:gd name="connsiteY29" fmla="*/ 73574 h 151338"/>
                <a:gd name="connsiteX30" fmla="*/ 152177 w 155594"/>
                <a:gd name="connsiteY30" fmla="*/ 59775 h 151338"/>
                <a:gd name="connsiteX31" fmla="*/ 110716 w 155594"/>
                <a:gd name="connsiteY31" fmla="*/ 59775 h 151338"/>
                <a:gd name="connsiteX32" fmla="*/ 110716 w 155594"/>
                <a:gd name="connsiteY32" fmla="*/ 39011 h 151338"/>
                <a:gd name="connsiteX33" fmla="*/ 144891 w 155594"/>
                <a:gd name="connsiteY33" fmla="*/ 39011 h 151338"/>
                <a:gd name="connsiteX34" fmla="*/ 144891 w 155594"/>
                <a:gd name="connsiteY34" fmla="*/ 25212 h 151338"/>
                <a:gd name="connsiteX35" fmla="*/ 110716 w 155594"/>
                <a:gd name="connsiteY35" fmla="*/ 25212 h 151338"/>
                <a:gd name="connsiteX36" fmla="*/ 110716 w 155594"/>
                <a:gd name="connsiteY36" fmla="*/ 0 h 151338"/>
                <a:gd name="connsiteX37" fmla="*/ 96852 w 155594"/>
                <a:gd name="connsiteY37" fmla="*/ 0 h 151338"/>
                <a:gd name="connsiteX38" fmla="*/ 96852 w 155594"/>
                <a:gd name="connsiteY38" fmla="*/ 25212 h 151338"/>
                <a:gd name="connsiteX39" fmla="*/ 81505 w 155594"/>
                <a:gd name="connsiteY39" fmla="*/ 25212 h 151338"/>
                <a:gd name="connsiteX40" fmla="*/ 86083 w 155594"/>
                <a:gd name="connsiteY40" fmla="*/ 7802 h 151338"/>
                <a:gd name="connsiteX41" fmla="*/ 72091 w 155594"/>
                <a:gd name="connsiteY41" fmla="*/ 4449 h 151338"/>
                <a:gd name="connsiteX42" fmla="*/ 55841 w 155594"/>
                <a:gd name="connsiteY42" fmla="*/ 44428 h 151338"/>
                <a:gd name="connsiteX43" fmla="*/ 55841 w 155594"/>
                <a:gd name="connsiteY43" fmla="*/ 31854 h 151338"/>
                <a:gd name="connsiteX44" fmla="*/ 41913 w 155594"/>
                <a:gd name="connsiteY44" fmla="*/ 31854 h 151338"/>
                <a:gd name="connsiteX45" fmla="*/ 41913 w 155594"/>
                <a:gd name="connsiteY45" fmla="*/ 322 h 151338"/>
                <a:gd name="connsiteX46" fmla="*/ 27340 w 155594"/>
                <a:gd name="connsiteY46" fmla="*/ 322 h 151338"/>
                <a:gd name="connsiteX47" fmla="*/ 27340 w 155594"/>
                <a:gd name="connsiteY47" fmla="*/ 31789 h 151338"/>
                <a:gd name="connsiteX48" fmla="*/ 3804 w 155594"/>
                <a:gd name="connsiteY48" fmla="*/ 31789 h 151338"/>
                <a:gd name="connsiteX49" fmla="*/ 3804 w 155594"/>
                <a:gd name="connsiteY49" fmla="*/ 46040 h 151338"/>
                <a:gd name="connsiteX50" fmla="*/ 26180 w 155594"/>
                <a:gd name="connsiteY50" fmla="*/ 46040 h 151338"/>
                <a:gd name="connsiteX51" fmla="*/ 0 w 155594"/>
                <a:gd name="connsiteY51" fmla="*/ 93499 h 151338"/>
                <a:gd name="connsiteX52" fmla="*/ 6771 w 155594"/>
                <a:gd name="connsiteY52" fmla="*/ 109103 h 151338"/>
                <a:gd name="connsiteX53" fmla="*/ 28243 w 155594"/>
                <a:gd name="connsiteY53" fmla="*/ 71897 h 1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5594" h="151338">
                  <a:moveTo>
                    <a:pt x="96916" y="59775"/>
                  </a:moveTo>
                  <a:lnTo>
                    <a:pt x="58227" y="59775"/>
                  </a:lnTo>
                  <a:lnTo>
                    <a:pt x="58227" y="71962"/>
                  </a:lnTo>
                  <a:cubicBezTo>
                    <a:pt x="52101" y="63579"/>
                    <a:pt x="46169" y="56228"/>
                    <a:pt x="42365" y="46040"/>
                  </a:cubicBezTo>
                  <a:lnTo>
                    <a:pt x="55906" y="46040"/>
                  </a:lnTo>
                  <a:lnTo>
                    <a:pt x="55906" y="45524"/>
                  </a:lnTo>
                  <a:lnTo>
                    <a:pt x="67771" y="55325"/>
                  </a:lnTo>
                  <a:cubicBezTo>
                    <a:pt x="73509" y="46362"/>
                    <a:pt x="76734" y="39011"/>
                    <a:pt x="76734" y="39011"/>
                  </a:cubicBezTo>
                  <a:lnTo>
                    <a:pt x="96916" y="39011"/>
                  </a:lnTo>
                  <a:lnTo>
                    <a:pt x="96916" y="59775"/>
                  </a:lnTo>
                  <a:close/>
                  <a:moveTo>
                    <a:pt x="28243" y="71897"/>
                  </a:moveTo>
                  <a:cubicBezTo>
                    <a:pt x="28243" y="71897"/>
                    <a:pt x="27405" y="81311"/>
                    <a:pt x="27340" y="84471"/>
                  </a:cubicBezTo>
                  <a:lnTo>
                    <a:pt x="27340" y="151339"/>
                  </a:lnTo>
                  <a:lnTo>
                    <a:pt x="41913" y="151339"/>
                  </a:lnTo>
                  <a:lnTo>
                    <a:pt x="41913" y="78345"/>
                  </a:lnTo>
                  <a:cubicBezTo>
                    <a:pt x="41849" y="75250"/>
                    <a:pt x="41011" y="65900"/>
                    <a:pt x="41011" y="65900"/>
                  </a:cubicBezTo>
                  <a:cubicBezTo>
                    <a:pt x="41011" y="65900"/>
                    <a:pt x="41784" y="71510"/>
                    <a:pt x="55454" y="90145"/>
                  </a:cubicBezTo>
                  <a:lnTo>
                    <a:pt x="63192" y="76991"/>
                  </a:lnTo>
                  <a:lnTo>
                    <a:pt x="60097" y="73961"/>
                  </a:lnTo>
                  <a:lnTo>
                    <a:pt x="92080" y="73961"/>
                  </a:lnTo>
                  <a:cubicBezTo>
                    <a:pt x="80280" y="102977"/>
                    <a:pt x="49200" y="125610"/>
                    <a:pt x="49200" y="125610"/>
                  </a:cubicBezTo>
                  <a:lnTo>
                    <a:pt x="59001" y="137926"/>
                  </a:lnTo>
                  <a:cubicBezTo>
                    <a:pt x="81376" y="122193"/>
                    <a:pt x="96852" y="92144"/>
                    <a:pt x="96852" y="92144"/>
                  </a:cubicBezTo>
                  <a:lnTo>
                    <a:pt x="96852" y="151081"/>
                  </a:lnTo>
                  <a:lnTo>
                    <a:pt x="110716" y="151081"/>
                  </a:lnTo>
                  <a:lnTo>
                    <a:pt x="110716" y="91435"/>
                  </a:lnTo>
                  <a:cubicBezTo>
                    <a:pt x="117744" y="102977"/>
                    <a:pt x="126836" y="120065"/>
                    <a:pt x="146632" y="136379"/>
                  </a:cubicBezTo>
                  <a:lnTo>
                    <a:pt x="155595" y="122064"/>
                  </a:lnTo>
                  <a:cubicBezTo>
                    <a:pt x="133736" y="105299"/>
                    <a:pt x="119421" y="83504"/>
                    <a:pt x="114971" y="73574"/>
                  </a:cubicBezTo>
                  <a:lnTo>
                    <a:pt x="152177" y="73574"/>
                  </a:lnTo>
                  <a:lnTo>
                    <a:pt x="152177" y="59775"/>
                  </a:lnTo>
                  <a:lnTo>
                    <a:pt x="110716" y="59775"/>
                  </a:lnTo>
                  <a:lnTo>
                    <a:pt x="110716" y="39011"/>
                  </a:lnTo>
                  <a:lnTo>
                    <a:pt x="144891" y="39011"/>
                  </a:lnTo>
                  <a:lnTo>
                    <a:pt x="144891" y="25212"/>
                  </a:lnTo>
                  <a:lnTo>
                    <a:pt x="110716" y="25212"/>
                  </a:lnTo>
                  <a:lnTo>
                    <a:pt x="110716" y="0"/>
                  </a:lnTo>
                  <a:lnTo>
                    <a:pt x="96852" y="0"/>
                  </a:lnTo>
                  <a:lnTo>
                    <a:pt x="96852" y="25212"/>
                  </a:lnTo>
                  <a:lnTo>
                    <a:pt x="81505" y="25212"/>
                  </a:lnTo>
                  <a:cubicBezTo>
                    <a:pt x="82343" y="21988"/>
                    <a:pt x="86083" y="7802"/>
                    <a:pt x="86083" y="7802"/>
                  </a:cubicBezTo>
                  <a:lnTo>
                    <a:pt x="72091" y="4449"/>
                  </a:lnTo>
                  <a:cubicBezTo>
                    <a:pt x="67577" y="30500"/>
                    <a:pt x="58356" y="41720"/>
                    <a:pt x="55841" y="44428"/>
                  </a:cubicBezTo>
                  <a:lnTo>
                    <a:pt x="55841" y="31854"/>
                  </a:lnTo>
                  <a:lnTo>
                    <a:pt x="41913" y="31854"/>
                  </a:lnTo>
                  <a:lnTo>
                    <a:pt x="41913" y="322"/>
                  </a:lnTo>
                  <a:lnTo>
                    <a:pt x="27340" y="322"/>
                  </a:lnTo>
                  <a:lnTo>
                    <a:pt x="27340" y="31789"/>
                  </a:lnTo>
                  <a:lnTo>
                    <a:pt x="3804" y="31789"/>
                  </a:lnTo>
                  <a:lnTo>
                    <a:pt x="3804" y="46040"/>
                  </a:lnTo>
                  <a:lnTo>
                    <a:pt x="26180" y="46040"/>
                  </a:lnTo>
                  <a:cubicBezTo>
                    <a:pt x="26180" y="46040"/>
                    <a:pt x="19667" y="70221"/>
                    <a:pt x="0" y="93499"/>
                  </a:cubicBezTo>
                  <a:lnTo>
                    <a:pt x="6771" y="109103"/>
                  </a:lnTo>
                  <a:cubicBezTo>
                    <a:pt x="21150" y="90081"/>
                    <a:pt x="26373" y="77507"/>
                    <a:pt x="28243" y="71897"/>
                  </a:cubicBezTo>
                </a:path>
              </a:pathLst>
            </a:custGeom>
            <a:solidFill>
              <a:srgbClr val="000000"/>
            </a:solidFill>
            <a:ln w="1270" cap="flat">
              <a:noFill/>
              <a:prstDash val="solid"/>
              <a:miter/>
            </a:ln>
          </p:spPr>
          <p:txBody>
            <a:bodyPr rtlCol="0" anchor="ctr"/>
            <a:lstStyle/>
            <a:p>
              <a:endParaRPr lang="ja-JP" altLang="en-US"/>
            </a:p>
          </p:txBody>
        </p:sp>
      </p:grpSp>
      <p:sp>
        <p:nvSpPr>
          <p:cNvPr id="35" name="Title Underline">
            <a:extLst>
              <a:ext uri="{FF2B5EF4-FFF2-40B4-BE49-F238E27FC236}">
                <a16:creationId xmlns:a16="http://schemas.microsoft.com/office/drawing/2014/main" id="{8115DAA5-B422-4709-AB92-2F3D08BA02CD}"/>
              </a:ext>
            </a:extLst>
          </p:cNvPr>
          <p:cNvSpPr/>
          <p:nvPr/>
        </p:nvSpPr>
        <p:spPr>
          <a:xfrm>
            <a:off x="1393216" y="3507237"/>
            <a:ext cx="6355028" cy="1800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0" name="ME Logo">
            <a:extLst>
              <a:ext uri="{FF2B5EF4-FFF2-40B4-BE49-F238E27FC236}">
                <a16:creationId xmlns:a16="http://schemas.microsoft.com/office/drawing/2014/main" id="{7F9DA26F-0A86-438C-9C0E-819A1900FC3A}"/>
              </a:ext>
            </a:extLst>
          </p:cNvPr>
          <p:cNvGrpSpPr/>
          <p:nvPr/>
        </p:nvGrpSpPr>
        <p:grpSpPr>
          <a:xfrm>
            <a:off x="7934730" y="127323"/>
            <a:ext cx="1033210" cy="431118"/>
            <a:chOff x="6732027" y="127323"/>
            <a:chExt cx="1033210" cy="431118"/>
          </a:xfrm>
        </p:grpSpPr>
        <p:grpSp>
          <p:nvGrpSpPr>
            <p:cNvPr id="201" name="Group 200">
              <a:extLst>
                <a:ext uri="{FF2B5EF4-FFF2-40B4-BE49-F238E27FC236}">
                  <a16:creationId xmlns:a16="http://schemas.microsoft.com/office/drawing/2014/main" id="{5265F61B-312E-4CF3-9E5D-3ECBF6DED048}"/>
                </a:ext>
              </a:extLst>
            </p:cNvPr>
            <p:cNvGrpSpPr/>
            <p:nvPr/>
          </p:nvGrpSpPr>
          <p:grpSpPr>
            <a:xfrm>
              <a:off x="6732779" y="465257"/>
              <a:ext cx="1032458" cy="93184"/>
              <a:chOff x="6732779" y="465257"/>
              <a:chExt cx="1032458" cy="93184"/>
            </a:xfrm>
          </p:grpSpPr>
          <p:sp>
            <p:nvSpPr>
              <p:cNvPr id="225" name="Freeform: Shape 224">
                <a:extLst>
                  <a:ext uri="{FF2B5EF4-FFF2-40B4-BE49-F238E27FC236}">
                    <a16:creationId xmlns:a16="http://schemas.microsoft.com/office/drawing/2014/main" id="{190C6369-F118-4DFE-BCEA-3CC09A93EF60}"/>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26" name="Freeform: Shape 225">
                <a:extLst>
                  <a:ext uri="{FF2B5EF4-FFF2-40B4-BE49-F238E27FC236}">
                    <a16:creationId xmlns:a16="http://schemas.microsoft.com/office/drawing/2014/main" id="{7A56A23B-31FB-4804-AE05-A1AD16534C32}"/>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27" name="Freeform: Shape 226">
                <a:extLst>
                  <a:ext uri="{FF2B5EF4-FFF2-40B4-BE49-F238E27FC236}">
                    <a16:creationId xmlns:a16="http://schemas.microsoft.com/office/drawing/2014/main" id="{E2787F4E-532D-4FFF-873E-56810DDBDD22}"/>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28" name="Freeform: Shape 227">
                <a:extLst>
                  <a:ext uri="{FF2B5EF4-FFF2-40B4-BE49-F238E27FC236}">
                    <a16:creationId xmlns:a16="http://schemas.microsoft.com/office/drawing/2014/main" id="{D12C96AA-8B14-49D4-B201-2F9CADED7E21}"/>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29" name="Freeform: Shape 228">
                <a:extLst>
                  <a:ext uri="{FF2B5EF4-FFF2-40B4-BE49-F238E27FC236}">
                    <a16:creationId xmlns:a16="http://schemas.microsoft.com/office/drawing/2014/main" id="{4E318BAE-50B8-4CF3-BD01-F8FB776FC53A}"/>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30" name="Freeform: Shape 229">
                <a:extLst>
                  <a:ext uri="{FF2B5EF4-FFF2-40B4-BE49-F238E27FC236}">
                    <a16:creationId xmlns:a16="http://schemas.microsoft.com/office/drawing/2014/main" id="{47CCC6E8-B589-4AA5-A404-0FB8E1D09381}"/>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31" name="Freeform: Shape 230">
                <a:extLst>
                  <a:ext uri="{FF2B5EF4-FFF2-40B4-BE49-F238E27FC236}">
                    <a16:creationId xmlns:a16="http://schemas.microsoft.com/office/drawing/2014/main" id="{298D17C0-AD45-4280-BDFC-7C14E45661E9}"/>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32" name="Freeform: Shape 231">
                <a:extLst>
                  <a:ext uri="{FF2B5EF4-FFF2-40B4-BE49-F238E27FC236}">
                    <a16:creationId xmlns:a16="http://schemas.microsoft.com/office/drawing/2014/main" id="{E132496C-7017-42FF-82A6-25A1BC8FE8D9}"/>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33" name="Freeform: Shape 232">
                <a:extLst>
                  <a:ext uri="{FF2B5EF4-FFF2-40B4-BE49-F238E27FC236}">
                    <a16:creationId xmlns:a16="http://schemas.microsoft.com/office/drawing/2014/main" id="{E7EFA4EA-D445-4EB9-84FA-29E443A040CF}"/>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34" name="Freeform: Shape 233">
                <a:extLst>
                  <a:ext uri="{FF2B5EF4-FFF2-40B4-BE49-F238E27FC236}">
                    <a16:creationId xmlns:a16="http://schemas.microsoft.com/office/drawing/2014/main" id="{D03766D0-B42F-4F7F-9A16-10F591152EA1}"/>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35" name="Freeform: Shape 234">
                <a:extLst>
                  <a:ext uri="{FF2B5EF4-FFF2-40B4-BE49-F238E27FC236}">
                    <a16:creationId xmlns:a16="http://schemas.microsoft.com/office/drawing/2014/main" id="{D2B117C7-BEC3-4AC9-9BDB-EE2F59B36C05}"/>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36" name="Freeform: Shape 235">
                <a:extLst>
                  <a:ext uri="{FF2B5EF4-FFF2-40B4-BE49-F238E27FC236}">
                    <a16:creationId xmlns:a16="http://schemas.microsoft.com/office/drawing/2014/main" id="{832D00C7-6DA4-4E31-8466-2A5E8F333FEB}"/>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37" name="Freeform: Shape 236">
                <a:extLst>
                  <a:ext uri="{FF2B5EF4-FFF2-40B4-BE49-F238E27FC236}">
                    <a16:creationId xmlns:a16="http://schemas.microsoft.com/office/drawing/2014/main" id="{CAD5A169-7AA4-4B92-95A8-A5F8EEF6BC27}"/>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38" name="Freeform: Shape 237">
                <a:extLst>
                  <a:ext uri="{FF2B5EF4-FFF2-40B4-BE49-F238E27FC236}">
                    <a16:creationId xmlns:a16="http://schemas.microsoft.com/office/drawing/2014/main" id="{FDF32508-832C-4414-B4E2-350F7E679DEC}"/>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39" name="Freeform: Shape 238">
                <a:extLst>
                  <a:ext uri="{FF2B5EF4-FFF2-40B4-BE49-F238E27FC236}">
                    <a16:creationId xmlns:a16="http://schemas.microsoft.com/office/drawing/2014/main" id="{976B0434-3771-4778-A9E6-22FD6CB7AEE9}"/>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40" name="Freeform: Shape 239">
                <a:extLst>
                  <a:ext uri="{FF2B5EF4-FFF2-40B4-BE49-F238E27FC236}">
                    <a16:creationId xmlns:a16="http://schemas.microsoft.com/office/drawing/2014/main" id="{706AA11F-C9CA-414E-A463-E85B13CE4AE7}"/>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41" name="Freeform: Shape 240">
                <a:extLst>
                  <a:ext uri="{FF2B5EF4-FFF2-40B4-BE49-F238E27FC236}">
                    <a16:creationId xmlns:a16="http://schemas.microsoft.com/office/drawing/2014/main" id="{8BB5F19C-AA6D-43ED-9380-10EDF9658DAB}"/>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42" name="Freeform: Shape 241">
                <a:extLst>
                  <a:ext uri="{FF2B5EF4-FFF2-40B4-BE49-F238E27FC236}">
                    <a16:creationId xmlns:a16="http://schemas.microsoft.com/office/drawing/2014/main" id="{715D01DB-044C-4E7F-9643-BA80BC9C69FE}"/>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43" name="Freeform: Shape 242">
                <a:extLst>
                  <a:ext uri="{FF2B5EF4-FFF2-40B4-BE49-F238E27FC236}">
                    <a16:creationId xmlns:a16="http://schemas.microsoft.com/office/drawing/2014/main" id="{9A2D5CBF-AD0F-4795-9BB7-CC41D576E5BD}"/>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202" name="Group 201">
              <a:extLst>
                <a:ext uri="{FF2B5EF4-FFF2-40B4-BE49-F238E27FC236}">
                  <a16:creationId xmlns:a16="http://schemas.microsoft.com/office/drawing/2014/main" id="{2241AD6A-E46B-4A81-B514-EF8575C733EA}"/>
                </a:ext>
              </a:extLst>
            </p:cNvPr>
            <p:cNvGrpSpPr/>
            <p:nvPr/>
          </p:nvGrpSpPr>
          <p:grpSpPr>
            <a:xfrm>
              <a:off x="6732027" y="127323"/>
              <a:ext cx="345436" cy="299160"/>
              <a:chOff x="6732027" y="127323"/>
              <a:chExt cx="345436" cy="299160"/>
            </a:xfrm>
          </p:grpSpPr>
          <p:sp>
            <p:nvSpPr>
              <p:cNvPr id="222" name="Freeform: Shape 221">
                <a:extLst>
                  <a:ext uri="{FF2B5EF4-FFF2-40B4-BE49-F238E27FC236}">
                    <a16:creationId xmlns:a16="http://schemas.microsoft.com/office/drawing/2014/main" id="{1D45CB05-6DF6-469F-8A1E-F60AF2DFCF0F}"/>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23" name="Freeform: Shape 222">
                <a:extLst>
                  <a:ext uri="{FF2B5EF4-FFF2-40B4-BE49-F238E27FC236}">
                    <a16:creationId xmlns:a16="http://schemas.microsoft.com/office/drawing/2014/main" id="{18165C01-5ABE-4966-9198-77909970ACC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24" name="Freeform: Shape 223">
                <a:extLst>
                  <a:ext uri="{FF2B5EF4-FFF2-40B4-BE49-F238E27FC236}">
                    <a16:creationId xmlns:a16="http://schemas.microsoft.com/office/drawing/2014/main" id="{27DBF8BE-089A-44BD-A8D6-82EB4EB8FC3E}"/>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203" name="Group 202">
              <a:extLst>
                <a:ext uri="{FF2B5EF4-FFF2-40B4-BE49-F238E27FC236}">
                  <a16:creationId xmlns:a16="http://schemas.microsoft.com/office/drawing/2014/main" id="{A7B064FA-A8A0-4E6C-8E13-529485967110}"/>
                </a:ext>
              </a:extLst>
            </p:cNvPr>
            <p:cNvGrpSpPr/>
            <p:nvPr/>
          </p:nvGrpSpPr>
          <p:grpSpPr>
            <a:xfrm>
              <a:off x="7109609" y="214508"/>
              <a:ext cx="654477" cy="214037"/>
              <a:chOff x="7109609" y="214508"/>
              <a:chExt cx="654477" cy="214037"/>
            </a:xfrm>
          </p:grpSpPr>
          <p:sp>
            <p:nvSpPr>
              <p:cNvPr id="204" name="Freeform: Shape 203">
                <a:extLst>
                  <a:ext uri="{FF2B5EF4-FFF2-40B4-BE49-F238E27FC236}">
                    <a16:creationId xmlns:a16="http://schemas.microsoft.com/office/drawing/2014/main" id="{15C87664-FB5F-4F73-B2D0-FEEE0E3B2EA1}"/>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205" name="Freeform: Shape 204">
                <a:extLst>
                  <a:ext uri="{FF2B5EF4-FFF2-40B4-BE49-F238E27FC236}">
                    <a16:creationId xmlns:a16="http://schemas.microsoft.com/office/drawing/2014/main" id="{FE5BF46E-BB1E-42D5-AD8F-874872B37C6C}"/>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206" name="Freeform: Shape 205">
                <a:extLst>
                  <a:ext uri="{FF2B5EF4-FFF2-40B4-BE49-F238E27FC236}">
                    <a16:creationId xmlns:a16="http://schemas.microsoft.com/office/drawing/2014/main" id="{2AA3663D-84B8-4AEC-8A68-B3194FB8F6AE}"/>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07" name="Freeform: Shape 206">
                <a:extLst>
                  <a:ext uri="{FF2B5EF4-FFF2-40B4-BE49-F238E27FC236}">
                    <a16:creationId xmlns:a16="http://schemas.microsoft.com/office/drawing/2014/main" id="{B27DA8FE-64B2-4E42-B8D8-FA04937331A3}"/>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208" name="Freeform: Shape 207">
                <a:extLst>
                  <a:ext uri="{FF2B5EF4-FFF2-40B4-BE49-F238E27FC236}">
                    <a16:creationId xmlns:a16="http://schemas.microsoft.com/office/drawing/2014/main" id="{ADACC7EE-C778-4AD4-9AF4-CE661C49869F}"/>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09" name="Freeform: Shape 208">
                <a:extLst>
                  <a:ext uri="{FF2B5EF4-FFF2-40B4-BE49-F238E27FC236}">
                    <a16:creationId xmlns:a16="http://schemas.microsoft.com/office/drawing/2014/main" id="{9C70EA68-A3ED-4F65-AD8F-DEA216B36B56}"/>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210" name="Freeform: Shape 209">
                <a:extLst>
                  <a:ext uri="{FF2B5EF4-FFF2-40B4-BE49-F238E27FC236}">
                    <a16:creationId xmlns:a16="http://schemas.microsoft.com/office/drawing/2014/main" id="{8C7A4E1C-86F7-46DF-B465-754D74C5D2CB}"/>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211" name="Freeform: Shape 210">
                <a:extLst>
                  <a:ext uri="{FF2B5EF4-FFF2-40B4-BE49-F238E27FC236}">
                    <a16:creationId xmlns:a16="http://schemas.microsoft.com/office/drawing/2014/main" id="{9C3BE72A-EB9D-47D2-B69E-7C5F1533AD2A}"/>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212" name="Freeform: Shape 211">
                <a:extLst>
                  <a:ext uri="{FF2B5EF4-FFF2-40B4-BE49-F238E27FC236}">
                    <a16:creationId xmlns:a16="http://schemas.microsoft.com/office/drawing/2014/main" id="{E53FC89C-E3DE-4338-949A-FB4ECB7425FD}"/>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213" name="Freeform: Shape 212">
                <a:extLst>
                  <a:ext uri="{FF2B5EF4-FFF2-40B4-BE49-F238E27FC236}">
                    <a16:creationId xmlns:a16="http://schemas.microsoft.com/office/drawing/2014/main" id="{8E0BB005-6E7B-4608-95FC-40285028F685}"/>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214" name="Freeform: Shape 213">
                <a:extLst>
                  <a:ext uri="{FF2B5EF4-FFF2-40B4-BE49-F238E27FC236}">
                    <a16:creationId xmlns:a16="http://schemas.microsoft.com/office/drawing/2014/main" id="{B9C02676-0C9C-4120-830B-27660C97CE20}"/>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15" name="Freeform: Shape 214">
                <a:extLst>
                  <a:ext uri="{FF2B5EF4-FFF2-40B4-BE49-F238E27FC236}">
                    <a16:creationId xmlns:a16="http://schemas.microsoft.com/office/drawing/2014/main" id="{F001336A-6F97-4B8C-A340-938433F0EC10}"/>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216" name="Freeform: Shape 215">
                <a:extLst>
                  <a:ext uri="{FF2B5EF4-FFF2-40B4-BE49-F238E27FC236}">
                    <a16:creationId xmlns:a16="http://schemas.microsoft.com/office/drawing/2014/main" id="{B0984A49-4EE5-487F-BE1B-6CF6E989D53B}"/>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217" name="Freeform: Shape 216">
                <a:extLst>
                  <a:ext uri="{FF2B5EF4-FFF2-40B4-BE49-F238E27FC236}">
                    <a16:creationId xmlns:a16="http://schemas.microsoft.com/office/drawing/2014/main" id="{C76C88AB-98E8-4821-9C10-29FBCCAD3F94}"/>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18" name="Freeform: Shape 217">
                <a:extLst>
                  <a:ext uri="{FF2B5EF4-FFF2-40B4-BE49-F238E27FC236}">
                    <a16:creationId xmlns:a16="http://schemas.microsoft.com/office/drawing/2014/main" id="{764DC503-0561-4E2C-BDD7-E35F0809872E}"/>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19" name="Freeform: Shape 218">
                <a:extLst>
                  <a:ext uri="{FF2B5EF4-FFF2-40B4-BE49-F238E27FC236}">
                    <a16:creationId xmlns:a16="http://schemas.microsoft.com/office/drawing/2014/main" id="{962B9960-D3A2-4B0F-9A4D-E323D816884C}"/>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20" name="Freeform: Shape 219">
                <a:extLst>
                  <a:ext uri="{FF2B5EF4-FFF2-40B4-BE49-F238E27FC236}">
                    <a16:creationId xmlns:a16="http://schemas.microsoft.com/office/drawing/2014/main" id="{FD4F3F22-0414-4D95-B868-9106D64B85EF}"/>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21" name="Freeform: Shape 220">
                <a:extLst>
                  <a:ext uri="{FF2B5EF4-FFF2-40B4-BE49-F238E27FC236}">
                    <a16:creationId xmlns:a16="http://schemas.microsoft.com/office/drawing/2014/main" id="{1DD90EDE-D762-46D3-A84C-2E6116D598D9}"/>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2" name="Title"/>
          <p:cNvSpPr>
            <a:spLocks noGrp="1"/>
          </p:cNvSpPr>
          <p:nvPr>
            <p:ph type="ctrTitle"/>
          </p:nvPr>
        </p:nvSpPr>
        <p:spPr>
          <a:xfrm>
            <a:off x="941229" y="1754981"/>
            <a:ext cx="7264086" cy="1762371"/>
          </a:xfrm>
        </p:spPr>
        <p:txBody>
          <a:bodyPr lIns="0" rIns="0" bIns="180000" anchor="b"/>
          <a:lstStyle>
            <a:lvl1pPr algn="ctr">
              <a:defRPr sz="2800" b="1" spc="600">
                <a:solidFill>
                  <a:schemeClr val="tx1"/>
                </a:solidFill>
              </a:defRPr>
            </a:lvl1pPr>
          </a:lstStyle>
          <a:p>
            <a:r>
              <a:rPr lang="ja-JP" altLang="en-US"/>
              <a:t>マスター タイトルの書式設定</a:t>
            </a:r>
            <a:endParaRPr lang="en-US"/>
          </a:p>
        </p:txBody>
      </p:sp>
      <p:sp>
        <p:nvSpPr>
          <p:cNvPr id="156" name="Subtitle">
            <a:extLst>
              <a:ext uri="{FF2B5EF4-FFF2-40B4-BE49-F238E27FC236}">
                <a16:creationId xmlns:a16="http://schemas.microsoft.com/office/drawing/2014/main" id="{4372BEC0-FF97-41F0-947F-09B1777D7E54}"/>
              </a:ext>
            </a:extLst>
          </p:cNvPr>
          <p:cNvSpPr>
            <a:spLocks noGrp="1"/>
          </p:cNvSpPr>
          <p:nvPr>
            <p:ph type="subTitle" idx="1"/>
          </p:nvPr>
        </p:nvSpPr>
        <p:spPr>
          <a:xfrm>
            <a:off x="941228" y="3517352"/>
            <a:ext cx="7266057" cy="1018648"/>
          </a:xfrm>
          <a:custGeom>
            <a:avLst/>
            <a:gdLst>
              <a:gd name="connsiteX0" fmla="*/ 0 w 7266057"/>
              <a:gd name="connsiteY0" fmla="*/ 0 h 1018648"/>
              <a:gd name="connsiteX1" fmla="*/ 451972 w 7266057"/>
              <a:gd name="connsiteY1" fmla="*/ 0 h 1018648"/>
              <a:gd name="connsiteX2" fmla="*/ 451972 w 7266057"/>
              <a:gd name="connsiteY2" fmla="*/ 5130 h 1018648"/>
              <a:gd name="connsiteX3" fmla="*/ 6805972 w 7266057"/>
              <a:gd name="connsiteY3" fmla="*/ 5130 h 1018648"/>
              <a:gd name="connsiteX4" fmla="*/ 6805972 w 7266057"/>
              <a:gd name="connsiteY4" fmla="*/ 0 h 1018648"/>
              <a:gd name="connsiteX5" fmla="*/ 7264086 w 7266057"/>
              <a:gd name="connsiteY5" fmla="*/ 0 h 1018648"/>
              <a:gd name="connsiteX6" fmla="*/ 7264086 w 7266057"/>
              <a:gd name="connsiteY6" fmla="*/ 907968 h 1018648"/>
              <a:gd name="connsiteX7" fmla="*/ 7266057 w 7266057"/>
              <a:gd name="connsiteY7" fmla="*/ 907968 h 1018648"/>
              <a:gd name="connsiteX8" fmla="*/ 7266057 w 7266057"/>
              <a:gd name="connsiteY8" fmla="*/ 1018648 h 1018648"/>
              <a:gd name="connsiteX9" fmla="*/ 1972 w 7266057"/>
              <a:gd name="connsiteY9" fmla="*/ 1018648 h 1018648"/>
              <a:gd name="connsiteX10" fmla="*/ 1972 w 7266057"/>
              <a:gd name="connsiteY10" fmla="*/ 1011600 h 1018648"/>
              <a:gd name="connsiteX11" fmla="*/ 0 w 7266057"/>
              <a:gd name="connsiteY11" fmla="*/ 1011600 h 10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6057" h="1018648">
                <a:moveTo>
                  <a:pt x="0" y="0"/>
                </a:moveTo>
                <a:lnTo>
                  <a:pt x="451972" y="0"/>
                </a:lnTo>
                <a:lnTo>
                  <a:pt x="451972" y="5130"/>
                </a:lnTo>
                <a:lnTo>
                  <a:pt x="6805972" y="5130"/>
                </a:lnTo>
                <a:lnTo>
                  <a:pt x="6805972" y="0"/>
                </a:lnTo>
                <a:lnTo>
                  <a:pt x="7264086" y="0"/>
                </a:lnTo>
                <a:lnTo>
                  <a:pt x="7264086" y="907968"/>
                </a:lnTo>
                <a:lnTo>
                  <a:pt x="7266057" y="907968"/>
                </a:lnTo>
                <a:lnTo>
                  <a:pt x="7266057" y="1018648"/>
                </a:lnTo>
                <a:lnTo>
                  <a:pt x="1972" y="1018648"/>
                </a:lnTo>
                <a:lnTo>
                  <a:pt x="1972" y="1011600"/>
                </a:lnTo>
                <a:lnTo>
                  <a:pt x="0" y="1011600"/>
                </a:lnTo>
                <a:close/>
              </a:path>
            </a:pathLst>
          </a:custGeom>
          <a:noFill/>
        </p:spPr>
        <p:txBody>
          <a:bodyPr wrap="square" lIns="0" tIns="187200" rIns="0" bIns="0">
            <a:noAutofit/>
          </a:bodyPr>
          <a:lstStyle>
            <a:lvl1pPr marL="0" indent="0" algn="ctr">
              <a:buNone/>
              <a:defRPr sz="1050" b="1" spc="2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57" name="Date Placeholder">
            <a:extLst>
              <a:ext uri="{FF2B5EF4-FFF2-40B4-BE49-F238E27FC236}">
                <a16:creationId xmlns:a16="http://schemas.microsoft.com/office/drawing/2014/main" id="{E7051F89-0E23-47FE-B01D-294466598D5F}"/>
              </a:ext>
            </a:extLst>
          </p:cNvPr>
          <p:cNvSpPr>
            <a:spLocks noGrp="1"/>
          </p:cNvSpPr>
          <p:nvPr>
            <p:ph type="dt" sz="half" idx="10"/>
          </p:nvPr>
        </p:nvSpPr>
        <p:spPr>
          <a:xfrm>
            <a:off x="941228" y="4536000"/>
            <a:ext cx="7266056" cy="741599"/>
          </a:xfrm>
          <a:custGeom>
            <a:avLst/>
            <a:gdLst>
              <a:gd name="connsiteX0" fmla="*/ 0 w 7266056"/>
              <a:gd name="connsiteY0" fmla="*/ 0 h 741599"/>
              <a:gd name="connsiteX1" fmla="*/ 7266056 w 7266056"/>
              <a:gd name="connsiteY1" fmla="*/ 0 h 741599"/>
              <a:gd name="connsiteX2" fmla="*/ 7266056 w 7266056"/>
              <a:gd name="connsiteY2" fmla="*/ 58148 h 741599"/>
              <a:gd name="connsiteX3" fmla="*/ 7264085 w 7266056"/>
              <a:gd name="connsiteY3" fmla="*/ 58148 h 741599"/>
              <a:gd name="connsiteX4" fmla="*/ 7264085 w 7266056"/>
              <a:gd name="connsiteY4" fmla="*/ 741599 h 741599"/>
              <a:gd name="connsiteX5" fmla="*/ 0 w 7266056"/>
              <a:gd name="connsiteY5" fmla="*/ 741599 h 7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056" h="741599">
                <a:moveTo>
                  <a:pt x="0" y="0"/>
                </a:moveTo>
                <a:lnTo>
                  <a:pt x="7266056" y="0"/>
                </a:lnTo>
                <a:lnTo>
                  <a:pt x="7266056" y="58148"/>
                </a:lnTo>
                <a:lnTo>
                  <a:pt x="7264085" y="58148"/>
                </a:lnTo>
                <a:lnTo>
                  <a:pt x="7264085" y="741599"/>
                </a:lnTo>
                <a:lnTo>
                  <a:pt x="0" y="741599"/>
                </a:lnTo>
                <a:close/>
              </a:path>
            </a:pathLst>
          </a:custGeom>
          <a:noFill/>
        </p:spPr>
        <p:txBody>
          <a:bodyPr wrap="square" bIns="435600" anchor="b" anchorCtr="1">
            <a:noAutofit/>
          </a:bodyPr>
          <a:lstStyle>
            <a:lvl1pPr algn="ctr">
              <a:defRPr sz="900" b="1" spc="250" baseline="0">
                <a:solidFill>
                  <a:schemeClr val="tx1"/>
                </a:solidFill>
                <a:latin typeface="+mj-lt"/>
                <a:ea typeface="+mj-ea"/>
              </a:defRPr>
            </a:lvl1pPr>
          </a:lstStyle>
          <a:p>
            <a:fld id="{6FB847AA-358F-4BA1-B13F-6A595828EE0D}" type="datetimeFigureOut">
              <a:rPr kumimoji="1" lang="ja-JP" altLang="en-US" smtClean="0"/>
              <a:t>2023/2/7</a:t>
            </a:fld>
            <a:endParaRPr kumimoji="1" lang="ja-JP" altLang="en-US"/>
          </a:p>
        </p:txBody>
      </p:sp>
      <p:sp>
        <p:nvSpPr>
          <p:cNvPr id="9" name="Footer Placeholder">
            <a:extLst>
              <a:ext uri="{FF2B5EF4-FFF2-40B4-BE49-F238E27FC236}">
                <a16:creationId xmlns:a16="http://schemas.microsoft.com/office/drawing/2014/main" id="{B8F35024-51B2-4B5B-B5A8-597E17731770}"/>
              </a:ext>
            </a:extLst>
          </p:cNvPr>
          <p:cNvSpPr>
            <a:spLocks noGrp="1"/>
          </p:cNvSpPr>
          <p:nvPr>
            <p:ph type="ftr" sz="quarter" idx="11"/>
          </p:nvPr>
        </p:nvSpPr>
        <p:spPr/>
        <p:txBody>
          <a:bodyPr/>
          <a:lstStyle/>
          <a:p>
            <a:endParaRPr kumimoji="1" lang="ja-JP" altLang="en-US"/>
          </a:p>
        </p:txBody>
      </p:sp>
      <p:sp>
        <p:nvSpPr>
          <p:cNvPr id="3" name="Slide Number Placeholder">
            <a:extLst>
              <a:ext uri="{FF2B5EF4-FFF2-40B4-BE49-F238E27FC236}">
                <a16:creationId xmlns:a16="http://schemas.microsoft.com/office/drawing/2014/main" id="{73844FD2-419B-4113-A757-D6CF7DC1B886}"/>
              </a:ext>
            </a:extLst>
          </p:cNvPr>
          <p:cNvSpPr>
            <a:spLocks noGrp="1"/>
          </p:cNvSpPr>
          <p:nvPr>
            <p:ph type="sldNum" sz="quarter" idx="12"/>
          </p:nvPr>
        </p:nvSpPr>
        <p:spPr/>
        <p:txBody>
          <a:body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02324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0" name="Slide Number Divider">
            <a:extLst>
              <a:ext uri="{FF2B5EF4-FFF2-40B4-BE49-F238E27FC236}">
                <a16:creationId xmlns:a16="http://schemas.microsoft.com/office/drawing/2014/main" id="{745A6C53-616B-46FB-A803-E8B53ABA4B2F}"/>
              </a:ext>
            </a:extLst>
          </p:cNvPr>
          <p:cNvSpPr/>
          <p:nvPr/>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49" name="Copyright">
            <a:extLst>
              <a:ext uri="{FF2B5EF4-FFF2-40B4-BE49-F238E27FC236}">
                <a16:creationId xmlns:a16="http://schemas.microsoft.com/office/drawing/2014/main" id="{2F4A7BC6-626F-4BD0-A20C-C07D1685866F}"/>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©Mitsubishi</a:t>
            </a:r>
            <a:r>
              <a:rPr kumimoji="1" lang="ja-JP" altLang="en-US" sz="600" dirty="0">
                <a:solidFill>
                  <a:srgbClr val="666666"/>
                </a:solidFill>
              </a:rPr>
              <a:t> </a:t>
            </a:r>
            <a:r>
              <a:rPr kumimoji="1" lang="en-US" altLang="ja-JP" sz="600" dirty="0">
                <a:solidFill>
                  <a:srgbClr val="666666"/>
                </a:solidFill>
              </a:rPr>
              <a:t>Electric Corporation</a:t>
            </a:r>
            <a:endParaRPr kumimoji="1" lang="ja-JP" altLang="en-US" sz="600" dirty="0">
              <a:solidFill>
                <a:srgbClr val="666666"/>
              </a:solidFill>
            </a:endParaRPr>
          </a:p>
        </p:txBody>
      </p:sp>
      <p:sp>
        <p:nvSpPr>
          <p:cNvPr id="144" name="Title Horizontal Line">
            <a:extLst>
              <a:ext uri="{FF2B5EF4-FFF2-40B4-BE49-F238E27FC236}">
                <a16:creationId xmlns:a16="http://schemas.microsoft.com/office/drawing/2014/main" id="{738034C8-1DE7-4BFC-BE40-2E8AA1C25339}"/>
              </a:ext>
            </a:extLst>
          </p:cNvPr>
          <p:cNvSpPr/>
          <p:nvPr/>
        </p:nvSpPr>
        <p:spPr>
          <a:xfrm>
            <a:off x="2408400" y="3477600"/>
            <a:ext cx="5338800" cy="18000"/>
          </a:xfrm>
          <a:prstGeom prst="rect">
            <a:avLst/>
          </a:prstGeom>
          <a:solidFill>
            <a:srgbClr val="E6001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Title Vertical Line">
            <a:extLst>
              <a:ext uri="{FF2B5EF4-FFF2-40B4-BE49-F238E27FC236}">
                <a16:creationId xmlns:a16="http://schemas.microsoft.com/office/drawing/2014/main" id="{3841AA85-79CA-4606-ACCC-BE4D64B6E67F}"/>
              </a:ext>
            </a:extLst>
          </p:cNvPr>
          <p:cNvSpPr/>
          <p:nvPr/>
        </p:nvSpPr>
        <p:spPr>
          <a:xfrm>
            <a:off x="2408400" y="2908800"/>
            <a:ext cx="10800" cy="1026000"/>
          </a:xfrm>
          <a:prstGeom prst="rect">
            <a:avLst/>
          </a:prstGeom>
          <a:solidFill>
            <a:srgbClr val="E6001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ME Logo">
            <a:extLst>
              <a:ext uri="{FF2B5EF4-FFF2-40B4-BE49-F238E27FC236}">
                <a16:creationId xmlns:a16="http://schemas.microsoft.com/office/drawing/2014/main" id="{0D7CFEFC-249A-43F8-9E22-C22421249EC9}"/>
              </a:ext>
            </a:extLst>
          </p:cNvPr>
          <p:cNvGrpSpPr/>
          <p:nvPr/>
        </p:nvGrpSpPr>
        <p:grpSpPr>
          <a:xfrm>
            <a:off x="7934730" y="127323"/>
            <a:ext cx="1033210" cy="431118"/>
            <a:chOff x="6732027" y="127323"/>
            <a:chExt cx="1033210" cy="431118"/>
          </a:xfrm>
        </p:grpSpPr>
        <p:grpSp>
          <p:nvGrpSpPr>
            <p:cNvPr id="183" name="Group 182">
              <a:extLst>
                <a:ext uri="{FF2B5EF4-FFF2-40B4-BE49-F238E27FC236}">
                  <a16:creationId xmlns:a16="http://schemas.microsoft.com/office/drawing/2014/main" id="{1B28D373-3F76-48F9-945D-4B47F7202392}"/>
                </a:ext>
              </a:extLst>
            </p:cNvPr>
            <p:cNvGrpSpPr/>
            <p:nvPr/>
          </p:nvGrpSpPr>
          <p:grpSpPr>
            <a:xfrm>
              <a:off x="6732779" y="465257"/>
              <a:ext cx="1032458" cy="93184"/>
              <a:chOff x="6732779" y="465257"/>
              <a:chExt cx="1032458" cy="93184"/>
            </a:xfrm>
          </p:grpSpPr>
          <p:sp>
            <p:nvSpPr>
              <p:cNvPr id="207" name="Freeform: Shape 206">
                <a:extLst>
                  <a:ext uri="{FF2B5EF4-FFF2-40B4-BE49-F238E27FC236}">
                    <a16:creationId xmlns:a16="http://schemas.microsoft.com/office/drawing/2014/main" id="{6F832CC6-441A-4F4C-AD34-E225137B3266}"/>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08" name="Freeform: Shape 207">
                <a:extLst>
                  <a:ext uri="{FF2B5EF4-FFF2-40B4-BE49-F238E27FC236}">
                    <a16:creationId xmlns:a16="http://schemas.microsoft.com/office/drawing/2014/main" id="{BBD22DD3-88D7-4280-9084-2D1D4F61C33E}"/>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9" name="Freeform: Shape 208">
                <a:extLst>
                  <a:ext uri="{FF2B5EF4-FFF2-40B4-BE49-F238E27FC236}">
                    <a16:creationId xmlns:a16="http://schemas.microsoft.com/office/drawing/2014/main" id="{409A4F24-69DB-43E4-BF1D-A692EEE0CB20}"/>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10" name="Freeform: Shape 209">
                <a:extLst>
                  <a:ext uri="{FF2B5EF4-FFF2-40B4-BE49-F238E27FC236}">
                    <a16:creationId xmlns:a16="http://schemas.microsoft.com/office/drawing/2014/main" id="{F6F25F48-93E1-4C90-9103-4E38FE932BEE}"/>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11" name="Freeform: Shape 210">
                <a:extLst>
                  <a:ext uri="{FF2B5EF4-FFF2-40B4-BE49-F238E27FC236}">
                    <a16:creationId xmlns:a16="http://schemas.microsoft.com/office/drawing/2014/main" id="{9995573C-D7AE-4242-A038-1390FB1F59A5}"/>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12" name="Freeform: Shape 211">
                <a:extLst>
                  <a:ext uri="{FF2B5EF4-FFF2-40B4-BE49-F238E27FC236}">
                    <a16:creationId xmlns:a16="http://schemas.microsoft.com/office/drawing/2014/main" id="{FECB33A7-10FB-47A2-B3C0-BDBF97A10DCC}"/>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13" name="Freeform: Shape 212">
                <a:extLst>
                  <a:ext uri="{FF2B5EF4-FFF2-40B4-BE49-F238E27FC236}">
                    <a16:creationId xmlns:a16="http://schemas.microsoft.com/office/drawing/2014/main" id="{CB8E3DEC-BDEB-45C3-8F4C-70EC43CB8303}"/>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14" name="Freeform: Shape 213">
                <a:extLst>
                  <a:ext uri="{FF2B5EF4-FFF2-40B4-BE49-F238E27FC236}">
                    <a16:creationId xmlns:a16="http://schemas.microsoft.com/office/drawing/2014/main" id="{B0D78AA6-2AFE-4813-9026-A84BCFF9E333}"/>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15" name="Freeform: Shape 214">
                <a:extLst>
                  <a:ext uri="{FF2B5EF4-FFF2-40B4-BE49-F238E27FC236}">
                    <a16:creationId xmlns:a16="http://schemas.microsoft.com/office/drawing/2014/main" id="{5B880312-617F-4ECC-BCA6-B29D81757F51}"/>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16" name="Freeform: Shape 215">
                <a:extLst>
                  <a:ext uri="{FF2B5EF4-FFF2-40B4-BE49-F238E27FC236}">
                    <a16:creationId xmlns:a16="http://schemas.microsoft.com/office/drawing/2014/main" id="{420296AB-473A-4D33-B505-0471B227087E}"/>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17" name="Freeform: Shape 216">
                <a:extLst>
                  <a:ext uri="{FF2B5EF4-FFF2-40B4-BE49-F238E27FC236}">
                    <a16:creationId xmlns:a16="http://schemas.microsoft.com/office/drawing/2014/main" id="{C40F25D6-5BA7-4FAB-9488-181F5BABCE57}"/>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18" name="Freeform: Shape 217">
                <a:extLst>
                  <a:ext uri="{FF2B5EF4-FFF2-40B4-BE49-F238E27FC236}">
                    <a16:creationId xmlns:a16="http://schemas.microsoft.com/office/drawing/2014/main" id="{7BD83EBC-60A9-4DD5-9A70-676CB8A0AA96}"/>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9" name="Freeform: Shape 218">
                <a:extLst>
                  <a:ext uri="{FF2B5EF4-FFF2-40B4-BE49-F238E27FC236}">
                    <a16:creationId xmlns:a16="http://schemas.microsoft.com/office/drawing/2014/main" id="{A548941A-925C-41FB-868D-6E161AF5EB9D}"/>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20" name="Freeform: Shape 219">
                <a:extLst>
                  <a:ext uri="{FF2B5EF4-FFF2-40B4-BE49-F238E27FC236}">
                    <a16:creationId xmlns:a16="http://schemas.microsoft.com/office/drawing/2014/main" id="{915B361A-13F7-49DB-BB90-D94FFBEDC5B4}"/>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21" name="Freeform: Shape 220">
                <a:extLst>
                  <a:ext uri="{FF2B5EF4-FFF2-40B4-BE49-F238E27FC236}">
                    <a16:creationId xmlns:a16="http://schemas.microsoft.com/office/drawing/2014/main" id="{4538C007-F0BC-466D-822B-D91327C4C016}"/>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22" name="Freeform: Shape 221">
                <a:extLst>
                  <a:ext uri="{FF2B5EF4-FFF2-40B4-BE49-F238E27FC236}">
                    <a16:creationId xmlns:a16="http://schemas.microsoft.com/office/drawing/2014/main" id="{7374EAA0-7BFB-49A8-9356-2A6DCF14D5EA}"/>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23" name="Freeform: Shape 222">
                <a:extLst>
                  <a:ext uri="{FF2B5EF4-FFF2-40B4-BE49-F238E27FC236}">
                    <a16:creationId xmlns:a16="http://schemas.microsoft.com/office/drawing/2014/main" id="{92937FB2-CF14-4CA7-9D6D-17886EF72BAE}"/>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24" name="Freeform: Shape 223">
                <a:extLst>
                  <a:ext uri="{FF2B5EF4-FFF2-40B4-BE49-F238E27FC236}">
                    <a16:creationId xmlns:a16="http://schemas.microsoft.com/office/drawing/2014/main" id="{CF11D731-22AB-4E98-B9EE-B91E99595C3B}"/>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25" name="Freeform: Shape 224">
                <a:extLst>
                  <a:ext uri="{FF2B5EF4-FFF2-40B4-BE49-F238E27FC236}">
                    <a16:creationId xmlns:a16="http://schemas.microsoft.com/office/drawing/2014/main" id="{4E8D753E-47DA-48D0-B65B-C20B5D1AC70E}"/>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84" name="Group 183">
              <a:extLst>
                <a:ext uri="{FF2B5EF4-FFF2-40B4-BE49-F238E27FC236}">
                  <a16:creationId xmlns:a16="http://schemas.microsoft.com/office/drawing/2014/main" id="{1A8AFE3B-2AD1-4215-85B7-5E4134106D92}"/>
                </a:ext>
              </a:extLst>
            </p:cNvPr>
            <p:cNvGrpSpPr/>
            <p:nvPr/>
          </p:nvGrpSpPr>
          <p:grpSpPr>
            <a:xfrm>
              <a:off x="6732027" y="127323"/>
              <a:ext cx="345436" cy="299160"/>
              <a:chOff x="6732027" y="127323"/>
              <a:chExt cx="345436" cy="299160"/>
            </a:xfrm>
          </p:grpSpPr>
          <p:sp>
            <p:nvSpPr>
              <p:cNvPr id="204" name="Freeform: Shape 203">
                <a:extLst>
                  <a:ext uri="{FF2B5EF4-FFF2-40B4-BE49-F238E27FC236}">
                    <a16:creationId xmlns:a16="http://schemas.microsoft.com/office/drawing/2014/main" id="{7EC392CE-96AC-4A5D-8D81-C4A84E3F7538}"/>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05" name="Freeform: Shape 204">
                <a:extLst>
                  <a:ext uri="{FF2B5EF4-FFF2-40B4-BE49-F238E27FC236}">
                    <a16:creationId xmlns:a16="http://schemas.microsoft.com/office/drawing/2014/main" id="{166CDF0E-C8E1-4217-9032-74772188F2A1}"/>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06" name="Freeform: Shape 205">
                <a:extLst>
                  <a:ext uri="{FF2B5EF4-FFF2-40B4-BE49-F238E27FC236}">
                    <a16:creationId xmlns:a16="http://schemas.microsoft.com/office/drawing/2014/main" id="{27F9A514-9F29-45D1-9600-666596EE34B5}"/>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85" name="Group 184">
              <a:extLst>
                <a:ext uri="{FF2B5EF4-FFF2-40B4-BE49-F238E27FC236}">
                  <a16:creationId xmlns:a16="http://schemas.microsoft.com/office/drawing/2014/main" id="{43BB301E-9688-4863-888D-01CB2EEE44F3}"/>
                </a:ext>
              </a:extLst>
            </p:cNvPr>
            <p:cNvGrpSpPr/>
            <p:nvPr/>
          </p:nvGrpSpPr>
          <p:grpSpPr>
            <a:xfrm>
              <a:off x="7109609" y="214508"/>
              <a:ext cx="654477" cy="214037"/>
              <a:chOff x="7109609" y="214508"/>
              <a:chExt cx="654477" cy="214037"/>
            </a:xfrm>
          </p:grpSpPr>
          <p:sp>
            <p:nvSpPr>
              <p:cNvPr id="186" name="Freeform: Shape 185">
                <a:extLst>
                  <a:ext uri="{FF2B5EF4-FFF2-40B4-BE49-F238E27FC236}">
                    <a16:creationId xmlns:a16="http://schemas.microsoft.com/office/drawing/2014/main" id="{E149233C-FBED-49D2-A79C-973C4ADE9ADB}"/>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87" name="Freeform: Shape 186">
                <a:extLst>
                  <a:ext uri="{FF2B5EF4-FFF2-40B4-BE49-F238E27FC236}">
                    <a16:creationId xmlns:a16="http://schemas.microsoft.com/office/drawing/2014/main" id="{726FBD68-E388-480E-9596-CC48C57BB201}"/>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88" name="Freeform: Shape 187">
                <a:extLst>
                  <a:ext uri="{FF2B5EF4-FFF2-40B4-BE49-F238E27FC236}">
                    <a16:creationId xmlns:a16="http://schemas.microsoft.com/office/drawing/2014/main" id="{80B3FE7D-94D5-4B5E-9ACD-93B31D95337F}"/>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9" name="Freeform: Shape 188">
                <a:extLst>
                  <a:ext uri="{FF2B5EF4-FFF2-40B4-BE49-F238E27FC236}">
                    <a16:creationId xmlns:a16="http://schemas.microsoft.com/office/drawing/2014/main" id="{E976BD78-268E-435B-A2AE-B2D888F7CBA9}"/>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90" name="Freeform: Shape 189">
                <a:extLst>
                  <a:ext uri="{FF2B5EF4-FFF2-40B4-BE49-F238E27FC236}">
                    <a16:creationId xmlns:a16="http://schemas.microsoft.com/office/drawing/2014/main" id="{B8BF2BE2-3047-4B09-9E6B-5B87E3395E90}"/>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1" name="Freeform: Shape 190">
                <a:extLst>
                  <a:ext uri="{FF2B5EF4-FFF2-40B4-BE49-F238E27FC236}">
                    <a16:creationId xmlns:a16="http://schemas.microsoft.com/office/drawing/2014/main" id="{1008DB35-042B-4640-BA49-2D5911A0615F}"/>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2" name="Freeform: Shape 191">
                <a:extLst>
                  <a:ext uri="{FF2B5EF4-FFF2-40B4-BE49-F238E27FC236}">
                    <a16:creationId xmlns:a16="http://schemas.microsoft.com/office/drawing/2014/main" id="{BDC3FE7E-4A8C-47CD-84B2-DDF524FB7F7A}"/>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93" name="Freeform: Shape 192">
                <a:extLst>
                  <a:ext uri="{FF2B5EF4-FFF2-40B4-BE49-F238E27FC236}">
                    <a16:creationId xmlns:a16="http://schemas.microsoft.com/office/drawing/2014/main" id="{C4774F9B-2994-4488-8742-8BF74BE4DEEB}"/>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4" name="Freeform: Shape 193">
                <a:extLst>
                  <a:ext uri="{FF2B5EF4-FFF2-40B4-BE49-F238E27FC236}">
                    <a16:creationId xmlns:a16="http://schemas.microsoft.com/office/drawing/2014/main" id="{BC772746-AEC7-4AB1-8C2E-2F9DD1E844EF}"/>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5" name="Freeform: Shape 194">
                <a:extLst>
                  <a:ext uri="{FF2B5EF4-FFF2-40B4-BE49-F238E27FC236}">
                    <a16:creationId xmlns:a16="http://schemas.microsoft.com/office/drawing/2014/main" id="{02081C1D-B452-436D-B2F8-A76E68261B81}"/>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96" name="Freeform: Shape 195">
                <a:extLst>
                  <a:ext uri="{FF2B5EF4-FFF2-40B4-BE49-F238E27FC236}">
                    <a16:creationId xmlns:a16="http://schemas.microsoft.com/office/drawing/2014/main" id="{0128DEBC-C990-4132-B4AB-51F077626844}"/>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7" name="Freeform: Shape 196">
                <a:extLst>
                  <a:ext uri="{FF2B5EF4-FFF2-40B4-BE49-F238E27FC236}">
                    <a16:creationId xmlns:a16="http://schemas.microsoft.com/office/drawing/2014/main" id="{75E14A18-6EAF-4186-AF8A-AA172282CC0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98" name="Freeform: Shape 197">
                <a:extLst>
                  <a:ext uri="{FF2B5EF4-FFF2-40B4-BE49-F238E27FC236}">
                    <a16:creationId xmlns:a16="http://schemas.microsoft.com/office/drawing/2014/main" id="{FDE59FA2-23F8-4E76-B7D9-12DF07C8FD77}"/>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9" name="Freeform: Shape 198">
                <a:extLst>
                  <a:ext uri="{FF2B5EF4-FFF2-40B4-BE49-F238E27FC236}">
                    <a16:creationId xmlns:a16="http://schemas.microsoft.com/office/drawing/2014/main" id="{0FD9CAC9-0534-405C-98D0-EDFCD6EBCF9D}"/>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00" name="Freeform: Shape 199">
                <a:extLst>
                  <a:ext uri="{FF2B5EF4-FFF2-40B4-BE49-F238E27FC236}">
                    <a16:creationId xmlns:a16="http://schemas.microsoft.com/office/drawing/2014/main" id="{B4072A18-20C2-455D-A025-2567FAFC8C86}"/>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01" name="Freeform: Shape 200">
                <a:extLst>
                  <a:ext uri="{FF2B5EF4-FFF2-40B4-BE49-F238E27FC236}">
                    <a16:creationId xmlns:a16="http://schemas.microsoft.com/office/drawing/2014/main" id="{39E9B0F7-144C-41B3-B4A1-0FBA3BE20608}"/>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02" name="Freeform: Shape 201">
                <a:extLst>
                  <a:ext uri="{FF2B5EF4-FFF2-40B4-BE49-F238E27FC236}">
                    <a16:creationId xmlns:a16="http://schemas.microsoft.com/office/drawing/2014/main" id="{E9D0B627-CB46-4BFA-9764-F39026BDB03D}"/>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03" name="Freeform: Shape 202">
                <a:extLst>
                  <a:ext uri="{FF2B5EF4-FFF2-40B4-BE49-F238E27FC236}">
                    <a16:creationId xmlns:a16="http://schemas.microsoft.com/office/drawing/2014/main" id="{4DC94DF6-685C-4AB1-9BEC-97D9C586FD95}"/>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142" name="Section Title">
            <a:extLst>
              <a:ext uri="{FF2B5EF4-FFF2-40B4-BE49-F238E27FC236}">
                <a16:creationId xmlns:a16="http://schemas.microsoft.com/office/drawing/2014/main" id="{85B21223-4F08-4024-8F3A-F5EA4695686C}"/>
              </a:ext>
            </a:extLst>
          </p:cNvPr>
          <p:cNvSpPr>
            <a:spLocks noGrp="1"/>
          </p:cNvSpPr>
          <p:nvPr>
            <p:ph type="title"/>
          </p:nvPr>
        </p:nvSpPr>
        <p:spPr>
          <a:xfrm>
            <a:off x="2410500" y="2282146"/>
            <a:ext cx="5794814" cy="1204836"/>
          </a:xfrm>
          <a:custGeom>
            <a:avLst/>
            <a:gdLst>
              <a:gd name="connsiteX0" fmla="*/ 0 w 5794814"/>
              <a:gd name="connsiteY0" fmla="*/ 0 h 1204836"/>
              <a:gd name="connsiteX1" fmla="*/ 5794814 w 5794814"/>
              <a:gd name="connsiteY1" fmla="*/ 0 h 1204836"/>
              <a:gd name="connsiteX2" fmla="*/ 5794814 w 5794814"/>
              <a:gd name="connsiteY2" fmla="*/ 1204836 h 1204836"/>
              <a:gd name="connsiteX3" fmla="*/ 5336700 w 5794814"/>
              <a:gd name="connsiteY3" fmla="*/ 1204836 h 1204836"/>
              <a:gd name="connsiteX4" fmla="*/ 5336700 w 5794814"/>
              <a:gd name="connsiteY4" fmla="*/ 1195836 h 1204836"/>
              <a:gd name="connsiteX5" fmla="*/ 8700 w 5794814"/>
              <a:gd name="connsiteY5" fmla="*/ 1195836 h 1204836"/>
              <a:gd name="connsiteX6" fmla="*/ 8700 w 5794814"/>
              <a:gd name="connsiteY6" fmla="*/ 626654 h 1204836"/>
              <a:gd name="connsiteX7" fmla="*/ 0 w 5794814"/>
              <a:gd name="connsiteY7" fmla="*/ 626654 h 120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204836">
                <a:moveTo>
                  <a:pt x="0" y="0"/>
                </a:moveTo>
                <a:lnTo>
                  <a:pt x="5794814" y="0"/>
                </a:lnTo>
                <a:lnTo>
                  <a:pt x="5794814" y="1204836"/>
                </a:lnTo>
                <a:lnTo>
                  <a:pt x="5336700" y="1204836"/>
                </a:lnTo>
                <a:lnTo>
                  <a:pt x="5336700" y="1195836"/>
                </a:lnTo>
                <a:lnTo>
                  <a:pt x="8700" y="1195836"/>
                </a:lnTo>
                <a:lnTo>
                  <a:pt x="8700" y="626654"/>
                </a:lnTo>
                <a:lnTo>
                  <a:pt x="0" y="626654"/>
                </a:lnTo>
                <a:close/>
              </a:path>
            </a:pathLst>
          </a:custGeom>
          <a:solidFill>
            <a:schemeClr val="bg1">
              <a:alpha val="45000"/>
            </a:schemeClr>
          </a:solidFill>
        </p:spPr>
        <p:txBody>
          <a:bodyPr wrap="square" lIns="432000" tIns="180000" rIns="453600" bIns="180000" anchor="b">
            <a:noAutofit/>
          </a:bodyPr>
          <a:lstStyle>
            <a:lvl1pPr>
              <a:defRPr sz="2000" spc="600">
                <a:solidFill>
                  <a:schemeClr val="tx1"/>
                </a:solidFill>
                <a:latin typeface="+mj-lt"/>
                <a:ea typeface="+mj-ea"/>
              </a:defRPr>
            </a:lvl1pPr>
          </a:lstStyle>
          <a:p>
            <a:r>
              <a:rPr lang="ja-JP" altLang="en-US"/>
              <a:t>マスター タイトルの書式設定</a:t>
            </a:r>
            <a:endParaRPr lang="en-US"/>
          </a:p>
        </p:txBody>
      </p:sp>
      <p:sp>
        <p:nvSpPr>
          <p:cNvPr id="141" name="Section Subtitle">
            <a:extLst>
              <a:ext uri="{FF2B5EF4-FFF2-40B4-BE49-F238E27FC236}">
                <a16:creationId xmlns:a16="http://schemas.microsoft.com/office/drawing/2014/main" id="{6CF143DC-5164-4081-BC08-B775ECA06984}"/>
              </a:ext>
            </a:extLst>
          </p:cNvPr>
          <p:cNvSpPr>
            <a:spLocks noGrp="1"/>
          </p:cNvSpPr>
          <p:nvPr>
            <p:ph type="body" idx="1"/>
          </p:nvPr>
        </p:nvSpPr>
        <p:spPr>
          <a:xfrm>
            <a:off x="2410500" y="3486982"/>
            <a:ext cx="5794814" cy="1102482"/>
          </a:xfrm>
          <a:custGeom>
            <a:avLst/>
            <a:gdLst>
              <a:gd name="connsiteX0" fmla="*/ 5336700 w 5794814"/>
              <a:gd name="connsiteY0" fmla="*/ 0 h 1102482"/>
              <a:gd name="connsiteX1" fmla="*/ 5794814 w 5794814"/>
              <a:gd name="connsiteY1" fmla="*/ 0 h 1102482"/>
              <a:gd name="connsiteX2" fmla="*/ 5794814 w 5794814"/>
              <a:gd name="connsiteY2" fmla="*/ 1102482 h 1102482"/>
              <a:gd name="connsiteX3" fmla="*/ 0 w 5794814"/>
              <a:gd name="connsiteY3" fmla="*/ 1102482 h 1102482"/>
              <a:gd name="connsiteX4" fmla="*/ 0 w 5794814"/>
              <a:gd name="connsiteY4" fmla="*/ 447818 h 1102482"/>
              <a:gd name="connsiteX5" fmla="*/ 8700 w 5794814"/>
              <a:gd name="connsiteY5" fmla="*/ 447818 h 1102482"/>
              <a:gd name="connsiteX6" fmla="*/ 8700 w 5794814"/>
              <a:gd name="connsiteY6" fmla="*/ 8618 h 1102482"/>
              <a:gd name="connsiteX7" fmla="*/ 5336700 w 5794814"/>
              <a:gd name="connsiteY7" fmla="*/ 8618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102482">
                <a:moveTo>
                  <a:pt x="5336700" y="0"/>
                </a:moveTo>
                <a:lnTo>
                  <a:pt x="5794814" y="0"/>
                </a:lnTo>
                <a:lnTo>
                  <a:pt x="5794814" y="1102482"/>
                </a:lnTo>
                <a:lnTo>
                  <a:pt x="0" y="1102482"/>
                </a:lnTo>
                <a:lnTo>
                  <a:pt x="0" y="447818"/>
                </a:lnTo>
                <a:lnTo>
                  <a:pt x="8700" y="447818"/>
                </a:lnTo>
                <a:lnTo>
                  <a:pt x="8700" y="8618"/>
                </a:lnTo>
                <a:lnTo>
                  <a:pt x="5336700" y="8618"/>
                </a:lnTo>
                <a:close/>
              </a:path>
            </a:pathLst>
          </a:custGeom>
          <a:solidFill>
            <a:schemeClr val="bg1">
              <a:alpha val="45000"/>
            </a:schemeClr>
          </a:solidFill>
        </p:spPr>
        <p:txBody>
          <a:bodyPr wrap="square" lIns="432000" tIns="187200" rIns="453600" bIns="187200">
            <a:noAutofit/>
          </a:bodyPr>
          <a:lstStyle>
            <a:lvl1pPr marL="0" indent="0">
              <a:buNone/>
              <a:defRPr sz="900" b="1" spc="25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43" name="Section Number Placeholder">
            <a:extLst>
              <a:ext uri="{FF2B5EF4-FFF2-40B4-BE49-F238E27FC236}">
                <a16:creationId xmlns:a16="http://schemas.microsoft.com/office/drawing/2014/main" id="{9CF2D2FD-D065-461A-A8A7-480059AED7FD}"/>
              </a:ext>
            </a:extLst>
          </p:cNvPr>
          <p:cNvSpPr>
            <a:spLocks noGrp="1"/>
          </p:cNvSpPr>
          <p:nvPr>
            <p:ph type="body" sz="quarter" idx="13" hasCustomPrompt="1"/>
          </p:nvPr>
        </p:nvSpPr>
        <p:spPr>
          <a:xfrm>
            <a:off x="941388" y="2282146"/>
            <a:ext cx="1468437" cy="2307317"/>
          </a:xfrm>
          <a:custGeom>
            <a:avLst/>
            <a:gdLst>
              <a:gd name="connsiteX0" fmla="*/ 0 w 1468437"/>
              <a:gd name="connsiteY0" fmla="*/ 0 h 2307317"/>
              <a:gd name="connsiteX1" fmla="*/ 1468437 w 1468437"/>
              <a:gd name="connsiteY1" fmla="*/ 0 h 2307317"/>
              <a:gd name="connsiteX2" fmla="*/ 1468437 w 1468437"/>
              <a:gd name="connsiteY2" fmla="*/ 626654 h 2307317"/>
              <a:gd name="connsiteX3" fmla="*/ 1467012 w 1468437"/>
              <a:gd name="connsiteY3" fmla="*/ 626654 h 2307317"/>
              <a:gd name="connsiteX4" fmla="*/ 1467012 w 1468437"/>
              <a:gd name="connsiteY4" fmla="*/ 1652654 h 2307317"/>
              <a:gd name="connsiteX5" fmla="*/ 1468437 w 1468437"/>
              <a:gd name="connsiteY5" fmla="*/ 1652654 h 2307317"/>
              <a:gd name="connsiteX6" fmla="*/ 1468437 w 1468437"/>
              <a:gd name="connsiteY6" fmla="*/ 2307317 h 2307317"/>
              <a:gd name="connsiteX7" fmla="*/ 0 w 1468437"/>
              <a:gd name="connsiteY7" fmla="*/ 2307317 h 23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8437" h="2307317">
                <a:moveTo>
                  <a:pt x="0" y="0"/>
                </a:moveTo>
                <a:lnTo>
                  <a:pt x="1468437" y="0"/>
                </a:lnTo>
                <a:lnTo>
                  <a:pt x="1468437" y="626654"/>
                </a:lnTo>
                <a:lnTo>
                  <a:pt x="1467012" y="626654"/>
                </a:lnTo>
                <a:lnTo>
                  <a:pt x="1467012" y="1652654"/>
                </a:lnTo>
                <a:lnTo>
                  <a:pt x="1468437" y="1652654"/>
                </a:lnTo>
                <a:lnTo>
                  <a:pt x="1468437" y="2307317"/>
                </a:lnTo>
                <a:lnTo>
                  <a:pt x="0" y="2307317"/>
                </a:lnTo>
                <a:close/>
              </a:path>
            </a:pathLst>
          </a:custGeom>
          <a:solidFill>
            <a:schemeClr val="bg1">
              <a:alpha val="45000"/>
            </a:schemeClr>
          </a:solidFill>
        </p:spPr>
        <p:txBody>
          <a:bodyPr wrap="square" lIns="0" tIns="0" rIns="0" bIns="61200" anchor="ctr">
            <a:noAutofit/>
          </a:bodyPr>
          <a:lstStyle>
            <a:lvl1pPr marL="0" indent="0" algn="ctr">
              <a:buNone/>
              <a:defRPr sz="6800" b="1">
                <a:solidFill>
                  <a:schemeClr val="tx1"/>
                </a:solidFill>
              </a:defRPr>
            </a:lvl1pPr>
          </a:lstStyle>
          <a:p>
            <a:pPr lvl="0"/>
            <a:r>
              <a:rPr kumimoji="1" lang="en-US" altLang="ja-JP"/>
              <a:t>#</a:t>
            </a:r>
            <a:endParaRPr kumimoji="1" lang="ja-JP" altLang="en-US"/>
          </a:p>
        </p:txBody>
      </p:sp>
      <p:sp>
        <p:nvSpPr>
          <p:cNvPr id="3" name="Date Placeholder">
            <a:extLst>
              <a:ext uri="{FF2B5EF4-FFF2-40B4-BE49-F238E27FC236}">
                <a16:creationId xmlns:a16="http://schemas.microsoft.com/office/drawing/2014/main" id="{0B35D189-B64D-4AC8-AF6B-3FF200DDA773}"/>
              </a:ext>
            </a:extLst>
          </p:cNvPr>
          <p:cNvSpPr>
            <a:spLocks noGrp="1"/>
          </p:cNvSpPr>
          <p:nvPr>
            <p:ph type="dt" sz="half" idx="14"/>
          </p:nvPr>
        </p:nvSpPr>
        <p:spPr/>
        <p:txBody>
          <a:bodyPr/>
          <a:lstStyle/>
          <a:p>
            <a:fld id="{6FB847AA-358F-4BA1-B13F-6A595828EE0D}" type="datetimeFigureOut">
              <a:rPr kumimoji="1" lang="ja-JP" altLang="en-US" smtClean="0"/>
              <a:t>2023/2/7</a:t>
            </a:fld>
            <a:endParaRPr kumimoji="1" lang="ja-JP" altLang="en-US"/>
          </a:p>
        </p:txBody>
      </p:sp>
      <p:sp>
        <p:nvSpPr>
          <p:cNvPr id="4" name="Footer Placeholder">
            <a:extLst>
              <a:ext uri="{FF2B5EF4-FFF2-40B4-BE49-F238E27FC236}">
                <a16:creationId xmlns:a16="http://schemas.microsoft.com/office/drawing/2014/main" id="{FA0C86D5-FCCE-4E73-9814-4622A44146D4}"/>
              </a:ext>
            </a:extLst>
          </p:cNvPr>
          <p:cNvSpPr>
            <a:spLocks noGrp="1"/>
          </p:cNvSpPr>
          <p:nvPr>
            <p:ph type="ftr" sz="quarter" idx="15"/>
          </p:nvPr>
        </p:nvSpPr>
        <p:spPr/>
        <p:txBody>
          <a:bodyPr/>
          <a:lstStyle/>
          <a:p>
            <a:endParaRPr kumimoji="1" lang="ja-JP" altLang="en-US"/>
          </a:p>
        </p:txBody>
      </p:sp>
      <p:sp>
        <p:nvSpPr>
          <p:cNvPr id="5" name="Slide Number Placeholder">
            <a:extLst>
              <a:ext uri="{FF2B5EF4-FFF2-40B4-BE49-F238E27FC236}">
                <a16:creationId xmlns:a16="http://schemas.microsoft.com/office/drawing/2014/main" id="{72D18E4E-02F2-40DA-969F-684ABDFB55FF}"/>
              </a:ext>
            </a:extLst>
          </p:cNvPr>
          <p:cNvSpPr>
            <a:spLocks noGrp="1"/>
          </p:cNvSpPr>
          <p:nvPr>
            <p:ph type="sldNum" sz="quarter" idx="16"/>
          </p:nvPr>
        </p:nvSpPr>
        <p:spPr/>
        <p:txBody>
          <a:body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16813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セクション見出し 画像あり">
    <p:spTree>
      <p:nvGrpSpPr>
        <p:cNvPr id="1" name=""/>
        <p:cNvGrpSpPr/>
        <p:nvPr/>
      </p:nvGrpSpPr>
      <p:grpSpPr>
        <a:xfrm>
          <a:off x="0" y="0"/>
          <a:ext cx="0" cy="0"/>
          <a:chOff x="0" y="0"/>
          <a:chExt cx="0" cy="0"/>
        </a:xfrm>
      </p:grpSpPr>
      <p:sp>
        <p:nvSpPr>
          <p:cNvPr id="125" name="Picture Placeholder">
            <a:extLst>
              <a:ext uri="{FF2B5EF4-FFF2-40B4-BE49-F238E27FC236}">
                <a16:creationId xmlns:a16="http://schemas.microsoft.com/office/drawing/2014/main" id="{AE1C7264-FD6A-45F8-83EA-592FE430E4E1}"/>
              </a:ext>
            </a:extLst>
          </p:cNvPr>
          <p:cNvSpPr>
            <a:spLocks noGrp="1"/>
          </p:cNvSpPr>
          <p:nvPr>
            <p:ph type="pic" sz="quarter" idx="12"/>
          </p:nvPr>
        </p:nvSpPr>
        <p:spPr>
          <a:xfrm>
            <a:off x="7" y="6"/>
            <a:ext cx="9143994" cy="6857995"/>
          </a:xfrm>
          <a:custGeom>
            <a:avLst/>
            <a:gdLst>
              <a:gd name="connsiteX0" fmla="*/ 2408393 w 9143994"/>
              <a:gd name="connsiteY0" fmla="*/ 2908794 h 6857995"/>
              <a:gd name="connsiteX1" fmla="*/ 2408393 w 9143994"/>
              <a:gd name="connsiteY1" fmla="*/ 3477594 h 6857995"/>
              <a:gd name="connsiteX2" fmla="*/ 2408393 w 9143994"/>
              <a:gd name="connsiteY2" fmla="*/ 3495594 h 6857995"/>
              <a:gd name="connsiteX3" fmla="*/ 2408393 w 9143994"/>
              <a:gd name="connsiteY3" fmla="*/ 3934794 h 6857995"/>
              <a:gd name="connsiteX4" fmla="*/ 2419193 w 9143994"/>
              <a:gd name="connsiteY4" fmla="*/ 3934794 h 6857995"/>
              <a:gd name="connsiteX5" fmla="*/ 2419193 w 9143994"/>
              <a:gd name="connsiteY5" fmla="*/ 3495594 h 6857995"/>
              <a:gd name="connsiteX6" fmla="*/ 7747193 w 9143994"/>
              <a:gd name="connsiteY6" fmla="*/ 3495594 h 6857995"/>
              <a:gd name="connsiteX7" fmla="*/ 7747193 w 9143994"/>
              <a:gd name="connsiteY7" fmla="*/ 3477594 h 6857995"/>
              <a:gd name="connsiteX8" fmla="*/ 2419193 w 9143994"/>
              <a:gd name="connsiteY8" fmla="*/ 3477594 h 6857995"/>
              <a:gd name="connsiteX9" fmla="*/ 2419193 w 9143994"/>
              <a:gd name="connsiteY9" fmla="*/ 2908794 h 6857995"/>
              <a:gd name="connsiteX10" fmla="*/ 8712617 w 9143994"/>
              <a:gd name="connsiteY10" fmla="*/ 508710 h 6857995"/>
              <a:gd name="connsiteX11" fmla="*/ 8730091 w 9143994"/>
              <a:gd name="connsiteY11" fmla="*/ 520743 h 6857995"/>
              <a:gd name="connsiteX12" fmla="*/ 8712895 w 9143994"/>
              <a:gd name="connsiteY12" fmla="*/ 532628 h 6857995"/>
              <a:gd name="connsiteX13" fmla="*/ 8705634 w 9143994"/>
              <a:gd name="connsiteY13" fmla="*/ 531755 h 6857995"/>
              <a:gd name="connsiteX14" fmla="*/ 8899635 w 9143994"/>
              <a:gd name="connsiteY14" fmla="*/ 505330 h 6857995"/>
              <a:gd name="connsiteX15" fmla="*/ 8902550 w 9143994"/>
              <a:gd name="connsiteY15" fmla="*/ 508691 h 6857995"/>
              <a:gd name="connsiteX16" fmla="*/ 8889329 w 9143994"/>
              <a:gd name="connsiteY16" fmla="*/ 517010 h 6857995"/>
              <a:gd name="connsiteX17" fmla="*/ 8893005 w 9143994"/>
              <a:gd name="connsiteY17" fmla="*/ 509564 h 6857995"/>
              <a:gd name="connsiteX18" fmla="*/ 8899635 w 9143994"/>
              <a:gd name="connsiteY18" fmla="*/ 505330 h 6857995"/>
              <a:gd name="connsiteX19" fmla="*/ 8783387 w 9143994"/>
              <a:gd name="connsiteY19" fmla="*/ 505330 h 6857995"/>
              <a:gd name="connsiteX20" fmla="*/ 8786321 w 9143994"/>
              <a:gd name="connsiteY20" fmla="*/ 508691 h 6857995"/>
              <a:gd name="connsiteX21" fmla="*/ 8773118 w 9143994"/>
              <a:gd name="connsiteY21" fmla="*/ 517010 h 6857995"/>
              <a:gd name="connsiteX22" fmla="*/ 8776758 w 9143994"/>
              <a:gd name="connsiteY22" fmla="*/ 509564 h 6857995"/>
              <a:gd name="connsiteX23" fmla="*/ 8783387 w 9143994"/>
              <a:gd name="connsiteY23" fmla="*/ 505330 h 6857995"/>
              <a:gd name="connsiteX24" fmla="*/ 8632488 w 9143994"/>
              <a:gd name="connsiteY24" fmla="*/ 505330 h 6857995"/>
              <a:gd name="connsiteX25" fmla="*/ 8635385 w 9143994"/>
              <a:gd name="connsiteY25" fmla="*/ 508691 h 6857995"/>
              <a:gd name="connsiteX26" fmla="*/ 8622200 w 9143994"/>
              <a:gd name="connsiteY26" fmla="*/ 517010 h 6857995"/>
              <a:gd name="connsiteX27" fmla="*/ 8625858 w 9143994"/>
              <a:gd name="connsiteY27" fmla="*/ 509564 h 6857995"/>
              <a:gd name="connsiteX28" fmla="*/ 8632488 w 9143994"/>
              <a:gd name="connsiteY28" fmla="*/ 505330 h 6857995"/>
              <a:gd name="connsiteX29" fmla="*/ 8257023 w 9143994"/>
              <a:gd name="connsiteY29" fmla="*/ 505330 h 6857995"/>
              <a:gd name="connsiteX30" fmla="*/ 8259920 w 9143994"/>
              <a:gd name="connsiteY30" fmla="*/ 508691 h 6857995"/>
              <a:gd name="connsiteX31" fmla="*/ 8246699 w 9143994"/>
              <a:gd name="connsiteY31" fmla="*/ 517010 h 6857995"/>
              <a:gd name="connsiteX32" fmla="*/ 8250394 w 9143994"/>
              <a:gd name="connsiteY32" fmla="*/ 509564 h 6857995"/>
              <a:gd name="connsiteX33" fmla="*/ 8257023 w 9143994"/>
              <a:gd name="connsiteY33" fmla="*/ 505330 h 6857995"/>
              <a:gd name="connsiteX34" fmla="*/ 8417542 w 9143994"/>
              <a:gd name="connsiteY34" fmla="*/ 504810 h 6857995"/>
              <a:gd name="connsiteX35" fmla="*/ 8422017 w 9143994"/>
              <a:gd name="connsiteY35" fmla="*/ 507465 h 6857995"/>
              <a:gd name="connsiteX36" fmla="*/ 8422778 w 9143994"/>
              <a:gd name="connsiteY36" fmla="*/ 513148 h 6857995"/>
              <a:gd name="connsiteX37" fmla="*/ 8418693 w 9143994"/>
              <a:gd name="connsiteY37" fmla="*/ 525682 h 6857995"/>
              <a:gd name="connsiteX38" fmla="*/ 8408535 w 9143994"/>
              <a:gd name="connsiteY38" fmla="*/ 532850 h 6857995"/>
              <a:gd name="connsiteX39" fmla="*/ 8404116 w 9143994"/>
              <a:gd name="connsiteY39" fmla="*/ 530139 h 6857995"/>
              <a:gd name="connsiteX40" fmla="*/ 8403317 w 9143994"/>
              <a:gd name="connsiteY40" fmla="*/ 524550 h 6857995"/>
              <a:gd name="connsiteX41" fmla="*/ 8407365 w 9143994"/>
              <a:gd name="connsiteY41" fmla="*/ 511922 h 6857995"/>
              <a:gd name="connsiteX42" fmla="*/ 8417542 w 9143994"/>
              <a:gd name="connsiteY42" fmla="*/ 504810 h 6857995"/>
              <a:gd name="connsiteX43" fmla="*/ 8205361 w 9143994"/>
              <a:gd name="connsiteY43" fmla="*/ 504514 h 6857995"/>
              <a:gd name="connsiteX44" fmla="*/ 8210078 w 9143994"/>
              <a:gd name="connsiteY44" fmla="*/ 505721 h 6857995"/>
              <a:gd name="connsiteX45" fmla="*/ 8208722 w 9143994"/>
              <a:gd name="connsiteY45" fmla="*/ 510474 h 6857995"/>
              <a:gd name="connsiteX46" fmla="*/ 8201220 w 9143994"/>
              <a:gd name="connsiteY46" fmla="*/ 520484 h 6857995"/>
              <a:gd name="connsiteX47" fmla="*/ 8192084 w 9143994"/>
              <a:gd name="connsiteY47" fmla="*/ 527912 h 6857995"/>
              <a:gd name="connsiteX48" fmla="*/ 8190970 w 9143994"/>
              <a:gd name="connsiteY48" fmla="*/ 525256 h 6857995"/>
              <a:gd name="connsiteX49" fmla="*/ 8195463 w 9143994"/>
              <a:gd name="connsiteY49" fmla="*/ 512406 h 6857995"/>
              <a:gd name="connsiteX50" fmla="*/ 8205361 w 9143994"/>
              <a:gd name="connsiteY50" fmla="*/ 504514 h 6857995"/>
              <a:gd name="connsiteX51" fmla="*/ 8097173 w 9143994"/>
              <a:gd name="connsiteY51" fmla="*/ 504513 h 6857995"/>
              <a:gd name="connsiteX52" fmla="*/ 8102001 w 9143994"/>
              <a:gd name="connsiteY52" fmla="*/ 505980 h 6857995"/>
              <a:gd name="connsiteX53" fmla="*/ 8100701 w 9143994"/>
              <a:gd name="connsiteY53" fmla="*/ 510530 h 6857995"/>
              <a:gd name="connsiteX54" fmla="*/ 8093236 w 9143994"/>
              <a:gd name="connsiteY54" fmla="*/ 520483 h 6857995"/>
              <a:gd name="connsiteX55" fmla="*/ 8083543 w 9143994"/>
              <a:gd name="connsiteY55" fmla="*/ 528840 h 6857995"/>
              <a:gd name="connsiteX56" fmla="*/ 8082057 w 9143994"/>
              <a:gd name="connsiteY56" fmla="*/ 526240 h 6857995"/>
              <a:gd name="connsiteX57" fmla="*/ 8086700 w 9143994"/>
              <a:gd name="connsiteY57" fmla="*/ 512795 h 6857995"/>
              <a:gd name="connsiteX58" fmla="*/ 8097173 w 9143994"/>
              <a:gd name="connsiteY58" fmla="*/ 504513 h 6857995"/>
              <a:gd name="connsiteX59" fmla="*/ 8964109 w 9143994"/>
              <a:gd name="connsiteY59" fmla="*/ 495284 h 6857995"/>
              <a:gd name="connsiteX60" fmla="*/ 8950999 w 9143994"/>
              <a:gd name="connsiteY60" fmla="*/ 502415 h 6857995"/>
              <a:gd name="connsiteX61" fmla="*/ 8941751 w 9143994"/>
              <a:gd name="connsiteY61" fmla="*/ 515358 h 6857995"/>
              <a:gd name="connsiteX62" fmla="*/ 8940767 w 9143994"/>
              <a:gd name="connsiteY62" fmla="*/ 515358 h 6857995"/>
              <a:gd name="connsiteX63" fmla="*/ 8947489 w 9143994"/>
              <a:gd name="connsiteY63" fmla="*/ 495451 h 6857995"/>
              <a:gd name="connsiteX64" fmla="*/ 8932058 w 9143994"/>
              <a:gd name="connsiteY64" fmla="*/ 495451 h 6857995"/>
              <a:gd name="connsiteX65" fmla="*/ 8918743 w 9143994"/>
              <a:gd name="connsiteY65" fmla="*/ 541337 h 6857995"/>
              <a:gd name="connsiteX66" fmla="*/ 8934342 w 9143994"/>
              <a:gd name="connsiteY66" fmla="*/ 541337 h 6857995"/>
              <a:gd name="connsiteX67" fmla="*/ 8938409 w 9143994"/>
              <a:gd name="connsiteY67" fmla="*/ 527298 h 6857995"/>
              <a:gd name="connsiteX68" fmla="*/ 8946542 w 9143994"/>
              <a:gd name="connsiteY68" fmla="*/ 516249 h 6857995"/>
              <a:gd name="connsiteX69" fmla="*/ 8957851 w 9143994"/>
              <a:gd name="connsiteY69" fmla="*/ 509081 h 6857995"/>
              <a:gd name="connsiteX70" fmla="*/ 8962642 w 9143994"/>
              <a:gd name="connsiteY70" fmla="*/ 510140 h 6857995"/>
              <a:gd name="connsiteX71" fmla="*/ 8967935 w 9143994"/>
              <a:gd name="connsiteY71" fmla="*/ 496249 h 6857995"/>
              <a:gd name="connsiteX72" fmla="*/ 8964109 w 9143994"/>
              <a:gd name="connsiteY72" fmla="*/ 495284 h 6857995"/>
              <a:gd name="connsiteX73" fmla="*/ 8905949 w 9143994"/>
              <a:gd name="connsiteY73" fmla="*/ 495265 h 6857995"/>
              <a:gd name="connsiteX74" fmla="*/ 8883256 w 9143994"/>
              <a:gd name="connsiteY74" fmla="*/ 504884 h 6857995"/>
              <a:gd name="connsiteX75" fmla="*/ 8871743 w 9143994"/>
              <a:gd name="connsiteY75" fmla="*/ 527298 h 6857995"/>
              <a:gd name="connsiteX76" fmla="*/ 8876460 w 9143994"/>
              <a:gd name="connsiteY76" fmla="*/ 538737 h 6857995"/>
              <a:gd name="connsiteX77" fmla="*/ 8888734 w 9143994"/>
              <a:gd name="connsiteY77" fmla="*/ 542395 h 6857995"/>
              <a:gd name="connsiteX78" fmla="*/ 8912132 w 9143994"/>
              <a:gd name="connsiteY78" fmla="*/ 537437 h 6857995"/>
              <a:gd name="connsiteX79" fmla="*/ 8915382 w 9143994"/>
              <a:gd name="connsiteY79" fmla="*/ 526258 h 6857995"/>
              <a:gd name="connsiteX80" fmla="*/ 8894714 w 9143994"/>
              <a:gd name="connsiteY80" fmla="*/ 532850 h 6857995"/>
              <a:gd name="connsiteX81" fmla="*/ 8887453 w 9143994"/>
              <a:gd name="connsiteY81" fmla="*/ 526017 h 6857995"/>
              <a:gd name="connsiteX82" fmla="*/ 8905874 w 9143994"/>
              <a:gd name="connsiteY82" fmla="*/ 520631 h 6857995"/>
              <a:gd name="connsiteX83" fmla="*/ 8916886 w 9143994"/>
              <a:gd name="connsiteY83" fmla="*/ 505367 h 6857995"/>
              <a:gd name="connsiteX84" fmla="*/ 8913897 w 9143994"/>
              <a:gd name="connsiteY84" fmla="*/ 497828 h 6857995"/>
              <a:gd name="connsiteX85" fmla="*/ 8905949 w 9143994"/>
              <a:gd name="connsiteY85" fmla="*/ 495265 h 6857995"/>
              <a:gd name="connsiteX86" fmla="*/ 8789738 w 9143994"/>
              <a:gd name="connsiteY86" fmla="*/ 495265 h 6857995"/>
              <a:gd name="connsiteX87" fmla="*/ 8767009 w 9143994"/>
              <a:gd name="connsiteY87" fmla="*/ 504884 h 6857995"/>
              <a:gd name="connsiteX88" fmla="*/ 8755495 w 9143994"/>
              <a:gd name="connsiteY88" fmla="*/ 527298 h 6857995"/>
              <a:gd name="connsiteX89" fmla="*/ 8760193 w 9143994"/>
              <a:gd name="connsiteY89" fmla="*/ 538737 h 6857995"/>
              <a:gd name="connsiteX90" fmla="*/ 8772468 w 9143994"/>
              <a:gd name="connsiteY90" fmla="*/ 542395 h 6857995"/>
              <a:gd name="connsiteX91" fmla="*/ 8795885 w 9143994"/>
              <a:gd name="connsiteY91" fmla="*/ 537437 h 6857995"/>
              <a:gd name="connsiteX92" fmla="*/ 8799135 w 9143994"/>
              <a:gd name="connsiteY92" fmla="*/ 526258 h 6857995"/>
              <a:gd name="connsiteX93" fmla="*/ 8778466 w 9143994"/>
              <a:gd name="connsiteY93" fmla="*/ 532850 h 6857995"/>
              <a:gd name="connsiteX94" fmla="*/ 8771205 w 9143994"/>
              <a:gd name="connsiteY94" fmla="*/ 526017 h 6857995"/>
              <a:gd name="connsiteX95" fmla="*/ 8789645 w 9143994"/>
              <a:gd name="connsiteY95" fmla="*/ 520631 h 6857995"/>
              <a:gd name="connsiteX96" fmla="*/ 8800639 w 9143994"/>
              <a:gd name="connsiteY96" fmla="*/ 505367 h 6857995"/>
              <a:gd name="connsiteX97" fmla="*/ 8797630 w 9143994"/>
              <a:gd name="connsiteY97" fmla="*/ 497828 h 6857995"/>
              <a:gd name="connsiteX98" fmla="*/ 8789738 w 9143994"/>
              <a:gd name="connsiteY98" fmla="*/ 495265 h 6857995"/>
              <a:gd name="connsiteX99" fmla="*/ 8638783 w 9143994"/>
              <a:gd name="connsiteY99" fmla="*/ 495265 h 6857995"/>
              <a:gd name="connsiteX100" fmla="*/ 8616072 w 9143994"/>
              <a:gd name="connsiteY100" fmla="*/ 504884 h 6857995"/>
              <a:gd name="connsiteX101" fmla="*/ 8604577 w 9143994"/>
              <a:gd name="connsiteY101" fmla="*/ 527298 h 6857995"/>
              <a:gd name="connsiteX102" fmla="*/ 8609313 w 9143994"/>
              <a:gd name="connsiteY102" fmla="*/ 538737 h 6857995"/>
              <a:gd name="connsiteX103" fmla="*/ 8621532 w 9143994"/>
              <a:gd name="connsiteY103" fmla="*/ 542395 h 6857995"/>
              <a:gd name="connsiteX104" fmla="*/ 8644985 w 9143994"/>
              <a:gd name="connsiteY104" fmla="*/ 537437 h 6857995"/>
              <a:gd name="connsiteX105" fmla="*/ 8648216 w 9143994"/>
              <a:gd name="connsiteY105" fmla="*/ 526258 h 6857995"/>
              <a:gd name="connsiteX106" fmla="*/ 8627567 w 9143994"/>
              <a:gd name="connsiteY106" fmla="*/ 532850 h 6857995"/>
              <a:gd name="connsiteX107" fmla="*/ 8620269 w 9143994"/>
              <a:gd name="connsiteY107" fmla="*/ 526017 h 6857995"/>
              <a:gd name="connsiteX108" fmla="*/ 8638727 w 9143994"/>
              <a:gd name="connsiteY108" fmla="*/ 520631 h 6857995"/>
              <a:gd name="connsiteX109" fmla="*/ 8649684 w 9143994"/>
              <a:gd name="connsiteY109" fmla="*/ 505367 h 6857995"/>
              <a:gd name="connsiteX110" fmla="*/ 8646712 w 9143994"/>
              <a:gd name="connsiteY110" fmla="*/ 497828 h 6857995"/>
              <a:gd name="connsiteX111" fmla="*/ 8638783 w 9143994"/>
              <a:gd name="connsiteY111" fmla="*/ 495265 h 6857995"/>
              <a:gd name="connsiteX112" fmla="*/ 8421646 w 9143994"/>
              <a:gd name="connsiteY112" fmla="*/ 495265 h 6857995"/>
              <a:gd name="connsiteX113" fmla="*/ 8398935 w 9143994"/>
              <a:gd name="connsiteY113" fmla="*/ 504884 h 6857995"/>
              <a:gd name="connsiteX114" fmla="*/ 8387440 w 9143994"/>
              <a:gd name="connsiteY114" fmla="*/ 527298 h 6857995"/>
              <a:gd name="connsiteX115" fmla="*/ 8392138 w 9143994"/>
              <a:gd name="connsiteY115" fmla="*/ 538737 h 6857995"/>
              <a:gd name="connsiteX116" fmla="*/ 8404413 w 9143994"/>
              <a:gd name="connsiteY116" fmla="*/ 542395 h 6857995"/>
              <a:gd name="connsiteX117" fmla="*/ 8427050 w 9143994"/>
              <a:gd name="connsiteY117" fmla="*/ 532609 h 6857995"/>
              <a:gd name="connsiteX118" fmla="*/ 8438637 w 9143994"/>
              <a:gd name="connsiteY118" fmla="*/ 510307 h 6857995"/>
              <a:gd name="connsiteX119" fmla="*/ 8433957 w 9143994"/>
              <a:gd name="connsiteY119" fmla="*/ 498886 h 6857995"/>
              <a:gd name="connsiteX120" fmla="*/ 8421646 w 9143994"/>
              <a:gd name="connsiteY120" fmla="*/ 495265 h 6857995"/>
              <a:gd name="connsiteX121" fmla="*/ 8263337 w 9143994"/>
              <a:gd name="connsiteY121" fmla="*/ 495265 h 6857995"/>
              <a:gd name="connsiteX122" fmla="*/ 8240626 w 9143994"/>
              <a:gd name="connsiteY122" fmla="*/ 504884 h 6857995"/>
              <a:gd name="connsiteX123" fmla="*/ 8229113 w 9143994"/>
              <a:gd name="connsiteY123" fmla="*/ 527298 h 6857995"/>
              <a:gd name="connsiteX124" fmla="*/ 8233830 w 9143994"/>
              <a:gd name="connsiteY124" fmla="*/ 538737 h 6857995"/>
              <a:gd name="connsiteX125" fmla="*/ 8246086 w 9143994"/>
              <a:gd name="connsiteY125" fmla="*/ 542395 h 6857995"/>
              <a:gd name="connsiteX126" fmla="*/ 8269502 w 9143994"/>
              <a:gd name="connsiteY126" fmla="*/ 537437 h 6857995"/>
              <a:gd name="connsiteX127" fmla="*/ 8272771 w 9143994"/>
              <a:gd name="connsiteY127" fmla="*/ 526258 h 6857995"/>
              <a:gd name="connsiteX128" fmla="*/ 8252102 w 9143994"/>
              <a:gd name="connsiteY128" fmla="*/ 532850 h 6857995"/>
              <a:gd name="connsiteX129" fmla="*/ 8244823 w 9143994"/>
              <a:gd name="connsiteY129" fmla="*/ 526017 h 6857995"/>
              <a:gd name="connsiteX130" fmla="*/ 8263263 w 9143994"/>
              <a:gd name="connsiteY130" fmla="*/ 520631 h 6857995"/>
              <a:gd name="connsiteX131" fmla="*/ 8274238 w 9143994"/>
              <a:gd name="connsiteY131" fmla="*/ 505367 h 6857995"/>
              <a:gd name="connsiteX132" fmla="*/ 8271248 w 9143994"/>
              <a:gd name="connsiteY132" fmla="*/ 497828 h 6857995"/>
              <a:gd name="connsiteX133" fmla="*/ 8263337 w 9143994"/>
              <a:gd name="connsiteY133" fmla="*/ 495265 h 6857995"/>
              <a:gd name="connsiteX134" fmla="*/ 8485006 w 9143994"/>
              <a:gd name="connsiteY134" fmla="*/ 495247 h 6857995"/>
              <a:gd name="connsiteX135" fmla="*/ 8471896 w 9143994"/>
              <a:gd name="connsiteY135" fmla="*/ 502378 h 6857995"/>
              <a:gd name="connsiteX136" fmla="*/ 8462611 w 9143994"/>
              <a:gd name="connsiteY136" fmla="*/ 515321 h 6857995"/>
              <a:gd name="connsiteX137" fmla="*/ 8461645 w 9143994"/>
              <a:gd name="connsiteY137" fmla="*/ 515321 h 6857995"/>
              <a:gd name="connsiteX138" fmla="*/ 8468479 w 9143994"/>
              <a:gd name="connsiteY138" fmla="*/ 495358 h 6857995"/>
              <a:gd name="connsiteX139" fmla="*/ 8453047 w 9143994"/>
              <a:gd name="connsiteY139" fmla="*/ 495358 h 6857995"/>
              <a:gd name="connsiteX140" fmla="*/ 8439621 w 9143994"/>
              <a:gd name="connsiteY140" fmla="*/ 541319 h 6857995"/>
              <a:gd name="connsiteX141" fmla="*/ 8455201 w 9143994"/>
              <a:gd name="connsiteY141" fmla="*/ 541319 h 6857995"/>
              <a:gd name="connsiteX142" fmla="*/ 8459287 w 9143994"/>
              <a:gd name="connsiteY142" fmla="*/ 527280 h 6857995"/>
              <a:gd name="connsiteX143" fmla="*/ 8467420 w 9143994"/>
              <a:gd name="connsiteY143" fmla="*/ 516231 h 6857995"/>
              <a:gd name="connsiteX144" fmla="*/ 8478729 w 9143994"/>
              <a:gd name="connsiteY144" fmla="*/ 509063 h 6857995"/>
              <a:gd name="connsiteX145" fmla="*/ 8483855 w 9143994"/>
              <a:gd name="connsiteY145" fmla="*/ 510103 h 6857995"/>
              <a:gd name="connsiteX146" fmla="*/ 8488256 w 9143994"/>
              <a:gd name="connsiteY146" fmla="*/ 495767 h 6857995"/>
              <a:gd name="connsiteX147" fmla="*/ 8485006 w 9143994"/>
              <a:gd name="connsiteY147" fmla="*/ 495247 h 6857995"/>
              <a:gd name="connsiteX148" fmla="*/ 8164210 w 9143994"/>
              <a:gd name="connsiteY148" fmla="*/ 495247 h 6857995"/>
              <a:gd name="connsiteX149" fmla="*/ 8151082 w 9143994"/>
              <a:gd name="connsiteY149" fmla="*/ 502396 h 6857995"/>
              <a:gd name="connsiteX150" fmla="*/ 8141852 w 9143994"/>
              <a:gd name="connsiteY150" fmla="*/ 515358 h 6857995"/>
              <a:gd name="connsiteX151" fmla="*/ 8140849 w 9143994"/>
              <a:gd name="connsiteY151" fmla="*/ 515358 h 6857995"/>
              <a:gd name="connsiteX152" fmla="*/ 8147590 w 9143994"/>
              <a:gd name="connsiteY152" fmla="*/ 495284 h 6857995"/>
              <a:gd name="connsiteX153" fmla="*/ 8132177 w 9143994"/>
              <a:gd name="connsiteY153" fmla="*/ 495284 h 6857995"/>
              <a:gd name="connsiteX154" fmla="*/ 8118807 w 9143994"/>
              <a:gd name="connsiteY154" fmla="*/ 541356 h 6857995"/>
              <a:gd name="connsiteX155" fmla="*/ 8134424 w 9143994"/>
              <a:gd name="connsiteY155" fmla="*/ 541356 h 6857995"/>
              <a:gd name="connsiteX156" fmla="*/ 8138473 w 9143994"/>
              <a:gd name="connsiteY156" fmla="*/ 527317 h 6857995"/>
              <a:gd name="connsiteX157" fmla="*/ 8145399 w 9143994"/>
              <a:gd name="connsiteY157" fmla="*/ 517772 h 6857995"/>
              <a:gd name="connsiteX158" fmla="*/ 8154108 w 9143994"/>
              <a:gd name="connsiteY158" fmla="*/ 509472 h 6857995"/>
              <a:gd name="connsiteX159" fmla="*/ 8154851 w 9143994"/>
              <a:gd name="connsiteY159" fmla="*/ 510753 h 6857995"/>
              <a:gd name="connsiteX160" fmla="*/ 8146105 w 9143994"/>
              <a:gd name="connsiteY160" fmla="*/ 541337 h 6857995"/>
              <a:gd name="connsiteX161" fmla="*/ 8161592 w 9143994"/>
              <a:gd name="connsiteY161" fmla="*/ 541375 h 6857995"/>
              <a:gd name="connsiteX162" fmla="*/ 8171304 w 9143994"/>
              <a:gd name="connsiteY162" fmla="*/ 507187 h 6857995"/>
              <a:gd name="connsiteX163" fmla="*/ 8170320 w 9143994"/>
              <a:gd name="connsiteY163" fmla="*/ 497958 h 6857995"/>
              <a:gd name="connsiteX164" fmla="*/ 8164210 w 9143994"/>
              <a:gd name="connsiteY164" fmla="*/ 495247 h 6857995"/>
              <a:gd name="connsiteX165" fmla="*/ 8217914 w 9143994"/>
              <a:gd name="connsiteY165" fmla="*/ 495229 h 6857995"/>
              <a:gd name="connsiteX166" fmla="*/ 8207460 w 9143994"/>
              <a:gd name="connsiteY166" fmla="*/ 495433 h 6857995"/>
              <a:gd name="connsiteX167" fmla="*/ 8185974 w 9143994"/>
              <a:gd name="connsiteY167" fmla="*/ 506723 h 6857995"/>
              <a:gd name="connsiteX168" fmla="*/ 8174981 w 9143994"/>
              <a:gd name="connsiteY168" fmla="*/ 529249 h 6857995"/>
              <a:gd name="connsiteX169" fmla="*/ 8176875 w 9143994"/>
              <a:gd name="connsiteY169" fmla="*/ 537438 h 6857995"/>
              <a:gd name="connsiteX170" fmla="*/ 8184136 w 9143994"/>
              <a:gd name="connsiteY170" fmla="*/ 540985 h 6857995"/>
              <a:gd name="connsiteX171" fmla="*/ 8205435 w 9143994"/>
              <a:gd name="connsiteY171" fmla="*/ 522378 h 6857995"/>
              <a:gd name="connsiteX172" fmla="*/ 8207292 w 9143994"/>
              <a:gd name="connsiteY172" fmla="*/ 522378 h 6857995"/>
              <a:gd name="connsiteX173" fmla="*/ 8204024 w 9143994"/>
              <a:gd name="connsiteY173" fmla="*/ 532963 h 6857995"/>
              <a:gd name="connsiteX174" fmla="*/ 8198899 w 9143994"/>
              <a:gd name="connsiteY174" fmla="*/ 544235 h 6857995"/>
              <a:gd name="connsiteX175" fmla="*/ 8189911 w 9143994"/>
              <a:gd name="connsiteY175" fmla="*/ 549453 h 6857995"/>
              <a:gd name="connsiteX176" fmla="*/ 8171174 w 9143994"/>
              <a:gd name="connsiteY176" fmla="*/ 543882 h 6857995"/>
              <a:gd name="connsiteX177" fmla="*/ 8172362 w 9143994"/>
              <a:gd name="connsiteY177" fmla="*/ 557178 h 6857995"/>
              <a:gd name="connsiteX178" fmla="*/ 8186717 w 9143994"/>
              <a:gd name="connsiteY178" fmla="*/ 558441 h 6857995"/>
              <a:gd name="connsiteX179" fmla="*/ 8216633 w 9143994"/>
              <a:gd name="connsiteY179" fmla="*/ 538366 h 6857995"/>
              <a:gd name="connsiteX180" fmla="*/ 8228704 w 9143994"/>
              <a:gd name="connsiteY180" fmla="*/ 495229 h 6857995"/>
              <a:gd name="connsiteX181" fmla="*/ 8217914 w 9143994"/>
              <a:gd name="connsiteY181" fmla="*/ 495229 h 6857995"/>
              <a:gd name="connsiteX182" fmla="*/ 8120794 w 9143994"/>
              <a:gd name="connsiteY182" fmla="*/ 495191 h 6857995"/>
              <a:gd name="connsiteX183" fmla="*/ 8110061 w 9143994"/>
              <a:gd name="connsiteY183" fmla="*/ 495265 h 6857995"/>
              <a:gd name="connsiteX184" fmla="*/ 8098603 w 9143994"/>
              <a:gd name="connsiteY184" fmla="*/ 495432 h 6857995"/>
              <a:gd name="connsiteX185" fmla="*/ 8077080 w 9143994"/>
              <a:gd name="connsiteY185" fmla="*/ 507521 h 6857995"/>
              <a:gd name="connsiteX186" fmla="*/ 8066087 w 9143994"/>
              <a:gd name="connsiteY186" fmla="*/ 530492 h 6857995"/>
              <a:gd name="connsiteX187" fmla="*/ 8067963 w 9143994"/>
              <a:gd name="connsiteY187" fmla="*/ 538663 h 6857995"/>
              <a:gd name="connsiteX188" fmla="*/ 8074926 w 9143994"/>
              <a:gd name="connsiteY188" fmla="*/ 542377 h 6857995"/>
              <a:gd name="connsiteX189" fmla="*/ 8088037 w 9143994"/>
              <a:gd name="connsiteY189" fmla="*/ 535246 h 6857995"/>
              <a:gd name="connsiteX190" fmla="*/ 8097284 w 9143994"/>
              <a:gd name="connsiteY190" fmla="*/ 522322 h 6857995"/>
              <a:gd name="connsiteX191" fmla="*/ 8098287 w 9143994"/>
              <a:gd name="connsiteY191" fmla="*/ 522322 h 6857995"/>
              <a:gd name="connsiteX192" fmla="*/ 8091843 w 9143994"/>
              <a:gd name="connsiteY192" fmla="*/ 541337 h 6857995"/>
              <a:gd name="connsiteX193" fmla="*/ 8107331 w 9143994"/>
              <a:gd name="connsiteY193" fmla="*/ 541337 h 6857995"/>
              <a:gd name="connsiteX194" fmla="*/ 8309167 w 9143994"/>
              <a:gd name="connsiteY194" fmla="*/ 495061 h 6857995"/>
              <a:gd name="connsiteX195" fmla="*/ 8295574 w 9143994"/>
              <a:gd name="connsiteY195" fmla="*/ 497939 h 6857995"/>
              <a:gd name="connsiteX196" fmla="*/ 8287626 w 9143994"/>
              <a:gd name="connsiteY196" fmla="*/ 509026 h 6857995"/>
              <a:gd name="connsiteX197" fmla="*/ 8290133 w 9143994"/>
              <a:gd name="connsiteY197" fmla="*/ 517029 h 6857995"/>
              <a:gd name="connsiteX198" fmla="*/ 8295593 w 9143994"/>
              <a:gd name="connsiteY198" fmla="*/ 523027 h 6857995"/>
              <a:gd name="connsiteX199" fmla="*/ 8298248 w 9143994"/>
              <a:gd name="connsiteY199" fmla="*/ 528840 h 6857995"/>
              <a:gd name="connsiteX200" fmla="*/ 8296484 w 9143994"/>
              <a:gd name="connsiteY200" fmla="*/ 531904 h 6857995"/>
              <a:gd name="connsiteX201" fmla="*/ 8292974 w 9143994"/>
              <a:gd name="connsiteY201" fmla="*/ 533111 h 6857995"/>
              <a:gd name="connsiteX202" fmla="*/ 8279455 w 9143994"/>
              <a:gd name="connsiteY202" fmla="*/ 529118 h 6857995"/>
              <a:gd name="connsiteX203" fmla="*/ 8276410 w 9143994"/>
              <a:gd name="connsiteY203" fmla="*/ 539684 h 6857995"/>
              <a:gd name="connsiteX204" fmla="*/ 8292139 w 9143994"/>
              <a:gd name="connsiteY204" fmla="*/ 542136 h 6857995"/>
              <a:gd name="connsiteX205" fmla="*/ 8306159 w 9143994"/>
              <a:gd name="connsiteY205" fmla="*/ 538960 h 6857995"/>
              <a:gd name="connsiteX206" fmla="*/ 8313977 w 9143994"/>
              <a:gd name="connsiteY206" fmla="*/ 527187 h 6857995"/>
              <a:gd name="connsiteX207" fmla="*/ 8311303 w 9143994"/>
              <a:gd name="connsiteY207" fmla="*/ 519090 h 6857995"/>
              <a:gd name="connsiteX208" fmla="*/ 8305361 w 9143994"/>
              <a:gd name="connsiteY208" fmla="*/ 513241 h 6857995"/>
              <a:gd name="connsiteX209" fmla="*/ 8302371 w 9143994"/>
              <a:gd name="connsiteY209" fmla="*/ 508227 h 6857995"/>
              <a:gd name="connsiteX210" fmla="*/ 8308889 w 9143994"/>
              <a:gd name="connsiteY210" fmla="*/ 504086 h 6857995"/>
              <a:gd name="connsiteX211" fmla="*/ 8318489 w 9143994"/>
              <a:gd name="connsiteY211" fmla="*/ 506147 h 6857995"/>
              <a:gd name="connsiteX212" fmla="*/ 8321256 w 9143994"/>
              <a:gd name="connsiteY212" fmla="*/ 496435 h 6857995"/>
              <a:gd name="connsiteX213" fmla="*/ 8309167 w 9143994"/>
              <a:gd name="connsiteY213" fmla="*/ 495061 h 6857995"/>
              <a:gd name="connsiteX214" fmla="*/ 8867936 w 9143994"/>
              <a:gd name="connsiteY214" fmla="*/ 486872 h 6857995"/>
              <a:gd name="connsiteX215" fmla="*/ 8851687 w 9143994"/>
              <a:gd name="connsiteY215" fmla="*/ 489193 h 6857995"/>
              <a:gd name="connsiteX216" fmla="*/ 8842662 w 9143994"/>
              <a:gd name="connsiteY216" fmla="*/ 518849 h 6857995"/>
              <a:gd name="connsiteX217" fmla="*/ 8839449 w 9143994"/>
              <a:gd name="connsiteY217" fmla="*/ 532814 h 6857995"/>
              <a:gd name="connsiteX218" fmla="*/ 8842198 w 9143994"/>
              <a:gd name="connsiteY218" fmla="*/ 540168 h 6857995"/>
              <a:gd name="connsiteX219" fmla="*/ 8849978 w 9143994"/>
              <a:gd name="connsiteY219" fmla="*/ 542396 h 6857995"/>
              <a:gd name="connsiteX220" fmla="*/ 8861733 w 9143994"/>
              <a:gd name="connsiteY220" fmla="*/ 540372 h 6857995"/>
              <a:gd name="connsiteX221" fmla="*/ 8864537 w 9143994"/>
              <a:gd name="connsiteY221" fmla="*/ 530530 h 6857995"/>
              <a:gd name="connsiteX222" fmla="*/ 8859542 w 9143994"/>
              <a:gd name="connsiteY222" fmla="*/ 532405 h 6857995"/>
              <a:gd name="connsiteX223" fmla="*/ 8856404 w 9143994"/>
              <a:gd name="connsiteY223" fmla="*/ 527986 h 6857995"/>
              <a:gd name="connsiteX224" fmla="*/ 8859003 w 9143994"/>
              <a:gd name="connsiteY224" fmla="*/ 516510 h 6857995"/>
              <a:gd name="connsiteX225" fmla="*/ 8862810 w 9143994"/>
              <a:gd name="connsiteY225" fmla="*/ 504365 h 6857995"/>
              <a:gd name="connsiteX226" fmla="*/ 8870313 w 9143994"/>
              <a:gd name="connsiteY226" fmla="*/ 504365 h 6857995"/>
              <a:gd name="connsiteX227" fmla="*/ 8872963 w 9143994"/>
              <a:gd name="connsiteY227" fmla="*/ 495451 h 6857995"/>
              <a:gd name="connsiteX228" fmla="*/ 8872968 w 9143994"/>
              <a:gd name="connsiteY228" fmla="*/ 495451 h 6857995"/>
              <a:gd name="connsiteX229" fmla="*/ 8872968 w 9143994"/>
              <a:gd name="connsiteY229" fmla="*/ 495433 h 6857995"/>
              <a:gd name="connsiteX230" fmla="*/ 8872963 w 9143994"/>
              <a:gd name="connsiteY230" fmla="*/ 495451 h 6857995"/>
              <a:gd name="connsiteX231" fmla="*/ 8865429 w 9143994"/>
              <a:gd name="connsiteY231" fmla="*/ 495451 h 6857995"/>
              <a:gd name="connsiteX232" fmla="*/ 8834844 w 9143994"/>
              <a:gd name="connsiteY232" fmla="*/ 486872 h 6857995"/>
              <a:gd name="connsiteX233" fmla="*/ 8818596 w 9143994"/>
              <a:gd name="connsiteY233" fmla="*/ 489193 h 6857995"/>
              <a:gd name="connsiteX234" fmla="*/ 8809571 w 9143994"/>
              <a:gd name="connsiteY234" fmla="*/ 518849 h 6857995"/>
              <a:gd name="connsiteX235" fmla="*/ 8806358 w 9143994"/>
              <a:gd name="connsiteY235" fmla="*/ 532814 h 6857995"/>
              <a:gd name="connsiteX236" fmla="*/ 8809125 w 9143994"/>
              <a:gd name="connsiteY236" fmla="*/ 540168 h 6857995"/>
              <a:gd name="connsiteX237" fmla="*/ 8816906 w 9143994"/>
              <a:gd name="connsiteY237" fmla="*/ 542396 h 6857995"/>
              <a:gd name="connsiteX238" fmla="*/ 8828642 w 9143994"/>
              <a:gd name="connsiteY238" fmla="*/ 540372 h 6857995"/>
              <a:gd name="connsiteX239" fmla="*/ 8831465 w 9143994"/>
              <a:gd name="connsiteY239" fmla="*/ 530530 h 6857995"/>
              <a:gd name="connsiteX240" fmla="*/ 8826506 w 9143994"/>
              <a:gd name="connsiteY240" fmla="*/ 532405 h 6857995"/>
              <a:gd name="connsiteX241" fmla="*/ 8823331 w 9143994"/>
              <a:gd name="connsiteY241" fmla="*/ 527986 h 6857995"/>
              <a:gd name="connsiteX242" fmla="*/ 8825894 w 9143994"/>
              <a:gd name="connsiteY242" fmla="*/ 516510 h 6857995"/>
              <a:gd name="connsiteX243" fmla="*/ 8829570 w 9143994"/>
              <a:gd name="connsiteY243" fmla="*/ 504365 h 6857995"/>
              <a:gd name="connsiteX244" fmla="*/ 8837110 w 9143994"/>
              <a:gd name="connsiteY244" fmla="*/ 504365 h 6857995"/>
              <a:gd name="connsiteX245" fmla="*/ 8839760 w 9143994"/>
              <a:gd name="connsiteY245" fmla="*/ 495451 h 6857995"/>
              <a:gd name="connsiteX246" fmla="*/ 8839765 w 9143994"/>
              <a:gd name="connsiteY246" fmla="*/ 495451 h 6857995"/>
              <a:gd name="connsiteX247" fmla="*/ 8839765 w 9143994"/>
              <a:gd name="connsiteY247" fmla="*/ 495433 h 6857995"/>
              <a:gd name="connsiteX248" fmla="*/ 8839760 w 9143994"/>
              <a:gd name="connsiteY248" fmla="*/ 495451 h 6857995"/>
              <a:gd name="connsiteX249" fmla="*/ 8832226 w 9143994"/>
              <a:gd name="connsiteY249" fmla="*/ 495451 h 6857995"/>
              <a:gd name="connsiteX250" fmla="*/ 8544559 w 9143994"/>
              <a:gd name="connsiteY250" fmla="*/ 486853 h 6857995"/>
              <a:gd name="connsiteX251" fmla="*/ 8528311 w 9143994"/>
              <a:gd name="connsiteY251" fmla="*/ 489174 h 6857995"/>
              <a:gd name="connsiteX252" fmla="*/ 8519267 w 9143994"/>
              <a:gd name="connsiteY252" fmla="*/ 518830 h 6857995"/>
              <a:gd name="connsiteX253" fmla="*/ 8516073 w 9143994"/>
              <a:gd name="connsiteY253" fmla="*/ 532795 h 6857995"/>
              <a:gd name="connsiteX254" fmla="*/ 8518859 w 9143994"/>
              <a:gd name="connsiteY254" fmla="*/ 540149 h 6857995"/>
              <a:gd name="connsiteX255" fmla="*/ 8526639 w 9143994"/>
              <a:gd name="connsiteY255" fmla="*/ 542377 h 6857995"/>
              <a:gd name="connsiteX256" fmla="*/ 8538338 w 9143994"/>
              <a:gd name="connsiteY256" fmla="*/ 540353 h 6857995"/>
              <a:gd name="connsiteX257" fmla="*/ 8541161 w 9143994"/>
              <a:gd name="connsiteY257" fmla="*/ 530529 h 6857995"/>
              <a:gd name="connsiteX258" fmla="*/ 8536184 w 9143994"/>
              <a:gd name="connsiteY258" fmla="*/ 532405 h 6857995"/>
              <a:gd name="connsiteX259" fmla="*/ 8533065 w 9143994"/>
              <a:gd name="connsiteY259" fmla="*/ 527985 h 6857995"/>
              <a:gd name="connsiteX260" fmla="*/ 8535590 w 9143994"/>
              <a:gd name="connsiteY260" fmla="*/ 516509 h 6857995"/>
              <a:gd name="connsiteX261" fmla="*/ 8539211 w 9143994"/>
              <a:gd name="connsiteY261" fmla="*/ 505219 h 6857995"/>
              <a:gd name="connsiteX262" fmla="*/ 8546713 w 9143994"/>
              <a:gd name="connsiteY262" fmla="*/ 505219 h 6857995"/>
              <a:gd name="connsiteX263" fmla="*/ 8549350 w 9143994"/>
              <a:gd name="connsiteY263" fmla="*/ 496268 h 6857995"/>
              <a:gd name="connsiteX264" fmla="*/ 8549350 w 9143994"/>
              <a:gd name="connsiteY264" fmla="*/ 496249 h 6857995"/>
              <a:gd name="connsiteX265" fmla="*/ 8541811 w 9143994"/>
              <a:gd name="connsiteY265" fmla="*/ 496249 h 6857995"/>
              <a:gd name="connsiteX266" fmla="*/ 8028873 w 9143994"/>
              <a:gd name="connsiteY266" fmla="*/ 477160 h 6857995"/>
              <a:gd name="connsiteX267" fmla="*/ 8010303 w 9143994"/>
              <a:gd name="connsiteY267" fmla="*/ 541375 h 6857995"/>
              <a:gd name="connsiteX268" fmla="*/ 8025902 w 9143994"/>
              <a:gd name="connsiteY268" fmla="*/ 541375 h 6857995"/>
              <a:gd name="connsiteX269" fmla="*/ 8029969 w 9143994"/>
              <a:gd name="connsiteY269" fmla="*/ 527299 h 6857995"/>
              <a:gd name="connsiteX270" fmla="*/ 8036914 w 9143994"/>
              <a:gd name="connsiteY270" fmla="*/ 517791 h 6857995"/>
              <a:gd name="connsiteX271" fmla="*/ 8045604 w 9143994"/>
              <a:gd name="connsiteY271" fmla="*/ 509472 h 6857995"/>
              <a:gd name="connsiteX272" fmla="*/ 8046366 w 9143994"/>
              <a:gd name="connsiteY272" fmla="*/ 510753 h 6857995"/>
              <a:gd name="connsiteX273" fmla="*/ 8037582 w 9143994"/>
              <a:gd name="connsiteY273" fmla="*/ 541338 h 6857995"/>
              <a:gd name="connsiteX274" fmla="*/ 8037582 w 9143994"/>
              <a:gd name="connsiteY274" fmla="*/ 541356 h 6857995"/>
              <a:gd name="connsiteX275" fmla="*/ 8053070 w 9143994"/>
              <a:gd name="connsiteY275" fmla="*/ 541356 h 6857995"/>
              <a:gd name="connsiteX276" fmla="*/ 8062763 w 9143994"/>
              <a:gd name="connsiteY276" fmla="*/ 507188 h 6857995"/>
              <a:gd name="connsiteX277" fmla="*/ 8061779 w 9143994"/>
              <a:gd name="connsiteY277" fmla="*/ 497958 h 6857995"/>
              <a:gd name="connsiteX278" fmla="*/ 8055651 w 9143994"/>
              <a:gd name="connsiteY278" fmla="*/ 495210 h 6857995"/>
              <a:gd name="connsiteX279" fmla="*/ 8042522 w 9143994"/>
              <a:gd name="connsiteY279" fmla="*/ 502378 h 6857995"/>
              <a:gd name="connsiteX280" fmla="*/ 8033274 w 9143994"/>
              <a:gd name="connsiteY280" fmla="*/ 515358 h 6857995"/>
              <a:gd name="connsiteX281" fmla="*/ 8032271 w 9143994"/>
              <a:gd name="connsiteY281" fmla="*/ 515358 h 6857995"/>
              <a:gd name="connsiteX282" fmla="*/ 8044360 w 9143994"/>
              <a:gd name="connsiteY282" fmla="*/ 477160 h 6857995"/>
              <a:gd name="connsiteX283" fmla="*/ 8567029 w 9143994"/>
              <a:gd name="connsiteY283" fmla="*/ 477141 h 6857995"/>
              <a:gd name="connsiteX284" fmla="*/ 8548459 w 9143994"/>
              <a:gd name="connsiteY284" fmla="*/ 541337 h 6857995"/>
              <a:gd name="connsiteX285" fmla="*/ 8564039 w 9143994"/>
              <a:gd name="connsiteY285" fmla="*/ 541337 h 6857995"/>
              <a:gd name="connsiteX286" fmla="*/ 8568125 w 9143994"/>
              <a:gd name="connsiteY286" fmla="*/ 527298 h 6857995"/>
              <a:gd name="connsiteX287" fmla="*/ 8575051 w 9143994"/>
              <a:gd name="connsiteY287" fmla="*/ 517753 h 6857995"/>
              <a:gd name="connsiteX288" fmla="*/ 8583760 w 9143994"/>
              <a:gd name="connsiteY288" fmla="*/ 509453 h 6857995"/>
              <a:gd name="connsiteX289" fmla="*/ 8584503 w 9143994"/>
              <a:gd name="connsiteY289" fmla="*/ 510734 h 6857995"/>
              <a:gd name="connsiteX290" fmla="*/ 8575757 w 9143994"/>
              <a:gd name="connsiteY290" fmla="*/ 541337 h 6857995"/>
              <a:gd name="connsiteX291" fmla="*/ 8575757 w 9143994"/>
              <a:gd name="connsiteY291" fmla="*/ 541356 h 6857995"/>
              <a:gd name="connsiteX292" fmla="*/ 8591244 w 9143994"/>
              <a:gd name="connsiteY292" fmla="*/ 541356 h 6857995"/>
              <a:gd name="connsiteX293" fmla="*/ 8600938 w 9143994"/>
              <a:gd name="connsiteY293" fmla="*/ 507169 h 6857995"/>
              <a:gd name="connsiteX294" fmla="*/ 8599953 w 9143994"/>
              <a:gd name="connsiteY294" fmla="*/ 497958 h 6857995"/>
              <a:gd name="connsiteX295" fmla="*/ 8593825 w 9143994"/>
              <a:gd name="connsiteY295" fmla="*/ 495228 h 6857995"/>
              <a:gd name="connsiteX296" fmla="*/ 8580696 w 9143994"/>
              <a:gd name="connsiteY296" fmla="*/ 502377 h 6857995"/>
              <a:gd name="connsiteX297" fmla="*/ 8571449 w 9143994"/>
              <a:gd name="connsiteY297" fmla="*/ 515358 h 6857995"/>
              <a:gd name="connsiteX298" fmla="*/ 8570446 w 9143994"/>
              <a:gd name="connsiteY298" fmla="*/ 515358 h 6857995"/>
              <a:gd name="connsiteX299" fmla="*/ 8582535 w 9143994"/>
              <a:gd name="connsiteY299" fmla="*/ 477141 h 6857995"/>
              <a:gd name="connsiteX300" fmla="*/ 8388980 w 9143994"/>
              <a:gd name="connsiteY300" fmla="*/ 476213 h 6857995"/>
              <a:gd name="connsiteX301" fmla="*/ 8372769 w 9143994"/>
              <a:gd name="connsiteY301" fmla="*/ 481673 h 6857995"/>
              <a:gd name="connsiteX302" fmla="*/ 8362778 w 9143994"/>
              <a:gd name="connsiteY302" fmla="*/ 496250 h 6857995"/>
              <a:gd name="connsiteX303" fmla="*/ 8346678 w 9143994"/>
              <a:gd name="connsiteY303" fmla="*/ 551588 h 6857995"/>
              <a:gd name="connsiteX304" fmla="*/ 8362351 w 9143994"/>
              <a:gd name="connsiteY304" fmla="*/ 551588 h 6857995"/>
              <a:gd name="connsiteX305" fmla="*/ 8375796 w 9143994"/>
              <a:gd name="connsiteY305" fmla="*/ 505219 h 6857995"/>
              <a:gd name="connsiteX306" fmla="*/ 8387086 w 9143994"/>
              <a:gd name="connsiteY306" fmla="*/ 505219 h 6857995"/>
              <a:gd name="connsiteX307" fmla="*/ 8389760 w 9143994"/>
              <a:gd name="connsiteY307" fmla="*/ 496250 h 6857995"/>
              <a:gd name="connsiteX308" fmla="*/ 8378284 w 9143994"/>
              <a:gd name="connsiteY308" fmla="*/ 496250 h 6857995"/>
              <a:gd name="connsiteX309" fmla="*/ 8380884 w 9143994"/>
              <a:gd name="connsiteY309" fmla="*/ 488618 h 6857995"/>
              <a:gd name="connsiteX310" fmla="*/ 8387439 w 9143994"/>
              <a:gd name="connsiteY310" fmla="*/ 485145 h 6857995"/>
              <a:gd name="connsiteX311" fmla="*/ 8397355 w 9143994"/>
              <a:gd name="connsiteY311" fmla="*/ 487708 h 6857995"/>
              <a:gd name="connsiteX312" fmla="*/ 8400067 w 9143994"/>
              <a:gd name="connsiteY312" fmla="*/ 478144 h 6857995"/>
              <a:gd name="connsiteX313" fmla="*/ 8388980 w 9143994"/>
              <a:gd name="connsiteY313" fmla="*/ 476213 h 6857995"/>
              <a:gd name="connsiteX314" fmla="*/ 8727956 w 9143994"/>
              <a:gd name="connsiteY314" fmla="*/ 475544 h 6857995"/>
              <a:gd name="connsiteX315" fmla="*/ 8738262 w 9143994"/>
              <a:gd name="connsiteY315" fmla="*/ 481988 h 6857995"/>
              <a:gd name="connsiteX316" fmla="*/ 8722626 w 9143994"/>
              <a:gd name="connsiteY316" fmla="*/ 496714 h 6857995"/>
              <a:gd name="connsiteX317" fmla="*/ 8716479 w 9143994"/>
              <a:gd name="connsiteY317" fmla="*/ 496714 h 6857995"/>
              <a:gd name="connsiteX318" fmla="*/ 8722552 w 9143994"/>
              <a:gd name="connsiteY318" fmla="*/ 476398 h 6857995"/>
              <a:gd name="connsiteX319" fmla="*/ 8727956 w 9143994"/>
              <a:gd name="connsiteY319" fmla="*/ 475544 h 6857995"/>
              <a:gd name="connsiteX320" fmla="*/ 8706247 w 9143994"/>
              <a:gd name="connsiteY320" fmla="*/ 465535 h 6857995"/>
              <a:gd name="connsiteX321" fmla="*/ 8683722 w 9143994"/>
              <a:gd name="connsiteY321" fmla="*/ 542043 h 6857995"/>
              <a:gd name="connsiteX322" fmla="*/ 8721196 w 9143994"/>
              <a:gd name="connsiteY322" fmla="*/ 542043 h 6857995"/>
              <a:gd name="connsiteX323" fmla="*/ 8749125 w 9143994"/>
              <a:gd name="connsiteY323" fmla="*/ 520335 h 6857995"/>
              <a:gd name="connsiteX324" fmla="*/ 8733081 w 9143994"/>
              <a:gd name="connsiteY324" fmla="*/ 502656 h 6857995"/>
              <a:gd name="connsiteX325" fmla="*/ 8733099 w 9143994"/>
              <a:gd name="connsiteY325" fmla="*/ 502433 h 6857995"/>
              <a:gd name="connsiteX326" fmla="*/ 8757017 w 9143994"/>
              <a:gd name="connsiteY326" fmla="*/ 480242 h 6857995"/>
              <a:gd name="connsiteX327" fmla="*/ 8730481 w 9143994"/>
              <a:gd name="connsiteY327" fmla="*/ 465535 h 6857995"/>
              <a:gd name="connsiteX328" fmla="*/ 7996116 w 9143994"/>
              <a:gd name="connsiteY328" fmla="*/ 465256 h 6857995"/>
              <a:gd name="connsiteX329" fmla="*/ 7935652 w 9143994"/>
              <a:gd name="connsiteY329" fmla="*/ 516676 h 6857995"/>
              <a:gd name="connsiteX330" fmla="*/ 7965791 w 9143994"/>
              <a:gd name="connsiteY330" fmla="*/ 545441 h 6857995"/>
              <a:gd name="connsiteX331" fmla="*/ 7998642 w 9143994"/>
              <a:gd name="connsiteY331" fmla="*/ 541374 h 6857995"/>
              <a:gd name="connsiteX332" fmla="*/ 8002114 w 9143994"/>
              <a:gd name="connsiteY332" fmla="*/ 529972 h 6857995"/>
              <a:gd name="connsiteX333" fmla="*/ 8000294 w 9143994"/>
              <a:gd name="connsiteY333" fmla="*/ 530455 h 6857995"/>
              <a:gd name="connsiteX334" fmla="*/ 7975838 w 9143994"/>
              <a:gd name="connsiteY334" fmla="*/ 535172 h 6857995"/>
              <a:gd name="connsiteX335" fmla="*/ 7956952 w 9143994"/>
              <a:gd name="connsiteY335" fmla="*/ 514169 h 6857995"/>
              <a:gd name="connsiteX336" fmla="*/ 7993349 w 9143994"/>
              <a:gd name="connsiteY336" fmla="*/ 475525 h 6857995"/>
              <a:gd name="connsiteX337" fmla="*/ 8016450 w 9143994"/>
              <a:gd name="connsiteY337" fmla="*/ 480520 h 6857995"/>
              <a:gd name="connsiteX338" fmla="*/ 8020108 w 9143994"/>
              <a:gd name="connsiteY338" fmla="*/ 468264 h 6857995"/>
              <a:gd name="connsiteX339" fmla="*/ 7996116 w 9143994"/>
              <a:gd name="connsiteY339" fmla="*/ 465256 h 6857995"/>
              <a:gd name="connsiteX340" fmla="*/ 8709367 w 9143994"/>
              <a:gd name="connsiteY340" fmla="*/ 346613 h 6857995"/>
              <a:gd name="connsiteX341" fmla="*/ 8732858 w 9143994"/>
              <a:gd name="connsiteY341" fmla="*/ 346613 h 6857995"/>
              <a:gd name="connsiteX342" fmla="*/ 8746080 w 9143994"/>
              <a:gd name="connsiteY342" fmla="*/ 359780 h 6857995"/>
              <a:gd name="connsiteX343" fmla="*/ 8733452 w 9143994"/>
              <a:gd name="connsiteY343" fmla="*/ 372834 h 6857995"/>
              <a:gd name="connsiteX344" fmla="*/ 8709367 w 9143994"/>
              <a:gd name="connsiteY344" fmla="*/ 372834 h 6857995"/>
              <a:gd name="connsiteX345" fmla="*/ 8771001 w 9143994"/>
              <a:gd name="connsiteY345" fmla="*/ 330012 h 6857995"/>
              <a:gd name="connsiteX346" fmla="*/ 8771001 w 9143994"/>
              <a:gd name="connsiteY346" fmla="*/ 426483 h 6857995"/>
              <a:gd name="connsiteX347" fmla="*/ 8790425 w 9143994"/>
              <a:gd name="connsiteY347" fmla="*/ 426483 h 6857995"/>
              <a:gd name="connsiteX348" fmla="*/ 8790425 w 9143994"/>
              <a:gd name="connsiteY348" fmla="*/ 330012 h 6857995"/>
              <a:gd name="connsiteX349" fmla="*/ 8618041 w 9143994"/>
              <a:gd name="connsiteY349" fmla="*/ 330012 h 6857995"/>
              <a:gd name="connsiteX350" fmla="*/ 8618041 w 9143994"/>
              <a:gd name="connsiteY350" fmla="*/ 346725 h 6857995"/>
              <a:gd name="connsiteX351" fmla="*/ 8641625 w 9143994"/>
              <a:gd name="connsiteY351" fmla="*/ 346725 h 6857995"/>
              <a:gd name="connsiteX352" fmla="*/ 8641625 w 9143994"/>
              <a:gd name="connsiteY352" fmla="*/ 426483 h 6857995"/>
              <a:gd name="connsiteX353" fmla="*/ 8661457 w 9143994"/>
              <a:gd name="connsiteY353" fmla="*/ 426483 h 6857995"/>
              <a:gd name="connsiteX354" fmla="*/ 8661457 w 9143994"/>
              <a:gd name="connsiteY354" fmla="*/ 346725 h 6857995"/>
              <a:gd name="connsiteX355" fmla="*/ 8685041 w 9143994"/>
              <a:gd name="connsiteY355" fmla="*/ 346725 h 6857995"/>
              <a:gd name="connsiteX356" fmla="*/ 8685041 w 9143994"/>
              <a:gd name="connsiteY356" fmla="*/ 330012 h 6857995"/>
              <a:gd name="connsiteX357" fmla="*/ 8661457 w 9143994"/>
              <a:gd name="connsiteY357" fmla="*/ 330012 h 6857995"/>
              <a:gd name="connsiteX358" fmla="*/ 8641625 w 9143994"/>
              <a:gd name="connsiteY358" fmla="*/ 330012 h 6857995"/>
              <a:gd name="connsiteX359" fmla="*/ 8461960 w 9143994"/>
              <a:gd name="connsiteY359" fmla="*/ 330012 h 6857995"/>
              <a:gd name="connsiteX360" fmla="*/ 8461960 w 9143994"/>
              <a:gd name="connsiteY360" fmla="*/ 346725 h 6857995"/>
              <a:gd name="connsiteX361" fmla="*/ 8461960 w 9143994"/>
              <a:gd name="connsiteY361" fmla="*/ 409714 h 6857995"/>
              <a:gd name="connsiteX362" fmla="*/ 8461960 w 9143994"/>
              <a:gd name="connsiteY362" fmla="*/ 426483 h 6857995"/>
              <a:gd name="connsiteX363" fmla="*/ 8481496 w 9143994"/>
              <a:gd name="connsiteY363" fmla="*/ 426483 h 6857995"/>
              <a:gd name="connsiteX364" fmla="*/ 8534736 w 9143994"/>
              <a:gd name="connsiteY364" fmla="*/ 426483 h 6857995"/>
              <a:gd name="connsiteX365" fmla="*/ 8534736 w 9143994"/>
              <a:gd name="connsiteY365" fmla="*/ 409714 h 6857995"/>
              <a:gd name="connsiteX366" fmla="*/ 8481496 w 9143994"/>
              <a:gd name="connsiteY366" fmla="*/ 409714 h 6857995"/>
              <a:gd name="connsiteX367" fmla="*/ 8481496 w 9143994"/>
              <a:gd name="connsiteY367" fmla="*/ 384013 h 6857995"/>
              <a:gd name="connsiteX368" fmla="*/ 8527642 w 9143994"/>
              <a:gd name="connsiteY368" fmla="*/ 384013 h 6857995"/>
              <a:gd name="connsiteX369" fmla="*/ 8527642 w 9143994"/>
              <a:gd name="connsiteY369" fmla="*/ 367319 h 6857995"/>
              <a:gd name="connsiteX370" fmla="*/ 8481496 w 9143994"/>
              <a:gd name="connsiteY370" fmla="*/ 367319 h 6857995"/>
              <a:gd name="connsiteX371" fmla="*/ 8481496 w 9143994"/>
              <a:gd name="connsiteY371" fmla="*/ 346725 h 6857995"/>
              <a:gd name="connsiteX372" fmla="*/ 8533398 w 9143994"/>
              <a:gd name="connsiteY372" fmla="*/ 346725 h 6857995"/>
              <a:gd name="connsiteX373" fmla="*/ 8533398 w 9143994"/>
              <a:gd name="connsiteY373" fmla="*/ 330012 h 6857995"/>
              <a:gd name="connsiteX374" fmla="*/ 8481496 w 9143994"/>
              <a:gd name="connsiteY374" fmla="*/ 330012 h 6857995"/>
              <a:gd name="connsiteX375" fmla="*/ 8391376 w 9143994"/>
              <a:gd name="connsiteY375" fmla="*/ 330012 h 6857995"/>
              <a:gd name="connsiteX376" fmla="*/ 8391376 w 9143994"/>
              <a:gd name="connsiteY376" fmla="*/ 409714 h 6857995"/>
              <a:gd name="connsiteX377" fmla="*/ 8391376 w 9143994"/>
              <a:gd name="connsiteY377" fmla="*/ 426483 h 6857995"/>
              <a:gd name="connsiteX378" fmla="*/ 8410912 w 9143994"/>
              <a:gd name="connsiteY378" fmla="*/ 426483 h 6857995"/>
              <a:gd name="connsiteX379" fmla="*/ 8456389 w 9143994"/>
              <a:gd name="connsiteY379" fmla="*/ 426483 h 6857995"/>
              <a:gd name="connsiteX380" fmla="*/ 8456389 w 9143994"/>
              <a:gd name="connsiteY380" fmla="*/ 409714 h 6857995"/>
              <a:gd name="connsiteX381" fmla="*/ 8410912 w 9143994"/>
              <a:gd name="connsiteY381" fmla="*/ 409714 h 6857995"/>
              <a:gd name="connsiteX382" fmla="*/ 8410912 w 9143994"/>
              <a:gd name="connsiteY382" fmla="*/ 330012 h 6857995"/>
              <a:gd name="connsiteX383" fmla="*/ 8312306 w 9143994"/>
              <a:gd name="connsiteY383" fmla="*/ 330012 h 6857995"/>
              <a:gd name="connsiteX384" fmla="*/ 8312306 w 9143994"/>
              <a:gd name="connsiteY384" fmla="*/ 346725 h 6857995"/>
              <a:gd name="connsiteX385" fmla="*/ 8312306 w 9143994"/>
              <a:gd name="connsiteY385" fmla="*/ 409714 h 6857995"/>
              <a:gd name="connsiteX386" fmla="*/ 8312306 w 9143994"/>
              <a:gd name="connsiteY386" fmla="*/ 426483 h 6857995"/>
              <a:gd name="connsiteX387" fmla="*/ 8331860 w 9143994"/>
              <a:gd name="connsiteY387" fmla="*/ 426483 h 6857995"/>
              <a:gd name="connsiteX388" fmla="*/ 8385100 w 9143994"/>
              <a:gd name="connsiteY388" fmla="*/ 426483 h 6857995"/>
              <a:gd name="connsiteX389" fmla="*/ 8385100 w 9143994"/>
              <a:gd name="connsiteY389" fmla="*/ 409714 h 6857995"/>
              <a:gd name="connsiteX390" fmla="*/ 8331860 w 9143994"/>
              <a:gd name="connsiteY390" fmla="*/ 409714 h 6857995"/>
              <a:gd name="connsiteX391" fmla="*/ 8331860 w 9143994"/>
              <a:gd name="connsiteY391" fmla="*/ 384013 h 6857995"/>
              <a:gd name="connsiteX392" fmla="*/ 8377969 w 9143994"/>
              <a:gd name="connsiteY392" fmla="*/ 384013 h 6857995"/>
              <a:gd name="connsiteX393" fmla="*/ 8377969 w 9143994"/>
              <a:gd name="connsiteY393" fmla="*/ 367319 h 6857995"/>
              <a:gd name="connsiteX394" fmla="*/ 8331860 w 9143994"/>
              <a:gd name="connsiteY394" fmla="*/ 367319 h 6857995"/>
              <a:gd name="connsiteX395" fmla="*/ 8331860 w 9143994"/>
              <a:gd name="connsiteY395" fmla="*/ 346725 h 6857995"/>
              <a:gd name="connsiteX396" fmla="*/ 8383744 w 9143994"/>
              <a:gd name="connsiteY396" fmla="*/ 346725 h 6857995"/>
              <a:gd name="connsiteX397" fmla="*/ 8383744 w 9143994"/>
              <a:gd name="connsiteY397" fmla="*/ 330012 h 6857995"/>
              <a:gd name="connsiteX398" fmla="*/ 8331860 w 9143994"/>
              <a:gd name="connsiteY398" fmla="*/ 330012 h 6857995"/>
              <a:gd name="connsiteX399" fmla="*/ 8689850 w 9143994"/>
              <a:gd name="connsiteY399" fmla="*/ 329883 h 6857995"/>
              <a:gd name="connsiteX400" fmla="*/ 8689850 w 9143994"/>
              <a:gd name="connsiteY400" fmla="*/ 426353 h 6857995"/>
              <a:gd name="connsiteX401" fmla="*/ 8709386 w 9143994"/>
              <a:gd name="connsiteY401" fmla="*/ 426353 h 6857995"/>
              <a:gd name="connsiteX402" fmla="*/ 8709386 w 9143994"/>
              <a:gd name="connsiteY402" fmla="*/ 388340 h 6857995"/>
              <a:gd name="connsiteX403" fmla="*/ 8725950 w 9143994"/>
              <a:gd name="connsiteY403" fmla="*/ 388340 h 6857995"/>
              <a:gd name="connsiteX404" fmla="*/ 8743090 w 9143994"/>
              <a:gd name="connsiteY404" fmla="*/ 400392 h 6857995"/>
              <a:gd name="connsiteX405" fmla="*/ 8746358 w 9143994"/>
              <a:gd name="connsiteY405" fmla="*/ 426353 h 6857995"/>
              <a:gd name="connsiteX406" fmla="*/ 8766005 w 9143994"/>
              <a:gd name="connsiteY406" fmla="*/ 426353 h 6857995"/>
              <a:gd name="connsiteX407" fmla="*/ 8762551 w 9143994"/>
              <a:gd name="connsiteY407" fmla="*/ 401005 h 6857995"/>
              <a:gd name="connsiteX408" fmla="*/ 8748085 w 9143994"/>
              <a:gd name="connsiteY408" fmla="*/ 380169 h 6857995"/>
              <a:gd name="connsiteX409" fmla="*/ 8765225 w 9143994"/>
              <a:gd name="connsiteY409" fmla="*/ 356864 h 6857995"/>
              <a:gd name="connsiteX410" fmla="*/ 8733861 w 9143994"/>
              <a:gd name="connsiteY410" fmla="*/ 329883 h 6857995"/>
              <a:gd name="connsiteX411" fmla="*/ 8709386 w 9143994"/>
              <a:gd name="connsiteY411" fmla="*/ 329883 h 6857995"/>
              <a:gd name="connsiteX412" fmla="*/ 8690017 w 9143994"/>
              <a:gd name="connsiteY412" fmla="*/ 329883 h 6857995"/>
              <a:gd name="connsiteX413" fmla="*/ 8839579 w 9143994"/>
              <a:gd name="connsiteY413" fmla="*/ 327654 h 6857995"/>
              <a:gd name="connsiteX414" fmla="*/ 8795160 w 9143994"/>
              <a:gd name="connsiteY414" fmla="*/ 378108 h 6857995"/>
              <a:gd name="connsiteX415" fmla="*/ 8839579 w 9143994"/>
              <a:gd name="connsiteY415" fmla="*/ 428544 h 6857995"/>
              <a:gd name="connsiteX416" fmla="*/ 8881213 w 9143994"/>
              <a:gd name="connsiteY416" fmla="*/ 394487 h 6857995"/>
              <a:gd name="connsiteX417" fmla="*/ 8860842 w 9143994"/>
              <a:gd name="connsiteY417" fmla="*/ 394487 h 6857995"/>
              <a:gd name="connsiteX418" fmla="*/ 8840136 w 9143994"/>
              <a:gd name="connsiteY418" fmla="*/ 411553 h 6857995"/>
              <a:gd name="connsiteX419" fmla="*/ 8815271 w 9143994"/>
              <a:gd name="connsiteY419" fmla="*/ 377830 h 6857995"/>
              <a:gd name="connsiteX420" fmla="*/ 8840136 w 9143994"/>
              <a:gd name="connsiteY420" fmla="*/ 344070 h 6857995"/>
              <a:gd name="connsiteX421" fmla="*/ 8860842 w 9143994"/>
              <a:gd name="connsiteY421" fmla="*/ 360597 h 6857995"/>
              <a:gd name="connsiteX422" fmla="*/ 8881083 w 9143994"/>
              <a:gd name="connsiteY422" fmla="*/ 360597 h 6857995"/>
              <a:gd name="connsiteX423" fmla="*/ 8839579 w 9143994"/>
              <a:gd name="connsiteY423" fmla="*/ 327654 h 6857995"/>
              <a:gd name="connsiteX424" fmla="*/ 8578171 w 9143994"/>
              <a:gd name="connsiteY424" fmla="*/ 327654 h 6857995"/>
              <a:gd name="connsiteX425" fmla="*/ 8533715 w 9143994"/>
              <a:gd name="connsiteY425" fmla="*/ 378108 h 6857995"/>
              <a:gd name="connsiteX426" fmla="*/ 8578171 w 9143994"/>
              <a:gd name="connsiteY426" fmla="*/ 428544 h 6857995"/>
              <a:gd name="connsiteX427" fmla="*/ 8619768 w 9143994"/>
              <a:gd name="connsiteY427" fmla="*/ 394487 h 6857995"/>
              <a:gd name="connsiteX428" fmla="*/ 8599434 w 9143994"/>
              <a:gd name="connsiteY428" fmla="*/ 394487 h 6857995"/>
              <a:gd name="connsiteX429" fmla="*/ 8578710 w 9143994"/>
              <a:gd name="connsiteY429" fmla="*/ 411553 h 6857995"/>
              <a:gd name="connsiteX430" fmla="*/ 8553826 w 9143994"/>
              <a:gd name="connsiteY430" fmla="*/ 377830 h 6857995"/>
              <a:gd name="connsiteX431" fmla="*/ 8578710 w 9143994"/>
              <a:gd name="connsiteY431" fmla="*/ 344070 h 6857995"/>
              <a:gd name="connsiteX432" fmla="*/ 8599434 w 9143994"/>
              <a:gd name="connsiteY432" fmla="*/ 360597 h 6857995"/>
              <a:gd name="connsiteX433" fmla="*/ 8619638 w 9143994"/>
              <a:gd name="connsiteY433" fmla="*/ 360597 h 6857995"/>
              <a:gd name="connsiteX434" fmla="*/ 8578171 w 9143994"/>
              <a:gd name="connsiteY434" fmla="*/ 327654 h 6857995"/>
              <a:gd name="connsiteX435" fmla="*/ 8693044 w 9143994"/>
              <a:gd name="connsiteY435" fmla="*/ 271350 h 6857995"/>
              <a:gd name="connsiteX436" fmla="*/ 8715588 w 9143994"/>
              <a:gd name="connsiteY436" fmla="*/ 271350 h 6857995"/>
              <a:gd name="connsiteX437" fmla="*/ 8730574 w 9143994"/>
              <a:gd name="connsiteY437" fmla="*/ 285388 h 6857995"/>
              <a:gd name="connsiteX438" fmla="*/ 8715830 w 9143994"/>
              <a:gd name="connsiteY438" fmla="*/ 299334 h 6857995"/>
              <a:gd name="connsiteX439" fmla="*/ 8693044 w 9143994"/>
              <a:gd name="connsiteY439" fmla="*/ 299334 h 6857995"/>
              <a:gd name="connsiteX440" fmla="*/ 8693026 w 9143994"/>
              <a:gd name="connsiteY440" fmla="*/ 232780 h 6857995"/>
              <a:gd name="connsiteX441" fmla="*/ 8717241 w 9143994"/>
              <a:gd name="connsiteY441" fmla="*/ 232780 h 6857995"/>
              <a:gd name="connsiteX442" fmla="*/ 8728476 w 9143994"/>
              <a:gd name="connsiteY442" fmla="*/ 244201 h 6857995"/>
              <a:gd name="connsiteX443" fmla="*/ 8716145 w 9143994"/>
              <a:gd name="connsiteY443" fmla="*/ 256326 h 6857995"/>
              <a:gd name="connsiteX444" fmla="*/ 8693026 w 9143994"/>
              <a:gd name="connsiteY444" fmla="*/ 256326 h 6857995"/>
              <a:gd name="connsiteX445" fmla="*/ 8947341 w 9143994"/>
              <a:gd name="connsiteY445" fmla="*/ 217442 h 6857995"/>
              <a:gd name="connsiteX446" fmla="*/ 8947341 w 9143994"/>
              <a:gd name="connsiteY446" fmla="*/ 313893 h 6857995"/>
              <a:gd name="connsiteX447" fmla="*/ 8966784 w 9143994"/>
              <a:gd name="connsiteY447" fmla="*/ 313893 h 6857995"/>
              <a:gd name="connsiteX448" fmla="*/ 8966784 w 9143994"/>
              <a:gd name="connsiteY448" fmla="*/ 217442 h 6857995"/>
              <a:gd name="connsiteX449" fmla="*/ 8862439 w 9143994"/>
              <a:gd name="connsiteY449" fmla="*/ 217442 h 6857995"/>
              <a:gd name="connsiteX450" fmla="*/ 8862439 w 9143994"/>
              <a:gd name="connsiteY450" fmla="*/ 313893 h 6857995"/>
              <a:gd name="connsiteX451" fmla="*/ 8881566 w 9143994"/>
              <a:gd name="connsiteY451" fmla="*/ 313893 h 6857995"/>
              <a:gd name="connsiteX452" fmla="*/ 8881566 w 9143994"/>
              <a:gd name="connsiteY452" fmla="*/ 271795 h 6857995"/>
              <a:gd name="connsiteX453" fmla="*/ 8920191 w 9143994"/>
              <a:gd name="connsiteY453" fmla="*/ 271795 h 6857995"/>
              <a:gd name="connsiteX454" fmla="*/ 8920191 w 9143994"/>
              <a:gd name="connsiteY454" fmla="*/ 313893 h 6857995"/>
              <a:gd name="connsiteX455" fmla="*/ 8939318 w 9143994"/>
              <a:gd name="connsiteY455" fmla="*/ 313893 h 6857995"/>
              <a:gd name="connsiteX456" fmla="*/ 8939318 w 9143994"/>
              <a:gd name="connsiteY456" fmla="*/ 217442 h 6857995"/>
              <a:gd name="connsiteX457" fmla="*/ 8920191 w 9143994"/>
              <a:gd name="connsiteY457" fmla="*/ 217442 h 6857995"/>
              <a:gd name="connsiteX458" fmla="*/ 8920191 w 9143994"/>
              <a:gd name="connsiteY458" fmla="*/ 255064 h 6857995"/>
              <a:gd name="connsiteX459" fmla="*/ 8881566 w 9143994"/>
              <a:gd name="connsiteY459" fmla="*/ 255064 h 6857995"/>
              <a:gd name="connsiteX460" fmla="*/ 8881566 w 9143994"/>
              <a:gd name="connsiteY460" fmla="*/ 217442 h 6857995"/>
              <a:gd name="connsiteX461" fmla="*/ 8755161 w 9143994"/>
              <a:gd name="connsiteY461" fmla="*/ 217442 h 6857995"/>
              <a:gd name="connsiteX462" fmla="*/ 8755161 w 9143994"/>
              <a:gd name="connsiteY462" fmla="*/ 313893 h 6857995"/>
              <a:gd name="connsiteX463" fmla="*/ 8774604 w 9143994"/>
              <a:gd name="connsiteY463" fmla="*/ 313893 h 6857995"/>
              <a:gd name="connsiteX464" fmla="*/ 8774604 w 9143994"/>
              <a:gd name="connsiteY464" fmla="*/ 217442 h 6857995"/>
              <a:gd name="connsiteX465" fmla="*/ 8673713 w 9143994"/>
              <a:gd name="connsiteY465" fmla="*/ 217442 h 6857995"/>
              <a:gd name="connsiteX466" fmla="*/ 8673713 w 9143994"/>
              <a:gd name="connsiteY466" fmla="*/ 313893 h 6857995"/>
              <a:gd name="connsiteX467" fmla="*/ 8673806 w 9143994"/>
              <a:gd name="connsiteY467" fmla="*/ 313893 h 6857995"/>
              <a:gd name="connsiteX468" fmla="*/ 8693750 w 9143994"/>
              <a:gd name="connsiteY468" fmla="*/ 313893 h 6857995"/>
              <a:gd name="connsiteX469" fmla="*/ 8721605 w 9143994"/>
              <a:gd name="connsiteY469" fmla="*/ 313893 h 6857995"/>
              <a:gd name="connsiteX470" fmla="*/ 8750592 w 9143994"/>
              <a:gd name="connsiteY470" fmla="*/ 287858 h 6857995"/>
              <a:gd name="connsiteX471" fmla="*/ 8731967 w 9143994"/>
              <a:gd name="connsiteY471" fmla="*/ 262623 h 6857995"/>
              <a:gd name="connsiteX472" fmla="*/ 8747250 w 9143994"/>
              <a:gd name="connsiteY472" fmla="*/ 241193 h 6857995"/>
              <a:gd name="connsiteX473" fmla="*/ 8717185 w 9143994"/>
              <a:gd name="connsiteY473" fmla="*/ 217442 h 6857995"/>
              <a:gd name="connsiteX474" fmla="*/ 8693750 w 9143994"/>
              <a:gd name="connsiteY474" fmla="*/ 217442 h 6857995"/>
              <a:gd name="connsiteX475" fmla="*/ 8673806 w 9143994"/>
              <a:gd name="connsiteY475" fmla="*/ 217442 h 6857995"/>
              <a:gd name="connsiteX476" fmla="*/ 8590334 w 9143994"/>
              <a:gd name="connsiteY476" fmla="*/ 217442 h 6857995"/>
              <a:gd name="connsiteX477" fmla="*/ 8590334 w 9143994"/>
              <a:gd name="connsiteY477" fmla="*/ 283811 h 6857995"/>
              <a:gd name="connsiteX478" fmla="*/ 8628384 w 9143994"/>
              <a:gd name="connsiteY478" fmla="*/ 316604 h 6857995"/>
              <a:gd name="connsiteX479" fmla="*/ 8666842 w 9143994"/>
              <a:gd name="connsiteY479" fmla="*/ 283811 h 6857995"/>
              <a:gd name="connsiteX480" fmla="*/ 8666842 w 9143994"/>
              <a:gd name="connsiteY480" fmla="*/ 217442 h 6857995"/>
              <a:gd name="connsiteX481" fmla="*/ 8647418 w 9143994"/>
              <a:gd name="connsiteY481" fmla="*/ 217442 h 6857995"/>
              <a:gd name="connsiteX482" fmla="*/ 8647418 w 9143994"/>
              <a:gd name="connsiteY482" fmla="*/ 285555 h 6857995"/>
              <a:gd name="connsiteX483" fmla="*/ 8628365 w 9143994"/>
              <a:gd name="connsiteY483" fmla="*/ 300783 h 6857995"/>
              <a:gd name="connsiteX484" fmla="*/ 8609442 w 9143994"/>
              <a:gd name="connsiteY484" fmla="*/ 285555 h 6857995"/>
              <a:gd name="connsiteX485" fmla="*/ 8609442 w 9143994"/>
              <a:gd name="connsiteY485" fmla="*/ 217442 h 6857995"/>
              <a:gd name="connsiteX486" fmla="*/ 8440809 w 9143994"/>
              <a:gd name="connsiteY486" fmla="*/ 217442 h 6857995"/>
              <a:gd name="connsiteX487" fmla="*/ 8440809 w 9143994"/>
              <a:gd name="connsiteY487" fmla="*/ 234155 h 6857995"/>
              <a:gd name="connsiteX488" fmla="*/ 8464393 w 9143994"/>
              <a:gd name="connsiteY488" fmla="*/ 234155 h 6857995"/>
              <a:gd name="connsiteX489" fmla="*/ 8464393 w 9143994"/>
              <a:gd name="connsiteY489" fmla="*/ 313893 h 6857995"/>
              <a:gd name="connsiteX490" fmla="*/ 8484225 w 9143994"/>
              <a:gd name="connsiteY490" fmla="*/ 313893 h 6857995"/>
              <a:gd name="connsiteX491" fmla="*/ 8484225 w 9143994"/>
              <a:gd name="connsiteY491" fmla="*/ 234155 h 6857995"/>
              <a:gd name="connsiteX492" fmla="*/ 8507809 w 9143994"/>
              <a:gd name="connsiteY492" fmla="*/ 234155 h 6857995"/>
              <a:gd name="connsiteX493" fmla="*/ 8507809 w 9143994"/>
              <a:gd name="connsiteY493" fmla="*/ 217442 h 6857995"/>
              <a:gd name="connsiteX494" fmla="*/ 8484225 w 9143994"/>
              <a:gd name="connsiteY494" fmla="*/ 217442 h 6857995"/>
              <a:gd name="connsiteX495" fmla="*/ 8464393 w 9143994"/>
              <a:gd name="connsiteY495" fmla="*/ 217442 h 6857995"/>
              <a:gd name="connsiteX496" fmla="*/ 8416223 w 9143994"/>
              <a:gd name="connsiteY496" fmla="*/ 217442 h 6857995"/>
              <a:gd name="connsiteX497" fmla="*/ 8416223 w 9143994"/>
              <a:gd name="connsiteY497" fmla="*/ 313893 h 6857995"/>
              <a:gd name="connsiteX498" fmla="*/ 8435647 w 9143994"/>
              <a:gd name="connsiteY498" fmla="*/ 313893 h 6857995"/>
              <a:gd name="connsiteX499" fmla="*/ 8435647 w 9143994"/>
              <a:gd name="connsiteY499" fmla="*/ 217442 h 6857995"/>
              <a:gd name="connsiteX500" fmla="*/ 8312306 w 9143994"/>
              <a:gd name="connsiteY500" fmla="*/ 217442 h 6857995"/>
              <a:gd name="connsiteX501" fmla="*/ 8312306 w 9143994"/>
              <a:gd name="connsiteY501" fmla="*/ 313893 h 6857995"/>
              <a:gd name="connsiteX502" fmla="*/ 8330523 w 9143994"/>
              <a:gd name="connsiteY502" fmla="*/ 313893 h 6857995"/>
              <a:gd name="connsiteX503" fmla="*/ 8330523 w 9143994"/>
              <a:gd name="connsiteY503" fmla="*/ 242196 h 6857995"/>
              <a:gd name="connsiteX504" fmla="*/ 8350987 w 9143994"/>
              <a:gd name="connsiteY504" fmla="*/ 313893 h 6857995"/>
              <a:gd name="connsiteX505" fmla="*/ 8351823 w 9143994"/>
              <a:gd name="connsiteY505" fmla="*/ 313893 h 6857995"/>
              <a:gd name="connsiteX506" fmla="*/ 8368963 w 9143994"/>
              <a:gd name="connsiteY506" fmla="*/ 313893 h 6857995"/>
              <a:gd name="connsiteX507" fmla="*/ 8369780 w 9143994"/>
              <a:gd name="connsiteY507" fmla="*/ 313893 h 6857995"/>
              <a:gd name="connsiteX508" fmla="*/ 8390244 w 9143994"/>
              <a:gd name="connsiteY508" fmla="*/ 242196 h 6857995"/>
              <a:gd name="connsiteX509" fmla="*/ 8390244 w 9143994"/>
              <a:gd name="connsiteY509" fmla="*/ 313893 h 6857995"/>
              <a:gd name="connsiteX510" fmla="*/ 8408461 w 9143994"/>
              <a:gd name="connsiteY510" fmla="*/ 313893 h 6857995"/>
              <a:gd name="connsiteX511" fmla="*/ 8408461 w 9143994"/>
              <a:gd name="connsiteY511" fmla="*/ 217442 h 6857995"/>
              <a:gd name="connsiteX512" fmla="*/ 8398526 w 9143994"/>
              <a:gd name="connsiteY512" fmla="*/ 217442 h 6857995"/>
              <a:gd name="connsiteX513" fmla="*/ 8389965 w 9143994"/>
              <a:gd name="connsiteY513" fmla="*/ 217442 h 6857995"/>
              <a:gd name="connsiteX514" fmla="*/ 8380588 w 9143994"/>
              <a:gd name="connsiteY514" fmla="*/ 217442 h 6857995"/>
              <a:gd name="connsiteX515" fmla="*/ 8360383 w 9143994"/>
              <a:gd name="connsiteY515" fmla="*/ 285147 h 6857995"/>
              <a:gd name="connsiteX516" fmla="*/ 8340198 w 9143994"/>
              <a:gd name="connsiteY516" fmla="*/ 217442 h 6857995"/>
              <a:gd name="connsiteX517" fmla="*/ 8330839 w 9143994"/>
              <a:gd name="connsiteY517" fmla="*/ 217442 h 6857995"/>
              <a:gd name="connsiteX518" fmla="*/ 8322259 w 9143994"/>
              <a:gd name="connsiteY518" fmla="*/ 217442 h 6857995"/>
              <a:gd name="connsiteX519" fmla="*/ 8817073 w 9143994"/>
              <a:gd name="connsiteY519" fmla="*/ 214507 h 6857995"/>
              <a:gd name="connsiteX520" fmla="*/ 8781029 w 9143994"/>
              <a:gd name="connsiteY520" fmla="*/ 243792 h 6857995"/>
              <a:gd name="connsiteX521" fmla="*/ 8812394 w 9143994"/>
              <a:gd name="connsiteY521" fmla="*/ 273151 h 6857995"/>
              <a:gd name="connsiteX522" fmla="*/ 8836924 w 9143994"/>
              <a:gd name="connsiteY522" fmla="*/ 288118 h 6857995"/>
              <a:gd name="connsiteX523" fmla="*/ 8817686 w 9143994"/>
              <a:gd name="connsiteY523" fmla="*/ 300430 h 6857995"/>
              <a:gd name="connsiteX524" fmla="*/ 8798020 w 9143994"/>
              <a:gd name="connsiteY524" fmla="*/ 284274 h 6857995"/>
              <a:gd name="connsiteX525" fmla="*/ 8779302 w 9143994"/>
              <a:gd name="connsiteY525" fmla="*/ 284274 h 6857995"/>
              <a:gd name="connsiteX526" fmla="*/ 8818522 w 9143994"/>
              <a:gd name="connsiteY526" fmla="*/ 316381 h 6857995"/>
              <a:gd name="connsiteX527" fmla="*/ 8857221 w 9143994"/>
              <a:gd name="connsiteY527" fmla="*/ 285797 h 6857995"/>
              <a:gd name="connsiteX528" fmla="*/ 8829422 w 9143994"/>
              <a:gd name="connsiteY528" fmla="*/ 257459 h 6857995"/>
              <a:gd name="connsiteX529" fmla="*/ 8800565 w 9143994"/>
              <a:gd name="connsiteY529" fmla="*/ 242548 h 6857995"/>
              <a:gd name="connsiteX530" fmla="*/ 8817853 w 9143994"/>
              <a:gd name="connsiteY530" fmla="*/ 230682 h 6857995"/>
              <a:gd name="connsiteX531" fmla="*/ 8835383 w 9143994"/>
              <a:gd name="connsiteY531" fmla="*/ 245408 h 6857995"/>
              <a:gd name="connsiteX532" fmla="*/ 8854269 w 9143994"/>
              <a:gd name="connsiteY532" fmla="*/ 245408 h 6857995"/>
              <a:gd name="connsiteX533" fmla="*/ 8817073 w 9143994"/>
              <a:gd name="connsiteY533" fmla="*/ 214507 h 6857995"/>
              <a:gd name="connsiteX534" fmla="*/ 8545117 w 9143994"/>
              <a:gd name="connsiteY534" fmla="*/ 214507 h 6857995"/>
              <a:gd name="connsiteX535" fmla="*/ 8509035 w 9143994"/>
              <a:gd name="connsiteY535" fmla="*/ 243792 h 6857995"/>
              <a:gd name="connsiteX536" fmla="*/ 8540418 w 9143994"/>
              <a:gd name="connsiteY536" fmla="*/ 273151 h 6857995"/>
              <a:gd name="connsiteX537" fmla="*/ 8564968 w 9143994"/>
              <a:gd name="connsiteY537" fmla="*/ 288118 h 6857995"/>
              <a:gd name="connsiteX538" fmla="*/ 8545692 w 9143994"/>
              <a:gd name="connsiteY538" fmla="*/ 300430 h 6857995"/>
              <a:gd name="connsiteX539" fmla="*/ 8526082 w 9143994"/>
              <a:gd name="connsiteY539" fmla="*/ 284274 h 6857995"/>
              <a:gd name="connsiteX540" fmla="*/ 8507364 w 9143994"/>
              <a:gd name="connsiteY540" fmla="*/ 284274 h 6857995"/>
              <a:gd name="connsiteX541" fmla="*/ 8546565 w 9143994"/>
              <a:gd name="connsiteY541" fmla="*/ 316381 h 6857995"/>
              <a:gd name="connsiteX542" fmla="*/ 8585246 w 9143994"/>
              <a:gd name="connsiteY542" fmla="*/ 285797 h 6857995"/>
              <a:gd name="connsiteX543" fmla="*/ 8557447 w 9143994"/>
              <a:gd name="connsiteY543" fmla="*/ 257459 h 6857995"/>
              <a:gd name="connsiteX544" fmla="*/ 8528571 w 9143994"/>
              <a:gd name="connsiteY544" fmla="*/ 242548 h 6857995"/>
              <a:gd name="connsiteX545" fmla="*/ 8545859 w 9143994"/>
              <a:gd name="connsiteY545" fmla="*/ 230682 h 6857995"/>
              <a:gd name="connsiteX546" fmla="*/ 8563389 w 9143994"/>
              <a:gd name="connsiteY546" fmla="*/ 245408 h 6857995"/>
              <a:gd name="connsiteX547" fmla="*/ 8582294 w 9143994"/>
              <a:gd name="connsiteY547" fmla="*/ 245408 h 6857995"/>
              <a:gd name="connsiteX548" fmla="*/ 8545117 w 9143994"/>
              <a:gd name="connsiteY548" fmla="*/ 214507 h 6857995"/>
              <a:gd name="connsiteX549" fmla="*/ 8107442 w 9143994"/>
              <a:gd name="connsiteY549" fmla="*/ 127322 h 6857995"/>
              <a:gd name="connsiteX550" fmla="*/ 8049894 w 9143994"/>
              <a:gd name="connsiteY550" fmla="*/ 227042 h 6857995"/>
              <a:gd name="connsiteX551" fmla="*/ 8107442 w 9143994"/>
              <a:gd name="connsiteY551" fmla="*/ 326762 h 6857995"/>
              <a:gd name="connsiteX552" fmla="*/ 7992309 w 9143994"/>
              <a:gd name="connsiteY552" fmla="*/ 326762 h 6857995"/>
              <a:gd name="connsiteX553" fmla="*/ 7934724 w 9143994"/>
              <a:gd name="connsiteY553" fmla="*/ 426482 h 6857995"/>
              <a:gd name="connsiteX554" fmla="*/ 8049895 w 9143994"/>
              <a:gd name="connsiteY554" fmla="*/ 426482 h 6857995"/>
              <a:gd name="connsiteX555" fmla="*/ 8107443 w 9143994"/>
              <a:gd name="connsiteY555" fmla="*/ 326763 h 6857995"/>
              <a:gd name="connsiteX556" fmla="*/ 8165009 w 9143994"/>
              <a:gd name="connsiteY556" fmla="*/ 426482 h 6857995"/>
              <a:gd name="connsiteX557" fmla="*/ 8280161 w 9143994"/>
              <a:gd name="connsiteY557" fmla="*/ 426482 h 6857995"/>
              <a:gd name="connsiteX558" fmla="*/ 8222575 w 9143994"/>
              <a:gd name="connsiteY558" fmla="*/ 326762 h 6857995"/>
              <a:gd name="connsiteX559" fmla="*/ 8107443 w 9143994"/>
              <a:gd name="connsiteY559" fmla="*/ 326762 h 6857995"/>
              <a:gd name="connsiteX560" fmla="*/ 8165009 w 9143994"/>
              <a:gd name="connsiteY560" fmla="*/ 227042 h 6857995"/>
              <a:gd name="connsiteX561" fmla="*/ 0 w 9143994"/>
              <a:gd name="connsiteY561" fmla="*/ 0 h 6857995"/>
              <a:gd name="connsiteX562" fmla="*/ 9143994 w 9143994"/>
              <a:gd name="connsiteY562" fmla="*/ 0 h 6857995"/>
              <a:gd name="connsiteX563" fmla="*/ 9143994 w 9143994"/>
              <a:gd name="connsiteY563" fmla="*/ 6857995 h 6857995"/>
              <a:gd name="connsiteX564" fmla="*/ 8569595 w 9143994"/>
              <a:gd name="connsiteY564" fmla="*/ 6857995 h 6857995"/>
              <a:gd name="connsiteX565" fmla="*/ 8569595 w 9143994"/>
              <a:gd name="connsiteY565" fmla="*/ 6587994 h 6857995"/>
              <a:gd name="connsiteX566" fmla="*/ 8558795 w 9143994"/>
              <a:gd name="connsiteY566" fmla="*/ 6587994 h 6857995"/>
              <a:gd name="connsiteX567" fmla="*/ 8558795 w 9143994"/>
              <a:gd name="connsiteY567" fmla="*/ 6857995 h 6857995"/>
              <a:gd name="connsiteX568" fmla="*/ 0 w 9143994"/>
              <a:gd name="connsiteY568"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143994" h="6857995">
                <a:moveTo>
                  <a:pt x="2408393" y="2908794"/>
                </a:moveTo>
                <a:lnTo>
                  <a:pt x="2408393" y="3477594"/>
                </a:lnTo>
                <a:lnTo>
                  <a:pt x="2408393" y="3495594"/>
                </a:lnTo>
                <a:lnTo>
                  <a:pt x="2408393" y="3934794"/>
                </a:lnTo>
                <a:lnTo>
                  <a:pt x="2419193" y="3934794"/>
                </a:lnTo>
                <a:lnTo>
                  <a:pt x="2419193" y="3495594"/>
                </a:lnTo>
                <a:lnTo>
                  <a:pt x="7747193" y="3495594"/>
                </a:lnTo>
                <a:lnTo>
                  <a:pt x="7747193" y="3477594"/>
                </a:lnTo>
                <a:lnTo>
                  <a:pt x="2419193" y="3477594"/>
                </a:lnTo>
                <a:lnTo>
                  <a:pt x="2419193" y="2908794"/>
                </a:lnTo>
                <a:close/>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8569595" y="6857995"/>
                </a:lnTo>
                <a:lnTo>
                  <a:pt x="8569595" y="6587994"/>
                </a:lnTo>
                <a:lnTo>
                  <a:pt x="8558795" y="6587994"/>
                </a:lnTo>
                <a:lnTo>
                  <a:pt x="8558795" y="6857995"/>
                </a:lnTo>
                <a:lnTo>
                  <a:pt x="0" y="6857995"/>
                </a:lnTo>
                <a:close/>
              </a:path>
            </a:pathLst>
          </a:custGeom>
        </p:spPr>
        <p:txBody>
          <a:bodyPr wrap="square">
            <a:noAutofit/>
          </a:bodyPr>
          <a:lstStyle/>
          <a:p>
            <a:r>
              <a:rPr kumimoji="1" lang="ja-JP" altLang="en-US"/>
              <a:t>アイコンをクリックして図を追加</a:t>
            </a:r>
          </a:p>
        </p:txBody>
      </p:sp>
      <p:sp>
        <p:nvSpPr>
          <p:cNvPr id="164" name="Slide Number Divider with 0.1pt Outline">
            <a:extLst>
              <a:ext uri="{FF2B5EF4-FFF2-40B4-BE49-F238E27FC236}">
                <a16:creationId xmlns:a16="http://schemas.microsoft.com/office/drawing/2014/main" id="{EAA95C09-303A-4ADC-8797-4316EF2424A0}"/>
              </a:ext>
            </a:extLst>
          </p:cNvPr>
          <p:cNvSpPr/>
          <p:nvPr/>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26" name="Copyright">
            <a:extLst>
              <a:ext uri="{FF2B5EF4-FFF2-40B4-BE49-F238E27FC236}">
                <a16:creationId xmlns:a16="http://schemas.microsoft.com/office/drawing/2014/main" id="{4D3B23F9-539C-4805-B476-348F049DE3C4}"/>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000000"/>
                </a:solidFill>
              </a:rPr>
              <a:t>©Mitsubishi</a:t>
            </a:r>
            <a:r>
              <a:rPr kumimoji="1" lang="ja-JP" altLang="en-US" sz="600" dirty="0">
                <a:solidFill>
                  <a:srgbClr val="000000"/>
                </a:solidFill>
              </a:rPr>
              <a:t> </a:t>
            </a:r>
            <a:r>
              <a:rPr kumimoji="1" lang="en-US" altLang="ja-JP" sz="600" dirty="0">
                <a:solidFill>
                  <a:srgbClr val="000000"/>
                </a:solidFill>
              </a:rPr>
              <a:t>Electric</a:t>
            </a:r>
            <a:r>
              <a:rPr kumimoji="1" lang="ja-JP" altLang="en-US" sz="600" dirty="0">
                <a:solidFill>
                  <a:srgbClr val="000000"/>
                </a:solidFill>
              </a:rPr>
              <a:t> </a:t>
            </a:r>
            <a:r>
              <a:rPr kumimoji="1" lang="en-US" altLang="ja-JP" sz="600" dirty="0">
                <a:solidFill>
                  <a:srgbClr val="000000"/>
                </a:solidFill>
              </a:rPr>
              <a:t>Corporation</a:t>
            </a:r>
            <a:endParaRPr kumimoji="1" lang="ja-JP" altLang="en-US" sz="600" dirty="0">
              <a:solidFill>
                <a:srgbClr val="000000"/>
              </a:solidFill>
            </a:endParaRPr>
          </a:p>
        </p:txBody>
      </p:sp>
      <p:sp>
        <p:nvSpPr>
          <p:cNvPr id="166" name="Title Horizontal Line with 0.1pt Outline">
            <a:extLst>
              <a:ext uri="{FF2B5EF4-FFF2-40B4-BE49-F238E27FC236}">
                <a16:creationId xmlns:a16="http://schemas.microsoft.com/office/drawing/2014/main" id="{00702E36-F56E-436B-BA4D-EA6FDE908A09}"/>
              </a:ext>
            </a:extLst>
          </p:cNvPr>
          <p:cNvSpPr/>
          <p:nvPr/>
        </p:nvSpPr>
        <p:spPr>
          <a:xfrm>
            <a:off x="2408400" y="3477600"/>
            <a:ext cx="5338800" cy="18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167" name="Title Vertical Line with 0.1pt Outline">
            <a:extLst>
              <a:ext uri="{FF2B5EF4-FFF2-40B4-BE49-F238E27FC236}">
                <a16:creationId xmlns:a16="http://schemas.microsoft.com/office/drawing/2014/main" id="{CAA0A8E4-0C1D-402A-9EED-13B728A02126}"/>
              </a:ext>
            </a:extLst>
          </p:cNvPr>
          <p:cNvSpPr/>
          <p:nvPr/>
        </p:nvSpPr>
        <p:spPr>
          <a:xfrm>
            <a:off x="2408400" y="2908800"/>
            <a:ext cx="10800" cy="1026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grpSp>
        <p:nvGrpSpPr>
          <p:cNvPr id="79" name="ME Logo with 0.1pt Outline">
            <a:extLst>
              <a:ext uri="{FF2B5EF4-FFF2-40B4-BE49-F238E27FC236}">
                <a16:creationId xmlns:a16="http://schemas.microsoft.com/office/drawing/2014/main" id="{4AD05D4A-632D-4CF0-917D-567CA384E277}"/>
              </a:ext>
            </a:extLst>
          </p:cNvPr>
          <p:cNvGrpSpPr/>
          <p:nvPr/>
        </p:nvGrpSpPr>
        <p:grpSpPr>
          <a:xfrm>
            <a:off x="7934730" y="127323"/>
            <a:ext cx="1033210" cy="431118"/>
            <a:chOff x="7934730" y="127323"/>
            <a:chExt cx="1033210" cy="431118"/>
          </a:xfrm>
        </p:grpSpPr>
        <p:grpSp>
          <p:nvGrpSpPr>
            <p:cNvPr id="82" name="Group 81">
              <a:extLst>
                <a:ext uri="{FF2B5EF4-FFF2-40B4-BE49-F238E27FC236}">
                  <a16:creationId xmlns:a16="http://schemas.microsoft.com/office/drawing/2014/main" id="{285876ED-5717-4767-9E57-4A7F3AA88786}"/>
                </a:ext>
              </a:extLst>
            </p:cNvPr>
            <p:cNvGrpSpPr/>
            <p:nvPr/>
          </p:nvGrpSpPr>
          <p:grpSpPr>
            <a:xfrm>
              <a:off x="7935482" y="465257"/>
              <a:ext cx="1032458" cy="93184"/>
              <a:chOff x="6732779" y="465257"/>
              <a:chExt cx="1032458" cy="93184"/>
            </a:xfrm>
          </p:grpSpPr>
          <p:sp>
            <p:nvSpPr>
              <p:cNvPr id="106" name="Freeform: Shape 105">
                <a:extLst>
                  <a:ext uri="{FF2B5EF4-FFF2-40B4-BE49-F238E27FC236}">
                    <a16:creationId xmlns:a16="http://schemas.microsoft.com/office/drawing/2014/main" id="{BECBCC29-DE64-401E-AF36-6CA3E0A8E3E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7" name="Freeform: Shape 106">
                <a:extLst>
                  <a:ext uri="{FF2B5EF4-FFF2-40B4-BE49-F238E27FC236}">
                    <a16:creationId xmlns:a16="http://schemas.microsoft.com/office/drawing/2014/main" id="{9BF03DCF-CAB9-43AB-82B9-55B9F0D2FB1F}"/>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8" name="Freeform: Shape 107">
                <a:extLst>
                  <a:ext uri="{FF2B5EF4-FFF2-40B4-BE49-F238E27FC236}">
                    <a16:creationId xmlns:a16="http://schemas.microsoft.com/office/drawing/2014/main" id="{784427C3-A48A-451A-953F-5A476190B80B}"/>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09" name="Freeform: Shape 108">
                <a:extLst>
                  <a:ext uri="{FF2B5EF4-FFF2-40B4-BE49-F238E27FC236}">
                    <a16:creationId xmlns:a16="http://schemas.microsoft.com/office/drawing/2014/main" id="{DD13B61D-2425-4EE8-9401-5DF4AFAF891B}"/>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0" name="Freeform: Shape 109">
                <a:extLst>
                  <a:ext uri="{FF2B5EF4-FFF2-40B4-BE49-F238E27FC236}">
                    <a16:creationId xmlns:a16="http://schemas.microsoft.com/office/drawing/2014/main" id="{65593484-FF66-45CF-A9E2-53CF8133AFDC}"/>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1" name="Freeform: Shape 110">
                <a:extLst>
                  <a:ext uri="{FF2B5EF4-FFF2-40B4-BE49-F238E27FC236}">
                    <a16:creationId xmlns:a16="http://schemas.microsoft.com/office/drawing/2014/main" id="{91C0CBA9-6674-4AED-A7FA-8A47177B37F4}"/>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2" name="Freeform: Shape 111">
                <a:extLst>
                  <a:ext uri="{FF2B5EF4-FFF2-40B4-BE49-F238E27FC236}">
                    <a16:creationId xmlns:a16="http://schemas.microsoft.com/office/drawing/2014/main" id="{E41CB025-8ECA-4F05-915E-E429B51D67FD}"/>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3" name="Freeform: Shape 112">
                <a:extLst>
                  <a:ext uri="{FF2B5EF4-FFF2-40B4-BE49-F238E27FC236}">
                    <a16:creationId xmlns:a16="http://schemas.microsoft.com/office/drawing/2014/main" id="{27BCA6AD-0854-4178-A89B-F37080A1E59E}"/>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4" name="Freeform: Shape 113">
                <a:extLst>
                  <a:ext uri="{FF2B5EF4-FFF2-40B4-BE49-F238E27FC236}">
                    <a16:creationId xmlns:a16="http://schemas.microsoft.com/office/drawing/2014/main" id="{67F08D34-BB61-4835-9A9F-960EE3148A80}"/>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5" name="Freeform: Shape 114">
                <a:extLst>
                  <a:ext uri="{FF2B5EF4-FFF2-40B4-BE49-F238E27FC236}">
                    <a16:creationId xmlns:a16="http://schemas.microsoft.com/office/drawing/2014/main" id="{AC8A1307-E40C-4C5E-9D32-ECB808607CE9}"/>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6" name="Freeform: Shape 115">
                <a:extLst>
                  <a:ext uri="{FF2B5EF4-FFF2-40B4-BE49-F238E27FC236}">
                    <a16:creationId xmlns:a16="http://schemas.microsoft.com/office/drawing/2014/main" id="{5C7AC915-4511-46C0-A5F9-F25A0DE7EEEC}"/>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7" name="Freeform: Shape 116">
                <a:extLst>
                  <a:ext uri="{FF2B5EF4-FFF2-40B4-BE49-F238E27FC236}">
                    <a16:creationId xmlns:a16="http://schemas.microsoft.com/office/drawing/2014/main" id="{506891A2-82F7-4B4E-8EF3-CBDA7D09A818}"/>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8" name="Freeform: Shape 117">
                <a:extLst>
                  <a:ext uri="{FF2B5EF4-FFF2-40B4-BE49-F238E27FC236}">
                    <a16:creationId xmlns:a16="http://schemas.microsoft.com/office/drawing/2014/main" id="{CA52B001-A1EF-4C60-942B-93EE9724CD79}"/>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19" name="Freeform: Shape 118">
                <a:extLst>
                  <a:ext uri="{FF2B5EF4-FFF2-40B4-BE49-F238E27FC236}">
                    <a16:creationId xmlns:a16="http://schemas.microsoft.com/office/drawing/2014/main" id="{CA687952-7C4D-4BE4-B68F-32A65DE6010F}"/>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0" name="Freeform: Shape 119">
                <a:extLst>
                  <a:ext uri="{FF2B5EF4-FFF2-40B4-BE49-F238E27FC236}">
                    <a16:creationId xmlns:a16="http://schemas.microsoft.com/office/drawing/2014/main" id="{0157D63F-E357-4E1F-A24E-E36F4D8378FE}"/>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1" name="Freeform: Shape 120">
                <a:extLst>
                  <a:ext uri="{FF2B5EF4-FFF2-40B4-BE49-F238E27FC236}">
                    <a16:creationId xmlns:a16="http://schemas.microsoft.com/office/drawing/2014/main" id="{7B9BC623-F585-42AB-8027-7048006D3526}"/>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2" name="Freeform: Shape 121">
                <a:extLst>
                  <a:ext uri="{FF2B5EF4-FFF2-40B4-BE49-F238E27FC236}">
                    <a16:creationId xmlns:a16="http://schemas.microsoft.com/office/drawing/2014/main" id="{0D3A4899-B255-4804-B2FD-4FBF9BA1FA00}"/>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3" name="Freeform: Shape 122">
                <a:extLst>
                  <a:ext uri="{FF2B5EF4-FFF2-40B4-BE49-F238E27FC236}">
                    <a16:creationId xmlns:a16="http://schemas.microsoft.com/office/drawing/2014/main" id="{248D6341-81A7-4A63-9C68-0DCF36C072E0}"/>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124" name="Freeform: Shape 123">
                <a:extLst>
                  <a:ext uri="{FF2B5EF4-FFF2-40B4-BE49-F238E27FC236}">
                    <a16:creationId xmlns:a16="http://schemas.microsoft.com/office/drawing/2014/main" id="{18004DF9-0683-4C16-B1AB-9633C91BBF07}"/>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83" name="Group 82">
              <a:extLst>
                <a:ext uri="{FF2B5EF4-FFF2-40B4-BE49-F238E27FC236}">
                  <a16:creationId xmlns:a16="http://schemas.microsoft.com/office/drawing/2014/main" id="{533B9FB1-C166-44C0-9435-AAC9E13AAED9}"/>
                </a:ext>
              </a:extLst>
            </p:cNvPr>
            <p:cNvGrpSpPr/>
            <p:nvPr/>
          </p:nvGrpSpPr>
          <p:grpSpPr>
            <a:xfrm>
              <a:off x="7934730" y="127323"/>
              <a:ext cx="345436" cy="299160"/>
              <a:chOff x="6732027" y="127323"/>
              <a:chExt cx="345436" cy="299160"/>
            </a:xfrm>
          </p:grpSpPr>
          <p:sp>
            <p:nvSpPr>
              <p:cNvPr id="103" name="Freeform: Shape 102">
                <a:extLst>
                  <a:ext uri="{FF2B5EF4-FFF2-40B4-BE49-F238E27FC236}">
                    <a16:creationId xmlns:a16="http://schemas.microsoft.com/office/drawing/2014/main" id="{612990E8-9306-4E6B-B96B-3E1FF0E19F64}"/>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104" name="Freeform: Shape 103">
                <a:extLst>
                  <a:ext uri="{FF2B5EF4-FFF2-40B4-BE49-F238E27FC236}">
                    <a16:creationId xmlns:a16="http://schemas.microsoft.com/office/drawing/2014/main" id="{EA553F10-8621-435A-AE5F-8A0341672813}"/>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105" name="Freeform: Shape 104">
                <a:extLst>
                  <a:ext uri="{FF2B5EF4-FFF2-40B4-BE49-F238E27FC236}">
                    <a16:creationId xmlns:a16="http://schemas.microsoft.com/office/drawing/2014/main" id="{E363A104-DABC-4486-B107-2E2B6985DF63}"/>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84" name="Group 83">
              <a:extLst>
                <a:ext uri="{FF2B5EF4-FFF2-40B4-BE49-F238E27FC236}">
                  <a16:creationId xmlns:a16="http://schemas.microsoft.com/office/drawing/2014/main" id="{26EE0597-42AC-48A2-9F62-B79C060769BD}"/>
                </a:ext>
              </a:extLst>
            </p:cNvPr>
            <p:cNvGrpSpPr/>
            <p:nvPr/>
          </p:nvGrpSpPr>
          <p:grpSpPr>
            <a:xfrm>
              <a:off x="8312312" y="214508"/>
              <a:ext cx="654477" cy="214037"/>
              <a:chOff x="7109609" y="214508"/>
              <a:chExt cx="654477" cy="214037"/>
            </a:xfrm>
          </p:grpSpPr>
          <p:sp>
            <p:nvSpPr>
              <p:cNvPr id="85" name="Freeform: Shape 84">
                <a:extLst>
                  <a:ext uri="{FF2B5EF4-FFF2-40B4-BE49-F238E27FC236}">
                    <a16:creationId xmlns:a16="http://schemas.microsoft.com/office/drawing/2014/main" id="{8FAA3A02-3507-41EB-B6EB-54828ADD19A4}"/>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6" name="Freeform: Shape 85">
                <a:extLst>
                  <a:ext uri="{FF2B5EF4-FFF2-40B4-BE49-F238E27FC236}">
                    <a16:creationId xmlns:a16="http://schemas.microsoft.com/office/drawing/2014/main" id="{32D2F52B-1228-4CD2-A332-9BB227ADCE5E}"/>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7" name="Freeform: Shape 86">
                <a:extLst>
                  <a:ext uri="{FF2B5EF4-FFF2-40B4-BE49-F238E27FC236}">
                    <a16:creationId xmlns:a16="http://schemas.microsoft.com/office/drawing/2014/main" id="{3243A6D8-AF71-411D-A28B-63FCE35C6F08}"/>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8" name="Freeform: Shape 87">
                <a:extLst>
                  <a:ext uri="{FF2B5EF4-FFF2-40B4-BE49-F238E27FC236}">
                    <a16:creationId xmlns:a16="http://schemas.microsoft.com/office/drawing/2014/main" id="{11070D43-F364-430A-A66C-90DA1B2BCA72}"/>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89" name="Freeform: Shape 88">
                <a:extLst>
                  <a:ext uri="{FF2B5EF4-FFF2-40B4-BE49-F238E27FC236}">
                    <a16:creationId xmlns:a16="http://schemas.microsoft.com/office/drawing/2014/main" id="{619C29C6-9888-4122-9FE3-7BD93988624F}"/>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0" name="Freeform: Shape 89">
                <a:extLst>
                  <a:ext uri="{FF2B5EF4-FFF2-40B4-BE49-F238E27FC236}">
                    <a16:creationId xmlns:a16="http://schemas.microsoft.com/office/drawing/2014/main" id="{CAAD5AB0-6DAD-496D-94E2-1928AF370012}"/>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1" name="Freeform: Shape 90">
                <a:extLst>
                  <a:ext uri="{FF2B5EF4-FFF2-40B4-BE49-F238E27FC236}">
                    <a16:creationId xmlns:a16="http://schemas.microsoft.com/office/drawing/2014/main" id="{61B16BDD-51A8-4E78-8DFD-B0A804896515}"/>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2" name="Freeform: Shape 91">
                <a:extLst>
                  <a:ext uri="{FF2B5EF4-FFF2-40B4-BE49-F238E27FC236}">
                    <a16:creationId xmlns:a16="http://schemas.microsoft.com/office/drawing/2014/main" id="{75DCBE22-CF4C-4410-BAC4-900D5802DA93}"/>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3" name="Freeform: Shape 92">
                <a:extLst>
                  <a:ext uri="{FF2B5EF4-FFF2-40B4-BE49-F238E27FC236}">
                    <a16:creationId xmlns:a16="http://schemas.microsoft.com/office/drawing/2014/main" id="{A718F51A-1038-4BA7-8156-54B0A3E30F26}"/>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4" name="Freeform: Shape 93">
                <a:extLst>
                  <a:ext uri="{FF2B5EF4-FFF2-40B4-BE49-F238E27FC236}">
                    <a16:creationId xmlns:a16="http://schemas.microsoft.com/office/drawing/2014/main" id="{EB6F624C-B92D-4E2B-98E1-B70373D18CE3}"/>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95" name="Freeform: Shape 94">
                <a:extLst>
                  <a:ext uri="{FF2B5EF4-FFF2-40B4-BE49-F238E27FC236}">
                    <a16:creationId xmlns:a16="http://schemas.microsoft.com/office/drawing/2014/main" id="{2BA706BF-7A0C-4D07-B1A4-9F42C13EF8EC}"/>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6" name="Freeform: Shape 95">
                <a:extLst>
                  <a:ext uri="{FF2B5EF4-FFF2-40B4-BE49-F238E27FC236}">
                    <a16:creationId xmlns:a16="http://schemas.microsoft.com/office/drawing/2014/main" id="{8C42F365-4BF4-424E-A62C-489D7CDD26DA}"/>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7" name="Freeform: Shape 96">
                <a:extLst>
                  <a:ext uri="{FF2B5EF4-FFF2-40B4-BE49-F238E27FC236}">
                    <a16:creationId xmlns:a16="http://schemas.microsoft.com/office/drawing/2014/main" id="{E5FFFE38-20A9-45F6-A662-9E42E4793A93}"/>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8" name="Freeform: Shape 97">
                <a:extLst>
                  <a:ext uri="{FF2B5EF4-FFF2-40B4-BE49-F238E27FC236}">
                    <a16:creationId xmlns:a16="http://schemas.microsoft.com/office/drawing/2014/main" id="{723FE523-1DEC-4B5C-933D-48AF99A8E101}"/>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99" name="Freeform: Shape 98">
                <a:extLst>
                  <a:ext uri="{FF2B5EF4-FFF2-40B4-BE49-F238E27FC236}">
                    <a16:creationId xmlns:a16="http://schemas.microsoft.com/office/drawing/2014/main" id="{760365CA-D2AE-43F6-B5DF-9A421EB64ECD}"/>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0" name="Freeform: Shape 99">
                <a:extLst>
                  <a:ext uri="{FF2B5EF4-FFF2-40B4-BE49-F238E27FC236}">
                    <a16:creationId xmlns:a16="http://schemas.microsoft.com/office/drawing/2014/main" id="{2FB5BB6E-7CF1-4040-A7BE-7B419A765962}"/>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1" name="Freeform: Shape 100">
                <a:extLst>
                  <a:ext uri="{FF2B5EF4-FFF2-40B4-BE49-F238E27FC236}">
                    <a16:creationId xmlns:a16="http://schemas.microsoft.com/office/drawing/2014/main" id="{88ED60FB-9723-49F5-B37B-9BAC6306E801}"/>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102" name="Freeform: Shape 101">
                <a:extLst>
                  <a:ext uri="{FF2B5EF4-FFF2-40B4-BE49-F238E27FC236}">
                    <a16:creationId xmlns:a16="http://schemas.microsoft.com/office/drawing/2014/main" id="{4F08A810-B399-470C-B963-0F2BE287A20E}"/>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31" name="Section Title">
            <a:extLst>
              <a:ext uri="{FF2B5EF4-FFF2-40B4-BE49-F238E27FC236}">
                <a16:creationId xmlns:a16="http://schemas.microsoft.com/office/drawing/2014/main" id="{3596B62B-2E5B-4109-BAB3-61E9E148107A}"/>
              </a:ext>
            </a:extLst>
          </p:cNvPr>
          <p:cNvSpPr>
            <a:spLocks noGrp="1"/>
          </p:cNvSpPr>
          <p:nvPr>
            <p:ph type="title"/>
          </p:nvPr>
        </p:nvSpPr>
        <p:spPr>
          <a:xfrm>
            <a:off x="2410500" y="2282146"/>
            <a:ext cx="5794814" cy="1204836"/>
          </a:xfrm>
          <a:custGeom>
            <a:avLst/>
            <a:gdLst>
              <a:gd name="connsiteX0" fmla="*/ 0 w 5794814"/>
              <a:gd name="connsiteY0" fmla="*/ 0 h 1204836"/>
              <a:gd name="connsiteX1" fmla="*/ 5794814 w 5794814"/>
              <a:gd name="connsiteY1" fmla="*/ 0 h 1204836"/>
              <a:gd name="connsiteX2" fmla="*/ 5794814 w 5794814"/>
              <a:gd name="connsiteY2" fmla="*/ 1204836 h 1204836"/>
              <a:gd name="connsiteX3" fmla="*/ 5336700 w 5794814"/>
              <a:gd name="connsiteY3" fmla="*/ 1204836 h 1204836"/>
              <a:gd name="connsiteX4" fmla="*/ 5336700 w 5794814"/>
              <a:gd name="connsiteY4" fmla="*/ 1195836 h 1204836"/>
              <a:gd name="connsiteX5" fmla="*/ 8700 w 5794814"/>
              <a:gd name="connsiteY5" fmla="*/ 1195836 h 1204836"/>
              <a:gd name="connsiteX6" fmla="*/ 8700 w 5794814"/>
              <a:gd name="connsiteY6" fmla="*/ 626654 h 1204836"/>
              <a:gd name="connsiteX7" fmla="*/ 0 w 5794814"/>
              <a:gd name="connsiteY7" fmla="*/ 626654 h 120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204836">
                <a:moveTo>
                  <a:pt x="0" y="0"/>
                </a:moveTo>
                <a:lnTo>
                  <a:pt x="5794814" y="0"/>
                </a:lnTo>
                <a:lnTo>
                  <a:pt x="5794814" y="1204836"/>
                </a:lnTo>
                <a:lnTo>
                  <a:pt x="5336700" y="1204836"/>
                </a:lnTo>
                <a:lnTo>
                  <a:pt x="5336700" y="1195836"/>
                </a:lnTo>
                <a:lnTo>
                  <a:pt x="8700" y="1195836"/>
                </a:lnTo>
                <a:lnTo>
                  <a:pt x="8700" y="626654"/>
                </a:lnTo>
                <a:lnTo>
                  <a:pt x="0" y="626654"/>
                </a:lnTo>
                <a:close/>
              </a:path>
            </a:pathLst>
          </a:custGeom>
          <a:solidFill>
            <a:schemeClr val="bg1">
              <a:alpha val="45000"/>
            </a:schemeClr>
          </a:solidFill>
        </p:spPr>
        <p:txBody>
          <a:bodyPr wrap="square" lIns="432000" tIns="180000" rIns="453600" bIns="180000" anchor="b">
            <a:noAutofit/>
          </a:bodyPr>
          <a:lstStyle>
            <a:lvl1pPr>
              <a:defRPr sz="2000" spc="600">
                <a:solidFill>
                  <a:schemeClr val="tx1"/>
                </a:solidFill>
                <a:latin typeface="+mj-lt"/>
                <a:ea typeface="+mj-ea"/>
              </a:defRPr>
            </a:lvl1pPr>
          </a:lstStyle>
          <a:p>
            <a:r>
              <a:rPr lang="ja-JP" altLang="en-US"/>
              <a:t>マスター タイトルの書式設定</a:t>
            </a:r>
            <a:endParaRPr lang="en-US"/>
          </a:p>
        </p:txBody>
      </p:sp>
      <p:sp>
        <p:nvSpPr>
          <p:cNvPr id="32" name="Section Subtitle">
            <a:extLst>
              <a:ext uri="{FF2B5EF4-FFF2-40B4-BE49-F238E27FC236}">
                <a16:creationId xmlns:a16="http://schemas.microsoft.com/office/drawing/2014/main" id="{F5E55562-E5EF-49B8-8766-0452D52FEB46}"/>
              </a:ext>
            </a:extLst>
          </p:cNvPr>
          <p:cNvSpPr>
            <a:spLocks noGrp="1"/>
          </p:cNvSpPr>
          <p:nvPr>
            <p:ph type="body" idx="1"/>
          </p:nvPr>
        </p:nvSpPr>
        <p:spPr>
          <a:xfrm>
            <a:off x="2410500" y="3486982"/>
            <a:ext cx="5794814" cy="1102482"/>
          </a:xfrm>
          <a:custGeom>
            <a:avLst/>
            <a:gdLst>
              <a:gd name="connsiteX0" fmla="*/ 5336700 w 5794814"/>
              <a:gd name="connsiteY0" fmla="*/ 0 h 1102482"/>
              <a:gd name="connsiteX1" fmla="*/ 5794814 w 5794814"/>
              <a:gd name="connsiteY1" fmla="*/ 0 h 1102482"/>
              <a:gd name="connsiteX2" fmla="*/ 5794814 w 5794814"/>
              <a:gd name="connsiteY2" fmla="*/ 1102482 h 1102482"/>
              <a:gd name="connsiteX3" fmla="*/ 0 w 5794814"/>
              <a:gd name="connsiteY3" fmla="*/ 1102482 h 1102482"/>
              <a:gd name="connsiteX4" fmla="*/ 0 w 5794814"/>
              <a:gd name="connsiteY4" fmla="*/ 447818 h 1102482"/>
              <a:gd name="connsiteX5" fmla="*/ 8700 w 5794814"/>
              <a:gd name="connsiteY5" fmla="*/ 447818 h 1102482"/>
              <a:gd name="connsiteX6" fmla="*/ 8700 w 5794814"/>
              <a:gd name="connsiteY6" fmla="*/ 8618 h 1102482"/>
              <a:gd name="connsiteX7" fmla="*/ 5336700 w 5794814"/>
              <a:gd name="connsiteY7" fmla="*/ 8618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4814" h="1102482">
                <a:moveTo>
                  <a:pt x="5336700" y="0"/>
                </a:moveTo>
                <a:lnTo>
                  <a:pt x="5794814" y="0"/>
                </a:lnTo>
                <a:lnTo>
                  <a:pt x="5794814" y="1102482"/>
                </a:lnTo>
                <a:lnTo>
                  <a:pt x="0" y="1102482"/>
                </a:lnTo>
                <a:lnTo>
                  <a:pt x="0" y="447818"/>
                </a:lnTo>
                <a:lnTo>
                  <a:pt x="8700" y="447818"/>
                </a:lnTo>
                <a:lnTo>
                  <a:pt x="8700" y="8618"/>
                </a:lnTo>
                <a:lnTo>
                  <a:pt x="5336700" y="8618"/>
                </a:lnTo>
                <a:close/>
              </a:path>
            </a:pathLst>
          </a:custGeom>
          <a:solidFill>
            <a:schemeClr val="bg1">
              <a:alpha val="45000"/>
            </a:schemeClr>
          </a:solidFill>
        </p:spPr>
        <p:txBody>
          <a:bodyPr wrap="square" lIns="432000" tIns="187200" rIns="453600" bIns="187200">
            <a:noAutofit/>
          </a:bodyPr>
          <a:lstStyle>
            <a:lvl1pPr marL="0" indent="0">
              <a:buNone/>
              <a:defRPr sz="900" b="1" spc="25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33" name="Section Number Placeholder">
            <a:extLst>
              <a:ext uri="{FF2B5EF4-FFF2-40B4-BE49-F238E27FC236}">
                <a16:creationId xmlns:a16="http://schemas.microsoft.com/office/drawing/2014/main" id="{BBE95FFB-B249-4648-A481-76FC0C55B694}"/>
              </a:ext>
            </a:extLst>
          </p:cNvPr>
          <p:cNvSpPr>
            <a:spLocks noGrp="1"/>
          </p:cNvSpPr>
          <p:nvPr>
            <p:ph type="body" sz="quarter" idx="13" hasCustomPrompt="1"/>
          </p:nvPr>
        </p:nvSpPr>
        <p:spPr>
          <a:xfrm>
            <a:off x="941388" y="2282146"/>
            <a:ext cx="1468437" cy="2307317"/>
          </a:xfrm>
          <a:custGeom>
            <a:avLst/>
            <a:gdLst>
              <a:gd name="connsiteX0" fmla="*/ 0 w 1468437"/>
              <a:gd name="connsiteY0" fmla="*/ 0 h 2307317"/>
              <a:gd name="connsiteX1" fmla="*/ 1468437 w 1468437"/>
              <a:gd name="connsiteY1" fmla="*/ 0 h 2307317"/>
              <a:gd name="connsiteX2" fmla="*/ 1468437 w 1468437"/>
              <a:gd name="connsiteY2" fmla="*/ 626654 h 2307317"/>
              <a:gd name="connsiteX3" fmla="*/ 1467012 w 1468437"/>
              <a:gd name="connsiteY3" fmla="*/ 626654 h 2307317"/>
              <a:gd name="connsiteX4" fmla="*/ 1467012 w 1468437"/>
              <a:gd name="connsiteY4" fmla="*/ 1652654 h 2307317"/>
              <a:gd name="connsiteX5" fmla="*/ 1468437 w 1468437"/>
              <a:gd name="connsiteY5" fmla="*/ 1652654 h 2307317"/>
              <a:gd name="connsiteX6" fmla="*/ 1468437 w 1468437"/>
              <a:gd name="connsiteY6" fmla="*/ 2307317 h 2307317"/>
              <a:gd name="connsiteX7" fmla="*/ 0 w 1468437"/>
              <a:gd name="connsiteY7" fmla="*/ 2307317 h 23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8437" h="2307317">
                <a:moveTo>
                  <a:pt x="0" y="0"/>
                </a:moveTo>
                <a:lnTo>
                  <a:pt x="1468437" y="0"/>
                </a:lnTo>
                <a:lnTo>
                  <a:pt x="1468437" y="626654"/>
                </a:lnTo>
                <a:lnTo>
                  <a:pt x="1467012" y="626654"/>
                </a:lnTo>
                <a:lnTo>
                  <a:pt x="1467012" y="1652654"/>
                </a:lnTo>
                <a:lnTo>
                  <a:pt x="1468437" y="1652654"/>
                </a:lnTo>
                <a:lnTo>
                  <a:pt x="1468437" y="2307317"/>
                </a:lnTo>
                <a:lnTo>
                  <a:pt x="0" y="2307317"/>
                </a:lnTo>
                <a:close/>
              </a:path>
            </a:pathLst>
          </a:custGeom>
          <a:solidFill>
            <a:schemeClr val="bg1">
              <a:alpha val="45000"/>
            </a:schemeClr>
          </a:solidFill>
        </p:spPr>
        <p:txBody>
          <a:bodyPr wrap="square" lIns="0" tIns="0" rIns="0" bIns="61200" anchor="ctr">
            <a:noAutofit/>
          </a:bodyPr>
          <a:lstStyle>
            <a:lvl1pPr marL="0" indent="0" algn="ctr">
              <a:buNone/>
              <a:defRPr sz="6800" b="1">
                <a:solidFill>
                  <a:schemeClr val="tx1"/>
                </a:solidFill>
              </a:defRPr>
            </a:lvl1pPr>
          </a:lstStyle>
          <a:p>
            <a:pPr lvl="0"/>
            <a:r>
              <a:rPr kumimoji="1" lang="en-US" altLang="ja-JP"/>
              <a:t>#</a:t>
            </a:r>
            <a:endParaRPr kumimoji="1" lang="ja-JP" altLang="en-US"/>
          </a:p>
        </p:txBody>
      </p:sp>
      <p:sp>
        <p:nvSpPr>
          <p:cNvPr id="4" name="Date Placeholder">
            <a:extLst>
              <a:ext uri="{FF2B5EF4-FFF2-40B4-BE49-F238E27FC236}">
                <a16:creationId xmlns:a16="http://schemas.microsoft.com/office/drawing/2014/main" id="{F9AFE7AB-BD3B-40AF-83D1-152A620ADC66}"/>
              </a:ext>
            </a:extLst>
          </p:cNvPr>
          <p:cNvSpPr>
            <a:spLocks noGrp="1"/>
          </p:cNvSpPr>
          <p:nvPr>
            <p:ph type="dt" sz="half" idx="14"/>
          </p:nvPr>
        </p:nvSpPr>
        <p:spPr/>
        <p:txBody>
          <a:bodyPr/>
          <a:lstStyle>
            <a:lvl1pPr>
              <a:defRPr>
                <a:solidFill>
                  <a:srgbClr val="000000"/>
                </a:solidFill>
              </a:defRPr>
            </a:lvl1pPr>
          </a:lstStyle>
          <a:p>
            <a:fld id="{6FB847AA-358F-4BA1-B13F-6A595828EE0D}" type="datetimeFigureOut">
              <a:rPr kumimoji="1" lang="ja-JP" altLang="en-US" smtClean="0"/>
              <a:t>2023/2/7</a:t>
            </a:fld>
            <a:endParaRPr kumimoji="1" lang="ja-JP" altLang="en-US"/>
          </a:p>
        </p:txBody>
      </p:sp>
      <p:sp>
        <p:nvSpPr>
          <p:cNvPr id="5" name="Footer Placeholder">
            <a:extLst>
              <a:ext uri="{FF2B5EF4-FFF2-40B4-BE49-F238E27FC236}">
                <a16:creationId xmlns:a16="http://schemas.microsoft.com/office/drawing/2014/main" id="{99FA2252-33E4-42ED-BAD1-742591350010}"/>
              </a:ext>
            </a:extLst>
          </p:cNvPr>
          <p:cNvSpPr>
            <a:spLocks noGrp="1"/>
          </p:cNvSpPr>
          <p:nvPr>
            <p:ph type="ftr" sz="quarter" idx="15"/>
          </p:nvPr>
        </p:nvSpPr>
        <p:spPr/>
        <p:txBody>
          <a:bodyPr/>
          <a:lstStyle>
            <a:lvl1pPr>
              <a:defRPr>
                <a:solidFill>
                  <a:srgbClr val="000000"/>
                </a:solidFill>
              </a:defRPr>
            </a:lvl1pPr>
          </a:lstStyle>
          <a:p>
            <a:endParaRPr kumimoji="1" lang="ja-JP" altLang="en-US"/>
          </a:p>
        </p:txBody>
      </p:sp>
      <p:sp>
        <p:nvSpPr>
          <p:cNvPr id="6" name="Slide Number Placeholder">
            <a:extLst>
              <a:ext uri="{FF2B5EF4-FFF2-40B4-BE49-F238E27FC236}">
                <a16:creationId xmlns:a16="http://schemas.microsoft.com/office/drawing/2014/main" id="{F9DC524D-53F1-4DF7-A4D9-7DF8F2F15CD3}"/>
              </a:ext>
            </a:extLst>
          </p:cNvPr>
          <p:cNvSpPr>
            <a:spLocks noGrp="1"/>
          </p:cNvSpPr>
          <p:nvPr>
            <p:ph type="sldNum" sz="quarter" idx="16"/>
          </p:nvPr>
        </p:nvSpPr>
        <p:spPr/>
        <p:txBody>
          <a:bodyPr/>
          <a:lstStyle>
            <a:lvl1pPr>
              <a:defRPr>
                <a:solidFill>
                  <a:srgbClr val="000000"/>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80853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サブセクション見出し">
    <p:spTree>
      <p:nvGrpSpPr>
        <p:cNvPr id="1" name=""/>
        <p:cNvGrpSpPr/>
        <p:nvPr/>
      </p:nvGrpSpPr>
      <p:grpSpPr>
        <a:xfrm>
          <a:off x="0" y="0"/>
          <a:ext cx="0" cy="0"/>
          <a:chOff x="0" y="0"/>
          <a:chExt cx="0" cy="0"/>
        </a:xfrm>
      </p:grpSpPr>
      <p:sp>
        <p:nvSpPr>
          <p:cNvPr id="67" name="Slide Number Divider">
            <a:extLst>
              <a:ext uri="{FF2B5EF4-FFF2-40B4-BE49-F238E27FC236}">
                <a16:creationId xmlns:a16="http://schemas.microsoft.com/office/drawing/2014/main" id="{53D43773-89AB-4023-A1DB-E323A473FFE9}"/>
              </a:ext>
            </a:extLst>
          </p:cNvPr>
          <p:cNvSpPr/>
          <p:nvPr/>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37" name="Copyright">
            <a:extLst>
              <a:ext uri="{FF2B5EF4-FFF2-40B4-BE49-F238E27FC236}">
                <a16:creationId xmlns:a16="http://schemas.microsoft.com/office/drawing/2014/main" id="{8A3C8023-DA2E-410A-9456-3D6093609BD1}"/>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a:solidFill>
                  <a:srgbClr val="666666"/>
                </a:solidFill>
              </a:rPr>
              <a:t>©Mitsubishi</a:t>
            </a:r>
            <a:r>
              <a:rPr kumimoji="1" lang="ja-JP" altLang="en-US" sz="600">
                <a:solidFill>
                  <a:srgbClr val="666666"/>
                </a:solidFill>
              </a:rPr>
              <a:t> </a:t>
            </a:r>
            <a:r>
              <a:rPr kumimoji="1" lang="en-US" altLang="ja-JP" sz="600">
                <a:solidFill>
                  <a:srgbClr val="666666"/>
                </a:solidFill>
              </a:rPr>
              <a:t>Electric</a:t>
            </a:r>
            <a:r>
              <a:rPr kumimoji="1" lang="ja-JP" altLang="en-US" sz="600">
                <a:solidFill>
                  <a:srgbClr val="666666"/>
                </a:solidFill>
              </a:rPr>
              <a:t> </a:t>
            </a:r>
            <a:r>
              <a:rPr kumimoji="1" lang="en-US" altLang="ja-JP" sz="600">
                <a:solidFill>
                  <a:srgbClr val="666666"/>
                </a:solidFill>
              </a:rPr>
              <a:t>Corporation</a:t>
            </a:r>
            <a:endParaRPr kumimoji="1" lang="ja-JP" altLang="en-US" sz="600">
              <a:solidFill>
                <a:srgbClr val="666666"/>
              </a:solidFill>
            </a:endParaRPr>
          </a:p>
        </p:txBody>
      </p:sp>
      <p:grpSp>
        <p:nvGrpSpPr>
          <p:cNvPr id="173" name="ME Logo">
            <a:extLst>
              <a:ext uri="{FF2B5EF4-FFF2-40B4-BE49-F238E27FC236}">
                <a16:creationId xmlns:a16="http://schemas.microsoft.com/office/drawing/2014/main" id="{E7279BAD-C5F4-4C47-BADC-56CCE393CDFD}"/>
              </a:ext>
            </a:extLst>
          </p:cNvPr>
          <p:cNvGrpSpPr/>
          <p:nvPr/>
        </p:nvGrpSpPr>
        <p:grpSpPr>
          <a:xfrm>
            <a:off x="7934730" y="127323"/>
            <a:ext cx="1033210" cy="431118"/>
            <a:chOff x="6732027" y="127323"/>
            <a:chExt cx="1033210" cy="431118"/>
          </a:xfrm>
        </p:grpSpPr>
        <p:grpSp>
          <p:nvGrpSpPr>
            <p:cNvPr id="174" name="Group 173">
              <a:extLst>
                <a:ext uri="{FF2B5EF4-FFF2-40B4-BE49-F238E27FC236}">
                  <a16:creationId xmlns:a16="http://schemas.microsoft.com/office/drawing/2014/main" id="{6E6BA9E1-7C23-46E4-800B-5B0D8310E625}"/>
                </a:ext>
              </a:extLst>
            </p:cNvPr>
            <p:cNvGrpSpPr/>
            <p:nvPr/>
          </p:nvGrpSpPr>
          <p:grpSpPr>
            <a:xfrm>
              <a:off x="6732779" y="465257"/>
              <a:ext cx="1032458" cy="93184"/>
              <a:chOff x="6732779" y="465257"/>
              <a:chExt cx="1032458" cy="93184"/>
            </a:xfrm>
          </p:grpSpPr>
          <p:sp>
            <p:nvSpPr>
              <p:cNvPr id="198" name="Freeform: Shape 197">
                <a:extLst>
                  <a:ext uri="{FF2B5EF4-FFF2-40B4-BE49-F238E27FC236}">
                    <a16:creationId xmlns:a16="http://schemas.microsoft.com/office/drawing/2014/main" id="{42763BCE-4B3E-4135-BF10-270F8E9A23B8}"/>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199" name="Freeform: Shape 198">
                <a:extLst>
                  <a:ext uri="{FF2B5EF4-FFF2-40B4-BE49-F238E27FC236}">
                    <a16:creationId xmlns:a16="http://schemas.microsoft.com/office/drawing/2014/main" id="{F5F31F1B-8614-4E7B-B2D9-6A8754305BF3}"/>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0" name="Freeform: Shape 199">
                <a:extLst>
                  <a:ext uri="{FF2B5EF4-FFF2-40B4-BE49-F238E27FC236}">
                    <a16:creationId xmlns:a16="http://schemas.microsoft.com/office/drawing/2014/main" id="{F2D26EF8-23A3-4686-99F8-89E13995A258}"/>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01" name="Freeform: Shape 200">
                <a:extLst>
                  <a:ext uri="{FF2B5EF4-FFF2-40B4-BE49-F238E27FC236}">
                    <a16:creationId xmlns:a16="http://schemas.microsoft.com/office/drawing/2014/main" id="{0EBA495B-3919-45B2-AAC6-BCEA941EF1C6}"/>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02" name="Freeform: Shape 201">
                <a:extLst>
                  <a:ext uri="{FF2B5EF4-FFF2-40B4-BE49-F238E27FC236}">
                    <a16:creationId xmlns:a16="http://schemas.microsoft.com/office/drawing/2014/main" id="{CEB7817C-D6C4-49E8-B6E2-160343AC7526}"/>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03" name="Freeform: Shape 202">
                <a:extLst>
                  <a:ext uri="{FF2B5EF4-FFF2-40B4-BE49-F238E27FC236}">
                    <a16:creationId xmlns:a16="http://schemas.microsoft.com/office/drawing/2014/main" id="{D2BF52DD-7341-4068-A2BB-3790D528FEFE}"/>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04" name="Freeform: Shape 203">
                <a:extLst>
                  <a:ext uri="{FF2B5EF4-FFF2-40B4-BE49-F238E27FC236}">
                    <a16:creationId xmlns:a16="http://schemas.microsoft.com/office/drawing/2014/main" id="{1C12AE7F-3548-43ED-A4C8-CCF47CAACEE4}"/>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05" name="Freeform: Shape 204">
                <a:extLst>
                  <a:ext uri="{FF2B5EF4-FFF2-40B4-BE49-F238E27FC236}">
                    <a16:creationId xmlns:a16="http://schemas.microsoft.com/office/drawing/2014/main" id="{4473FF3F-1AC7-48A7-A07F-469C8779406C}"/>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06" name="Freeform: Shape 205">
                <a:extLst>
                  <a:ext uri="{FF2B5EF4-FFF2-40B4-BE49-F238E27FC236}">
                    <a16:creationId xmlns:a16="http://schemas.microsoft.com/office/drawing/2014/main" id="{E93E9ECE-E8D1-4D3A-AC10-429305EEC6BC}"/>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07" name="Freeform: Shape 206">
                <a:extLst>
                  <a:ext uri="{FF2B5EF4-FFF2-40B4-BE49-F238E27FC236}">
                    <a16:creationId xmlns:a16="http://schemas.microsoft.com/office/drawing/2014/main" id="{FC9CFDF6-9EE2-4AB2-B1D6-6538EDDA12FE}"/>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08" name="Freeform: Shape 207">
                <a:extLst>
                  <a:ext uri="{FF2B5EF4-FFF2-40B4-BE49-F238E27FC236}">
                    <a16:creationId xmlns:a16="http://schemas.microsoft.com/office/drawing/2014/main" id="{18209C11-10F1-4327-8B1F-7BEF3D9C41F7}"/>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09" name="Freeform: Shape 208">
                <a:extLst>
                  <a:ext uri="{FF2B5EF4-FFF2-40B4-BE49-F238E27FC236}">
                    <a16:creationId xmlns:a16="http://schemas.microsoft.com/office/drawing/2014/main" id="{E4238DAB-CDA2-4819-91D0-CECBD752CB48}"/>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0" name="Freeform: Shape 209">
                <a:extLst>
                  <a:ext uri="{FF2B5EF4-FFF2-40B4-BE49-F238E27FC236}">
                    <a16:creationId xmlns:a16="http://schemas.microsoft.com/office/drawing/2014/main" id="{EA5D1238-B165-4FE0-BC25-34173E2793B6}"/>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11" name="Freeform: Shape 210">
                <a:extLst>
                  <a:ext uri="{FF2B5EF4-FFF2-40B4-BE49-F238E27FC236}">
                    <a16:creationId xmlns:a16="http://schemas.microsoft.com/office/drawing/2014/main" id="{F874C2DA-035D-4641-B1F6-95017A7F0E43}"/>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12" name="Freeform: Shape 211">
                <a:extLst>
                  <a:ext uri="{FF2B5EF4-FFF2-40B4-BE49-F238E27FC236}">
                    <a16:creationId xmlns:a16="http://schemas.microsoft.com/office/drawing/2014/main" id="{3ECC1294-D4CB-4E7C-91D4-822518F58EF3}"/>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13" name="Freeform: Shape 212">
                <a:extLst>
                  <a:ext uri="{FF2B5EF4-FFF2-40B4-BE49-F238E27FC236}">
                    <a16:creationId xmlns:a16="http://schemas.microsoft.com/office/drawing/2014/main" id="{81F95CAA-3DBB-4D9D-9F1C-96E2E6E708E6}"/>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14" name="Freeform: Shape 213">
                <a:extLst>
                  <a:ext uri="{FF2B5EF4-FFF2-40B4-BE49-F238E27FC236}">
                    <a16:creationId xmlns:a16="http://schemas.microsoft.com/office/drawing/2014/main" id="{927AEDB8-641D-4084-8713-240FA0ACE2BD}"/>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15" name="Freeform: Shape 214">
                <a:extLst>
                  <a:ext uri="{FF2B5EF4-FFF2-40B4-BE49-F238E27FC236}">
                    <a16:creationId xmlns:a16="http://schemas.microsoft.com/office/drawing/2014/main" id="{0D3F852E-DCAD-4772-BCAC-CE3946DC6B10}"/>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16" name="Freeform: Shape 215">
                <a:extLst>
                  <a:ext uri="{FF2B5EF4-FFF2-40B4-BE49-F238E27FC236}">
                    <a16:creationId xmlns:a16="http://schemas.microsoft.com/office/drawing/2014/main" id="{241B2E64-D5D0-43F1-A128-691205B8755B}"/>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75" name="Group 174">
              <a:extLst>
                <a:ext uri="{FF2B5EF4-FFF2-40B4-BE49-F238E27FC236}">
                  <a16:creationId xmlns:a16="http://schemas.microsoft.com/office/drawing/2014/main" id="{CF6E52C0-75F0-4E9A-9155-571E30A2A9C8}"/>
                </a:ext>
              </a:extLst>
            </p:cNvPr>
            <p:cNvGrpSpPr/>
            <p:nvPr/>
          </p:nvGrpSpPr>
          <p:grpSpPr>
            <a:xfrm>
              <a:off x="6732027" y="127323"/>
              <a:ext cx="345436" cy="299160"/>
              <a:chOff x="6732027" y="127323"/>
              <a:chExt cx="345436" cy="299160"/>
            </a:xfrm>
          </p:grpSpPr>
          <p:sp>
            <p:nvSpPr>
              <p:cNvPr id="195" name="Freeform: Shape 194">
                <a:extLst>
                  <a:ext uri="{FF2B5EF4-FFF2-40B4-BE49-F238E27FC236}">
                    <a16:creationId xmlns:a16="http://schemas.microsoft.com/office/drawing/2014/main" id="{E9011C98-2427-42D8-881A-585EC689217B}"/>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196" name="Freeform: Shape 195">
                <a:extLst>
                  <a:ext uri="{FF2B5EF4-FFF2-40B4-BE49-F238E27FC236}">
                    <a16:creationId xmlns:a16="http://schemas.microsoft.com/office/drawing/2014/main" id="{B4E63549-98E2-4BC3-AC1E-9B2EBD707002}"/>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197" name="Freeform: Shape 196">
                <a:extLst>
                  <a:ext uri="{FF2B5EF4-FFF2-40B4-BE49-F238E27FC236}">
                    <a16:creationId xmlns:a16="http://schemas.microsoft.com/office/drawing/2014/main" id="{02DFA42E-EC8B-4651-BB9D-08B31337D373}"/>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76" name="Group 175">
              <a:extLst>
                <a:ext uri="{FF2B5EF4-FFF2-40B4-BE49-F238E27FC236}">
                  <a16:creationId xmlns:a16="http://schemas.microsoft.com/office/drawing/2014/main" id="{B0DA19AA-8B4C-40D4-9508-A20991DEB437}"/>
                </a:ext>
              </a:extLst>
            </p:cNvPr>
            <p:cNvGrpSpPr/>
            <p:nvPr/>
          </p:nvGrpSpPr>
          <p:grpSpPr>
            <a:xfrm>
              <a:off x="7109609" y="214508"/>
              <a:ext cx="654477" cy="214037"/>
              <a:chOff x="7109609" y="214508"/>
              <a:chExt cx="654477" cy="214037"/>
            </a:xfrm>
          </p:grpSpPr>
          <p:sp>
            <p:nvSpPr>
              <p:cNvPr id="177" name="Freeform: Shape 176">
                <a:extLst>
                  <a:ext uri="{FF2B5EF4-FFF2-40B4-BE49-F238E27FC236}">
                    <a16:creationId xmlns:a16="http://schemas.microsoft.com/office/drawing/2014/main" id="{8CCE0129-A0E3-4AB0-83F5-C35753827483}"/>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78" name="Freeform: Shape 177">
                <a:extLst>
                  <a:ext uri="{FF2B5EF4-FFF2-40B4-BE49-F238E27FC236}">
                    <a16:creationId xmlns:a16="http://schemas.microsoft.com/office/drawing/2014/main" id="{8FE1BB17-3F1B-4AFE-9A18-7CA2B989E652}"/>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79" name="Freeform: Shape 178">
                <a:extLst>
                  <a:ext uri="{FF2B5EF4-FFF2-40B4-BE49-F238E27FC236}">
                    <a16:creationId xmlns:a16="http://schemas.microsoft.com/office/drawing/2014/main" id="{60E73317-5DD4-4028-89A9-99A9AF36A5ED}"/>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0" name="Freeform: Shape 179">
                <a:extLst>
                  <a:ext uri="{FF2B5EF4-FFF2-40B4-BE49-F238E27FC236}">
                    <a16:creationId xmlns:a16="http://schemas.microsoft.com/office/drawing/2014/main" id="{B7D40123-9E9B-4BC3-B4BD-AC300AC288B4}"/>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81" name="Freeform: Shape 180">
                <a:extLst>
                  <a:ext uri="{FF2B5EF4-FFF2-40B4-BE49-F238E27FC236}">
                    <a16:creationId xmlns:a16="http://schemas.microsoft.com/office/drawing/2014/main" id="{1C182F41-8F60-4A19-AF74-B40080218BEB}"/>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2" name="Freeform: Shape 181">
                <a:extLst>
                  <a:ext uri="{FF2B5EF4-FFF2-40B4-BE49-F238E27FC236}">
                    <a16:creationId xmlns:a16="http://schemas.microsoft.com/office/drawing/2014/main" id="{401A7A25-9E95-4879-B6D5-0F76D117A9EA}"/>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3" name="Freeform: Shape 182">
                <a:extLst>
                  <a:ext uri="{FF2B5EF4-FFF2-40B4-BE49-F238E27FC236}">
                    <a16:creationId xmlns:a16="http://schemas.microsoft.com/office/drawing/2014/main" id="{C4414048-A460-48EC-AC22-0A16833DC0CE}"/>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84" name="Freeform: Shape 183">
                <a:extLst>
                  <a:ext uri="{FF2B5EF4-FFF2-40B4-BE49-F238E27FC236}">
                    <a16:creationId xmlns:a16="http://schemas.microsoft.com/office/drawing/2014/main" id="{072E94EF-C96D-4B1D-9058-9A0FA7E02692}"/>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85" name="Freeform: Shape 184">
                <a:extLst>
                  <a:ext uri="{FF2B5EF4-FFF2-40B4-BE49-F238E27FC236}">
                    <a16:creationId xmlns:a16="http://schemas.microsoft.com/office/drawing/2014/main" id="{E9B7D4AC-4C68-4DF2-837F-77D9C22E2DCB}"/>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86" name="Freeform: Shape 185">
                <a:extLst>
                  <a:ext uri="{FF2B5EF4-FFF2-40B4-BE49-F238E27FC236}">
                    <a16:creationId xmlns:a16="http://schemas.microsoft.com/office/drawing/2014/main" id="{1D04D52D-9091-4826-A113-DB030AAC9F08}"/>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87" name="Freeform: Shape 186">
                <a:extLst>
                  <a:ext uri="{FF2B5EF4-FFF2-40B4-BE49-F238E27FC236}">
                    <a16:creationId xmlns:a16="http://schemas.microsoft.com/office/drawing/2014/main" id="{A1F8D4D1-DC7D-46EB-9CEF-40317D7BBDB5}"/>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88" name="Freeform: Shape 187">
                <a:extLst>
                  <a:ext uri="{FF2B5EF4-FFF2-40B4-BE49-F238E27FC236}">
                    <a16:creationId xmlns:a16="http://schemas.microsoft.com/office/drawing/2014/main" id="{6D06F0A1-EF9F-466A-A787-B647064DA81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89" name="Freeform: Shape 188">
                <a:extLst>
                  <a:ext uri="{FF2B5EF4-FFF2-40B4-BE49-F238E27FC236}">
                    <a16:creationId xmlns:a16="http://schemas.microsoft.com/office/drawing/2014/main" id="{6A69A31A-F509-4E95-A1E2-11E2A32FCF68}"/>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0" name="Freeform: Shape 189">
                <a:extLst>
                  <a:ext uri="{FF2B5EF4-FFF2-40B4-BE49-F238E27FC236}">
                    <a16:creationId xmlns:a16="http://schemas.microsoft.com/office/drawing/2014/main" id="{1703C481-7A99-4C14-8A2F-BEE31F51277F}"/>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1" name="Freeform: Shape 190">
                <a:extLst>
                  <a:ext uri="{FF2B5EF4-FFF2-40B4-BE49-F238E27FC236}">
                    <a16:creationId xmlns:a16="http://schemas.microsoft.com/office/drawing/2014/main" id="{425A19E3-3F3E-4A1A-A631-3905B9932667}"/>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192" name="Freeform: Shape 191">
                <a:extLst>
                  <a:ext uri="{FF2B5EF4-FFF2-40B4-BE49-F238E27FC236}">
                    <a16:creationId xmlns:a16="http://schemas.microsoft.com/office/drawing/2014/main" id="{3020812B-9C58-44E1-BB75-5A1709983F76}"/>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193" name="Freeform: Shape 192">
                <a:extLst>
                  <a:ext uri="{FF2B5EF4-FFF2-40B4-BE49-F238E27FC236}">
                    <a16:creationId xmlns:a16="http://schemas.microsoft.com/office/drawing/2014/main" id="{05CAFC7D-5828-44E4-A040-C05D9CFB8067}"/>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194" name="Freeform: Shape 193">
                <a:extLst>
                  <a:ext uri="{FF2B5EF4-FFF2-40B4-BE49-F238E27FC236}">
                    <a16:creationId xmlns:a16="http://schemas.microsoft.com/office/drawing/2014/main" id="{8E48C592-59B4-451B-812A-D0B2DFB6B68F}"/>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2" name="Section Title"/>
          <p:cNvSpPr>
            <a:spLocks noGrp="1"/>
          </p:cNvSpPr>
          <p:nvPr>
            <p:ph type="title"/>
          </p:nvPr>
        </p:nvSpPr>
        <p:spPr>
          <a:xfrm>
            <a:off x="3629550" y="3304801"/>
            <a:ext cx="4575763" cy="537924"/>
          </a:xfrm>
        </p:spPr>
        <p:txBody>
          <a:bodyPr lIns="536400" tIns="0" rIns="0" bIns="0" anchor="t"/>
          <a:lstStyle>
            <a:lvl1pPr>
              <a:defRPr sz="2500" spc="650" baseline="0">
                <a:solidFill>
                  <a:schemeClr val="tx1"/>
                </a:solidFill>
                <a:latin typeface="+mj-lt"/>
                <a:ea typeface="+mj-ea"/>
              </a:defRPr>
            </a:lvl1pPr>
          </a:lstStyle>
          <a:p>
            <a:r>
              <a:rPr lang="ja-JP" altLang="en-US"/>
              <a:t>マスター タイトルの書式設定</a:t>
            </a:r>
            <a:endParaRPr lang="en-US"/>
          </a:p>
        </p:txBody>
      </p:sp>
      <p:sp>
        <p:nvSpPr>
          <p:cNvPr id="3" name="Section Subtitle"/>
          <p:cNvSpPr>
            <a:spLocks noGrp="1"/>
          </p:cNvSpPr>
          <p:nvPr>
            <p:ph type="body" idx="1"/>
          </p:nvPr>
        </p:nvSpPr>
        <p:spPr>
          <a:xfrm>
            <a:off x="3629550" y="2939542"/>
            <a:ext cx="4575764" cy="363600"/>
          </a:xfrm>
        </p:spPr>
        <p:txBody>
          <a:bodyPr lIns="565200" tIns="0" rIns="0" bIns="79200" anchor="b">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050" b="1" spc="300" baseline="0">
                <a:solidFill>
                  <a:srgbClr val="E60012"/>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ja-JP" altLang="en-US"/>
              <a:t>マスター テキストの書式設定</a:t>
            </a:r>
          </a:p>
        </p:txBody>
      </p:sp>
      <p:sp>
        <p:nvSpPr>
          <p:cNvPr id="16" name="Section Number Placeholder"/>
          <p:cNvSpPr>
            <a:spLocks noGrp="1"/>
          </p:cNvSpPr>
          <p:nvPr>
            <p:ph type="body" sz="quarter" idx="13" hasCustomPrompt="1"/>
          </p:nvPr>
        </p:nvSpPr>
        <p:spPr>
          <a:xfrm>
            <a:off x="2047583" y="2939543"/>
            <a:ext cx="1581968" cy="903181"/>
          </a:xfrm>
          <a:noFill/>
        </p:spPr>
        <p:txBody>
          <a:bodyPr lIns="0" tIns="0" rIns="0" bIns="61200" anchor="ctr">
            <a:noAutofit/>
          </a:bodyPr>
          <a:lstStyle>
            <a:lvl1pPr marL="0" indent="0" algn="ctr">
              <a:buNone/>
              <a:defRPr sz="3600" b="1">
                <a:solidFill>
                  <a:schemeClr val="tx1"/>
                </a:solidFill>
                <a:latin typeface="+mj-lt"/>
                <a:ea typeface="+mj-ea"/>
              </a:defRPr>
            </a:lvl1pPr>
          </a:lstStyle>
          <a:p>
            <a:pPr lvl="0"/>
            <a:r>
              <a:rPr kumimoji="1" lang="en-US" altLang="ja-JP"/>
              <a:t>#</a:t>
            </a:r>
            <a:endParaRPr kumimoji="1" lang="ja-JP" altLang="en-US"/>
          </a:p>
        </p:txBody>
      </p:sp>
      <p:sp>
        <p:nvSpPr>
          <p:cNvPr id="5" name="Date Placeholder">
            <a:extLst>
              <a:ext uri="{FF2B5EF4-FFF2-40B4-BE49-F238E27FC236}">
                <a16:creationId xmlns:a16="http://schemas.microsoft.com/office/drawing/2014/main" id="{EF9D6A38-037F-46B3-BF02-04BBD0F4D9E3}"/>
              </a:ext>
            </a:extLst>
          </p:cNvPr>
          <p:cNvSpPr>
            <a:spLocks noGrp="1"/>
          </p:cNvSpPr>
          <p:nvPr>
            <p:ph type="dt" sz="half" idx="14"/>
          </p:nvPr>
        </p:nvSpPr>
        <p:spPr/>
        <p:txBody>
          <a:bodyPr/>
          <a:lstStyle/>
          <a:p>
            <a:fld id="{6FB847AA-358F-4BA1-B13F-6A595828EE0D}" type="datetimeFigureOut">
              <a:rPr kumimoji="1" lang="ja-JP" altLang="en-US" smtClean="0"/>
              <a:t>2023/2/7</a:t>
            </a:fld>
            <a:endParaRPr kumimoji="1" lang="ja-JP" altLang="en-US"/>
          </a:p>
        </p:txBody>
      </p:sp>
      <p:sp>
        <p:nvSpPr>
          <p:cNvPr id="6" name="Footer Placeholder">
            <a:extLst>
              <a:ext uri="{FF2B5EF4-FFF2-40B4-BE49-F238E27FC236}">
                <a16:creationId xmlns:a16="http://schemas.microsoft.com/office/drawing/2014/main" id="{60A612D7-A688-40E3-93FD-D4E0D08B7BAE}"/>
              </a:ext>
            </a:extLst>
          </p:cNvPr>
          <p:cNvSpPr>
            <a:spLocks noGrp="1"/>
          </p:cNvSpPr>
          <p:nvPr>
            <p:ph type="ftr" sz="quarter" idx="15"/>
          </p:nvPr>
        </p:nvSpPr>
        <p:spPr/>
        <p:txBody>
          <a:bodyPr/>
          <a:lstStyle/>
          <a:p>
            <a:endParaRPr kumimoji="1" lang="ja-JP" altLang="en-US"/>
          </a:p>
        </p:txBody>
      </p:sp>
      <p:sp>
        <p:nvSpPr>
          <p:cNvPr id="7" name="Slide Number Placeholder">
            <a:extLst>
              <a:ext uri="{FF2B5EF4-FFF2-40B4-BE49-F238E27FC236}">
                <a16:creationId xmlns:a16="http://schemas.microsoft.com/office/drawing/2014/main" id="{ACBAC09F-BA76-43A9-A73F-24645A6C6803}"/>
              </a:ext>
            </a:extLst>
          </p:cNvPr>
          <p:cNvSpPr>
            <a:spLocks noGrp="1"/>
          </p:cNvSpPr>
          <p:nvPr>
            <p:ph type="sldNum" sz="quarter" idx="16"/>
          </p:nvPr>
        </p:nvSpPr>
        <p:spPr/>
        <p:txBody>
          <a:body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32681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サブセクション見出し 画像あり">
    <p:spTree>
      <p:nvGrpSpPr>
        <p:cNvPr id="1" name=""/>
        <p:cNvGrpSpPr/>
        <p:nvPr/>
      </p:nvGrpSpPr>
      <p:grpSpPr>
        <a:xfrm>
          <a:off x="0" y="0"/>
          <a:ext cx="0" cy="0"/>
          <a:chOff x="0" y="0"/>
          <a:chExt cx="0" cy="0"/>
        </a:xfrm>
      </p:grpSpPr>
      <p:sp>
        <p:nvSpPr>
          <p:cNvPr id="91" name="Picture Placeholder">
            <a:extLst>
              <a:ext uri="{FF2B5EF4-FFF2-40B4-BE49-F238E27FC236}">
                <a16:creationId xmlns:a16="http://schemas.microsoft.com/office/drawing/2014/main" id="{616D9D55-652C-4B8A-AF5C-FE6D30898174}"/>
              </a:ext>
            </a:extLst>
          </p:cNvPr>
          <p:cNvSpPr>
            <a:spLocks noGrp="1"/>
          </p:cNvSpPr>
          <p:nvPr>
            <p:ph type="pic" sz="quarter" idx="12"/>
          </p:nvPr>
        </p:nvSpPr>
        <p:spPr>
          <a:xfrm>
            <a:off x="7" y="6"/>
            <a:ext cx="9143994" cy="6857995"/>
          </a:xfrm>
          <a:custGeom>
            <a:avLst/>
            <a:gdLst>
              <a:gd name="connsiteX0" fmla="*/ 8712617 w 9143994"/>
              <a:gd name="connsiteY0" fmla="*/ 508710 h 6857995"/>
              <a:gd name="connsiteX1" fmla="*/ 8730091 w 9143994"/>
              <a:gd name="connsiteY1" fmla="*/ 520743 h 6857995"/>
              <a:gd name="connsiteX2" fmla="*/ 8712895 w 9143994"/>
              <a:gd name="connsiteY2" fmla="*/ 532628 h 6857995"/>
              <a:gd name="connsiteX3" fmla="*/ 8705634 w 9143994"/>
              <a:gd name="connsiteY3" fmla="*/ 531755 h 6857995"/>
              <a:gd name="connsiteX4" fmla="*/ 8899635 w 9143994"/>
              <a:gd name="connsiteY4" fmla="*/ 505330 h 6857995"/>
              <a:gd name="connsiteX5" fmla="*/ 8902550 w 9143994"/>
              <a:gd name="connsiteY5" fmla="*/ 508691 h 6857995"/>
              <a:gd name="connsiteX6" fmla="*/ 8889329 w 9143994"/>
              <a:gd name="connsiteY6" fmla="*/ 517010 h 6857995"/>
              <a:gd name="connsiteX7" fmla="*/ 8893005 w 9143994"/>
              <a:gd name="connsiteY7" fmla="*/ 509564 h 6857995"/>
              <a:gd name="connsiteX8" fmla="*/ 8899635 w 9143994"/>
              <a:gd name="connsiteY8" fmla="*/ 505330 h 6857995"/>
              <a:gd name="connsiteX9" fmla="*/ 8783387 w 9143994"/>
              <a:gd name="connsiteY9" fmla="*/ 505330 h 6857995"/>
              <a:gd name="connsiteX10" fmla="*/ 8786321 w 9143994"/>
              <a:gd name="connsiteY10" fmla="*/ 508691 h 6857995"/>
              <a:gd name="connsiteX11" fmla="*/ 8773118 w 9143994"/>
              <a:gd name="connsiteY11" fmla="*/ 517010 h 6857995"/>
              <a:gd name="connsiteX12" fmla="*/ 8776758 w 9143994"/>
              <a:gd name="connsiteY12" fmla="*/ 509564 h 6857995"/>
              <a:gd name="connsiteX13" fmla="*/ 8783387 w 9143994"/>
              <a:gd name="connsiteY13" fmla="*/ 505330 h 6857995"/>
              <a:gd name="connsiteX14" fmla="*/ 8632488 w 9143994"/>
              <a:gd name="connsiteY14" fmla="*/ 505330 h 6857995"/>
              <a:gd name="connsiteX15" fmla="*/ 8635385 w 9143994"/>
              <a:gd name="connsiteY15" fmla="*/ 508691 h 6857995"/>
              <a:gd name="connsiteX16" fmla="*/ 8622200 w 9143994"/>
              <a:gd name="connsiteY16" fmla="*/ 517010 h 6857995"/>
              <a:gd name="connsiteX17" fmla="*/ 8625858 w 9143994"/>
              <a:gd name="connsiteY17" fmla="*/ 509564 h 6857995"/>
              <a:gd name="connsiteX18" fmla="*/ 8632488 w 9143994"/>
              <a:gd name="connsiteY18" fmla="*/ 505330 h 6857995"/>
              <a:gd name="connsiteX19" fmla="*/ 8257023 w 9143994"/>
              <a:gd name="connsiteY19" fmla="*/ 505330 h 6857995"/>
              <a:gd name="connsiteX20" fmla="*/ 8259920 w 9143994"/>
              <a:gd name="connsiteY20" fmla="*/ 508691 h 6857995"/>
              <a:gd name="connsiteX21" fmla="*/ 8246699 w 9143994"/>
              <a:gd name="connsiteY21" fmla="*/ 517010 h 6857995"/>
              <a:gd name="connsiteX22" fmla="*/ 8250394 w 9143994"/>
              <a:gd name="connsiteY22" fmla="*/ 509564 h 6857995"/>
              <a:gd name="connsiteX23" fmla="*/ 8257023 w 9143994"/>
              <a:gd name="connsiteY23" fmla="*/ 505330 h 6857995"/>
              <a:gd name="connsiteX24" fmla="*/ 8417542 w 9143994"/>
              <a:gd name="connsiteY24" fmla="*/ 504810 h 6857995"/>
              <a:gd name="connsiteX25" fmla="*/ 8422017 w 9143994"/>
              <a:gd name="connsiteY25" fmla="*/ 507465 h 6857995"/>
              <a:gd name="connsiteX26" fmla="*/ 8422778 w 9143994"/>
              <a:gd name="connsiteY26" fmla="*/ 513148 h 6857995"/>
              <a:gd name="connsiteX27" fmla="*/ 8418693 w 9143994"/>
              <a:gd name="connsiteY27" fmla="*/ 525682 h 6857995"/>
              <a:gd name="connsiteX28" fmla="*/ 8408535 w 9143994"/>
              <a:gd name="connsiteY28" fmla="*/ 532850 h 6857995"/>
              <a:gd name="connsiteX29" fmla="*/ 8404116 w 9143994"/>
              <a:gd name="connsiteY29" fmla="*/ 530139 h 6857995"/>
              <a:gd name="connsiteX30" fmla="*/ 8403317 w 9143994"/>
              <a:gd name="connsiteY30" fmla="*/ 524550 h 6857995"/>
              <a:gd name="connsiteX31" fmla="*/ 8407365 w 9143994"/>
              <a:gd name="connsiteY31" fmla="*/ 511922 h 6857995"/>
              <a:gd name="connsiteX32" fmla="*/ 8417542 w 9143994"/>
              <a:gd name="connsiteY32" fmla="*/ 504810 h 6857995"/>
              <a:gd name="connsiteX33" fmla="*/ 8205361 w 9143994"/>
              <a:gd name="connsiteY33" fmla="*/ 504514 h 6857995"/>
              <a:gd name="connsiteX34" fmla="*/ 8210078 w 9143994"/>
              <a:gd name="connsiteY34" fmla="*/ 505721 h 6857995"/>
              <a:gd name="connsiteX35" fmla="*/ 8208722 w 9143994"/>
              <a:gd name="connsiteY35" fmla="*/ 510474 h 6857995"/>
              <a:gd name="connsiteX36" fmla="*/ 8201220 w 9143994"/>
              <a:gd name="connsiteY36" fmla="*/ 520484 h 6857995"/>
              <a:gd name="connsiteX37" fmla="*/ 8192084 w 9143994"/>
              <a:gd name="connsiteY37" fmla="*/ 527912 h 6857995"/>
              <a:gd name="connsiteX38" fmla="*/ 8190970 w 9143994"/>
              <a:gd name="connsiteY38" fmla="*/ 525256 h 6857995"/>
              <a:gd name="connsiteX39" fmla="*/ 8195463 w 9143994"/>
              <a:gd name="connsiteY39" fmla="*/ 512406 h 6857995"/>
              <a:gd name="connsiteX40" fmla="*/ 8205361 w 9143994"/>
              <a:gd name="connsiteY40" fmla="*/ 504514 h 6857995"/>
              <a:gd name="connsiteX41" fmla="*/ 8097173 w 9143994"/>
              <a:gd name="connsiteY41" fmla="*/ 504513 h 6857995"/>
              <a:gd name="connsiteX42" fmla="*/ 8102001 w 9143994"/>
              <a:gd name="connsiteY42" fmla="*/ 505980 h 6857995"/>
              <a:gd name="connsiteX43" fmla="*/ 8100701 w 9143994"/>
              <a:gd name="connsiteY43" fmla="*/ 510530 h 6857995"/>
              <a:gd name="connsiteX44" fmla="*/ 8093236 w 9143994"/>
              <a:gd name="connsiteY44" fmla="*/ 520483 h 6857995"/>
              <a:gd name="connsiteX45" fmla="*/ 8083543 w 9143994"/>
              <a:gd name="connsiteY45" fmla="*/ 528840 h 6857995"/>
              <a:gd name="connsiteX46" fmla="*/ 8082057 w 9143994"/>
              <a:gd name="connsiteY46" fmla="*/ 526240 h 6857995"/>
              <a:gd name="connsiteX47" fmla="*/ 8086700 w 9143994"/>
              <a:gd name="connsiteY47" fmla="*/ 512795 h 6857995"/>
              <a:gd name="connsiteX48" fmla="*/ 8097173 w 9143994"/>
              <a:gd name="connsiteY48" fmla="*/ 504513 h 6857995"/>
              <a:gd name="connsiteX49" fmla="*/ 8964109 w 9143994"/>
              <a:gd name="connsiteY49" fmla="*/ 495284 h 6857995"/>
              <a:gd name="connsiteX50" fmla="*/ 8950999 w 9143994"/>
              <a:gd name="connsiteY50" fmla="*/ 502415 h 6857995"/>
              <a:gd name="connsiteX51" fmla="*/ 8941751 w 9143994"/>
              <a:gd name="connsiteY51" fmla="*/ 515358 h 6857995"/>
              <a:gd name="connsiteX52" fmla="*/ 8940767 w 9143994"/>
              <a:gd name="connsiteY52" fmla="*/ 515358 h 6857995"/>
              <a:gd name="connsiteX53" fmla="*/ 8947489 w 9143994"/>
              <a:gd name="connsiteY53" fmla="*/ 495451 h 6857995"/>
              <a:gd name="connsiteX54" fmla="*/ 8932058 w 9143994"/>
              <a:gd name="connsiteY54" fmla="*/ 495451 h 6857995"/>
              <a:gd name="connsiteX55" fmla="*/ 8918743 w 9143994"/>
              <a:gd name="connsiteY55" fmla="*/ 541337 h 6857995"/>
              <a:gd name="connsiteX56" fmla="*/ 8934342 w 9143994"/>
              <a:gd name="connsiteY56" fmla="*/ 541337 h 6857995"/>
              <a:gd name="connsiteX57" fmla="*/ 8938409 w 9143994"/>
              <a:gd name="connsiteY57" fmla="*/ 527298 h 6857995"/>
              <a:gd name="connsiteX58" fmla="*/ 8946542 w 9143994"/>
              <a:gd name="connsiteY58" fmla="*/ 516249 h 6857995"/>
              <a:gd name="connsiteX59" fmla="*/ 8957851 w 9143994"/>
              <a:gd name="connsiteY59" fmla="*/ 509081 h 6857995"/>
              <a:gd name="connsiteX60" fmla="*/ 8962642 w 9143994"/>
              <a:gd name="connsiteY60" fmla="*/ 510140 h 6857995"/>
              <a:gd name="connsiteX61" fmla="*/ 8967935 w 9143994"/>
              <a:gd name="connsiteY61" fmla="*/ 496249 h 6857995"/>
              <a:gd name="connsiteX62" fmla="*/ 8964109 w 9143994"/>
              <a:gd name="connsiteY62" fmla="*/ 495284 h 6857995"/>
              <a:gd name="connsiteX63" fmla="*/ 8905949 w 9143994"/>
              <a:gd name="connsiteY63" fmla="*/ 495265 h 6857995"/>
              <a:gd name="connsiteX64" fmla="*/ 8883256 w 9143994"/>
              <a:gd name="connsiteY64" fmla="*/ 504884 h 6857995"/>
              <a:gd name="connsiteX65" fmla="*/ 8871743 w 9143994"/>
              <a:gd name="connsiteY65" fmla="*/ 527298 h 6857995"/>
              <a:gd name="connsiteX66" fmla="*/ 8876460 w 9143994"/>
              <a:gd name="connsiteY66" fmla="*/ 538737 h 6857995"/>
              <a:gd name="connsiteX67" fmla="*/ 8888734 w 9143994"/>
              <a:gd name="connsiteY67" fmla="*/ 542395 h 6857995"/>
              <a:gd name="connsiteX68" fmla="*/ 8912132 w 9143994"/>
              <a:gd name="connsiteY68" fmla="*/ 537437 h 6857995"/>
              <a:gd name="connsiteX69" fmla="*/ 8915382 w 9143994"/>
              <a:gd name="connsiteY69" fmla="*/ 526258 h 6857995"/>
              <a:gd name="connsiteX70" fmla="*/ 8894714 w 9143994"/>
              <a:gd name="connsiteY70" fmla="*/ 532850 h 6857995"/>
              <a:gd name="connsiteX71" fmla="*/ 8887453 w 9143994"/>
              <a:gd name="connsiteY71" fmla="*/ 526017 h 6857995"/>
              <a:gd name="connsiteX72" fmla="*/ 8905874 w 9143994"/>
              <a:gd name="connsiteY72" fmla="*/ 520631 h 6857995"/>
              <a:gd name="connsiteX73" fmla="*/ 8916886 w 9143994"/>
              <a:gd name="connsiteY73" fmla="*/ 505367 h 6857995"/>
              <a:gd name="connsiteX74" fmla="*/ 8913897 w 9143994"/>
              <a:gd name="connsiteY74" fmla="*/ 497828 h 6857995"/>
              <a:gd name="connsiteX75" fmla="*/ 8905949 w 9143994"/>
              <a:gd name="connsiteY75" fmla="*/ 495265 h 6857995"/>
              <a:gd name="connsiteX76" fmla="*/ 8789738 w 9143994"/>
              <a:gd name="connsiteY76" fmla="*/ 495265 h 6857995"/>
              <a:gd name="connsiteX77" fmla="*/ 8767009 w 9143994"/>
              <a:gd name="connsiteY77" fmla="*/ 504884 h 6857995"/>
              <a:gd name="connsiteX78" fmla="*/ 8755495 w 9143994"/>
              <a:gd name="connsiteY78" fmla="*/ 527298 h 6857995"/>
              <a:gd name="connsiteX79" fmla="*/ 8760193 w 9143994"/>
              <a:gd name="connsiteY79" fmla="*/ 538737 h 6857995"/>
              <a:gd name="connsiteX80" fmla="*/ 8772468 w 9143994"/>
              <a:gd name="connsiteY80" fmla="*/ 542395 h 6857995"/>
              <a:gd name="connsiteX81" fmla="*/ 8795885 w 9143994"/>
              <a:gd name="connsiteY81" fmla="*/ 537437 h 6857995"/>
              <a:gd name="connsiteX82" fmla="*/ 8799135 w 9143994"/>
              <a:gd name="connsiteY82" fmla="*/ 526258 h 6857995"/>
              <a:gd name="connsiteX83" fmla="*/ 8778466 w 9143994"/>
              <a:gd name="connsiteY83" fmla="*/ 532850 h 6857995"/>
              <a:gd name="connsiteX84" fmla="*/ 8771205 w 9143994"/>
              <a:gd name="connsiteY84" fmla="*/ 526017 h 6857995"/>
              <a:gd name="connsiteX85" fmla="*/ 8789645 w 9143994"/>
              <a:gd name="connsiteY85" fmla="*/ 520631 h 6857995"/>
              <a:gd name="connsiteX86" fmla="*/ 8800639 w 9143994"/>
              <a:gd name="connsiteY86" fmla="*/ 505367 h 6857995"/>
              <a:gd name="connsiteX87" fmla="*/ 8797630 w 9143994"/>
              <a:gd name="connsiteY87" fmla="*/ 497828 h 6857995"/>
              <a:gd name="connsiteX88" fmla="*/ 8789738 w 9143994"/>
              <a:gd name="connsiteY88" fmla="*/ 495265 h 6857995"/>
              <a:gd name="connsiteX89" fmla="*/ 8638783 w 9143994"/>
              <a:gd name="connsiteY89" fmla="*/ 495265 h 6857995"/>
              <a:gd name="connsiteX90" fmla="*/ 8616072 w 9143994"/>
              <a:gd name="connsiteY90" fmla="*/ 504884 h 6857995"/>
              <a:gd name="connsiteX91" fmla="*/ 8604577 w 9143994"/>
              <a:gd name="connsiteY91" fmla="*/ 527298 h 6857995"/>
              <a:gd name="connsiteX92" fmla="*/ 8609313 w 9143994"/>
              <a:gd name="connsiteY92" fmla="*/ 538737 h 6857995"/>
              <a:gd name="connsiteX93" fmla="*/ 8621532 w 9143994"/>
              <a:gd name="connsiteY93" fmla="*/ 542395 h 6857995"/>
              <a:gd name="connsiteX94" fmla="*/ 8644985 w 9143994"/>
              <a:gd name="connsiteY94" fmla="*/ 537437 h 6857995"/>
              <a:gd name="connsiteX95" fmla="*/ 8648216 w 9143994"/>
              <a:gd name="connsiteY95" fmla="*/ 526258 h 6857995"/>
              <a:gd name="connsiteX96" fmla="*/ 8627567 w 9143994"/>
              <a:gd name="connsiteY96" fmla="*/ 532850 h 6857995"/>
              <a:gd name="connsiteX97" fmla="*/ 8620269 w 9143994"/>
              <a:gd name="connsiteY97" fmla="*/ 526017 h 6857995"/>
              <a:gd name="connsiteX98" fmla="*/ 8638727 w 9143994"/>
              <a:gd name="connsiteY98" fmla="*/ 520631 h 6857995"/>
              <a:gd name="connsiteX99" fmla="*/ 8649684 w 9143994"/>
              <a:gd name="connsiteY99" fmla="*/ 505367 h 6857995"/>
              <a:gd name="connsiteX100" fmla="*/ 8646712 w 9143994"/>
              <a:gd name="connsiteY100" fmla="*/ 497828 h 6857995"/>
              <a:gd name="connsiteX101" fmla="*/ 8638783 w 9143994"/>
              <a:gd name="connsiteY101" fmla="*/ 495265 h 6857995"/>
              <a:gd name="connsiteX102" fmla="*/ 8421646 w 9143994"/>
              <a:gd name="connsiteY102" fmla="*/ 495265 h 6857995"/>
              <a:gd name="connsiteX103" fmla="*/ 8398935 w 9143994"/>
              <a:gd name="connsiteY103" fmla="*/ 504884 h 6857995"/>
              <a:gd name="connsiteX104" fmla="*/ 8387440 w 9143994"/>
              <a:gd name="connsiteY104" fmla="*/ 527298 h 6857995"/>
              <a:gd name="connsiteX105" fmla="*/ 8392138 w 9143994"/>
              <a:gd name="connsiteY105" fmla="*/ 538737 h 6857995"/>
              <a:gd name="connsiteX106" fmla="*/ 8404413 w 9143994"/>
              <a:gd name="connsiteY106" fmla="*/ 542395 h 6857995"/>
              <a:gd name="connsiteX107" fmla="*/ 8427050 w 9143994"/>
              <a:gd name="connsiteY107" fmla="*/ 532609 h 6857995"/>
              <a:gd name="connsiteX108" fmla="*/ 8438637 w 9143994"/>
              <a:gd name="connsiteY108" fmla="*/ 510307 h 6857995"/>
              <a:gd name="connsiteX109" fmla="*/ 8433957 w 9143994"/>
              <a:gd name="connsiteY109" fmla="*/ 498886 h 6857995"/>
              <a:gd name="connsiteX110" fmla="*/ 8421646 w 9143994"/>
              <a:gd name="connsiteY110" fmla="*/ 495265 h 6857995"/>
              <a:gd name="connsiteX111" fmla="*/ 8263337 w 9143994"/>
              <a:gd name="connsiteY111" fmla="*/ 495265 h 6857995"/>
              <a:gd name="connsiteX112" fmla="*/ 8240626 w 9143994"/>
              <a:gd name="connsiteY112" fmla="*/ 504884 h 6857995"/>
              <a:gd name="connsiteX113" fmla="*/ 8229113 w 9143994"/>
              <a:gd name="connsiteY113" fmla="*/ 527298 h 6857995"/>
              <a:gd name="connsiteX114" fmla="*/ 8233830 w 9143994"/>
              <a:gd name="connsiteY114" fmla="*/ 538737 h 6857995"/>
              <a:gd name="connsiteX115" fmla="*/ 8246086 w 9143994"/>
              <a:gd name="connsiteY115" fmla="*/ 542395 h 6857995"/>
              <a:gd name="connsiteX116" fmla="*/ 8269502 w 9143994"/>
              <a:gd name="connsiteY116" fmla="*/ 537437 h 6857995"/>
              <a:gd name="connsiteX117" fmla="*/ 8272771 w 9143994"/>
              <a:gd name="connsiteY117" fmla="*/ 526258 h 6857995"/>
              <a:gd name="connsiteX118" fmla="*/ 8252102 w 9143994"/>
              <a:gd name="connsiteY118" fmla="*/ 532850 h 6857995"/>
              <a:gd name="connsiteX119" fmla="*/ 8244823 w 9143994"/>
              <a:gd name="connsiteY119" fmla="*/ 526017 h 6857995"/>
              <a:gd name="connsiteX120" fmla="*/ 8263263 w 9143994"/>
              <a:gd name="connsiteY120" fmla="*/ 520631 h 6857995"/>
              <a:gd name="connsiteX121" fmla="*/ 8274238 w 9143994"/>
              <a:gd name="connsiteY121" fmla="*/ 505367 h 6857995"/>
              <a:gd name="connsiteX122" fmla="*/ 8271248 w 9143994"/>
              <a:gd name="connsiteY122" fmla="*/ 497828 h 6857995"/>
              <a:gd name="connsiteX123" fmla="*/ 8263337 w 9143994"/>
              <a:gd name="connsiteY123" fmla="*/ 495265 h 6857995"/>
              <a:gd name="connsiteX124" fmla="*/ 8485006 w 9143994"/>
              <a:gd name="connsiteY124" fmla="*/ 495247 h 6857995"/>
              <a:gd name="connsiteX125" fmla="*/ 8471896 w 9143994"/>
              <a:gd name="connsiteY125" fmla="*/ 502378 h 6857995"/>
              <a:gd name="connsiteX126" fmla="*/ 8462611 w 9143994"/>
              <a:gd name="connsiteY126" fmla="*/ 515321 h 6857995"/>
              <a:gd name="connsiteX127" fmla="*/ 8461645 w 9143994"/>
              <a:gd name="connsiteY127" fmla="*/ 515321 h 6857995"/>
              <a:gd name="connsiteX128" fmla="*/ 8468479 w 9143994"/>
              <a:gd name="connsiteY128" fmla="*/ 495358 h 6857995"/>
              <a:gd name="connsiteX129" fmla="*/ 8453047 w 9143994"/>
              <a:gd name="connsiteY129" fmla="*/ 495358 h 6857995"/>
              <a:gd name="connsiteX130" fmla="*/ 8439621 w 9143994"/>
              <a:gd name="connsiteY130" fmla="*/ 541319 h 6857995"/>
              <a:gd name="connsiteX131" fmla="*/ 8455201 w 9143994"/>
              <a:gd name="connsiteY131" fmla="*/ 541319 h 6857995"/>
              <a:gd name="connsiteX132" fmla="*/ 8459287 w 9143994"/>
              <a:gd name="connsiteY132" fmla="*/ 527280 h 6857995"/>
              <a:gd name="connsiteX133" fmla="*/ 8467420 w 9143994"/>
              <a:gd name="connsiteY133" fmla="*/ 516231 h 6857995"/>
              <a:gd name="connsiteX134" fmla="*/ 8478729 w 9143994"/>
              <a:gd name="connsiteY134" fmla="*/ 509063 h 6857995"/>
              <a:gd name="connsiteX135" fmla="*/ 8483855 w 9143994"/>
              <a:gd name="connsiteY135" fmla="*/ 510103 h 6857995"/>
              <a:gd name="connsiteX136" fmla="*/ 8488256 w 9143994"/>
              <a:gd name="connsiteY136" fmla="*/ 495767 h 6857995"/>
              <a:gd name="connsiteX137" fmla="*/ 8485006 w 9143994"/>
              <a:gd name="connsiteY137" fmla="*/ 495247 h 6857995"/>
              <a:gd name="connsiteX138" fmla="*/ 8164210 w 9143994"/>
              <a:gd name="connsiteY138" fmla="*/ 495247 h 6857995"/>
              <a:gd name="connsiteX139" fmla="*/ 8151082 w 9143994"/>
              <a:gd name="connsiteY139" fmla="*/ 502396 h 6857995"/>
              <a:gd name="connsiteX140" fmla="*/ 8141852 w 9143994"/>
              <a:gd name="connsiteY140" fmla="*/ 515358 h 6857995"/>
              <a:gd name="connsiteX141" fmla="*/ 8140849 w 9143994"/>
              <a:gd name="connsiteY141" fmla="*/ 515358 h 6857995"/>
              <a:gd name="connsiteX142" fmla="*/ 8147590 w 9143994"/>
              <a:gd name="connsiteY142" fmla="*/ 495284 h 6857995"/>
              <a:gd name="connsiteX143" fmla="*/ 8132177 w 9143994"/>
              <a:gd name="connsiteY143" fmla="*/ 495284 h 6857995"/>
              <a:gd name="connsiteX144" fmla="*/ 8118807 w 9143994"/>
              <a:gd name="connsiteY144" fmla="*/ 541356 h 6857995"/>
              <a:gd name="connsiteX145" fmla="*/ 8134424 w 9143994"/>
              <a:gd name="connsiteY145" fmla="*/ 541356 h 6857995"/>
              <a:gd name="connsiteX146" fmla="*/ 8138473 w 9143994"/>
              <a:gd name="connsiteY146" fmla="*/ 527317 h 6857995"/>
              <a:gd name="connsiteX147" fmla="*/ 8145399 w 9143994"/>
              <a:gd name="connsiteY147" fmla="*/ 517772 h 6857995"/>
              <a:gd name="connsiteX148" fmla="*/ 8154108 w 9143994"/>
              <a:gd name="connsiteY148" fmla="*/ 509472 h 6857995"/>
              <a:gd name="connsiteX149" fmla="*/ 8154851 w 9143994"/>
              <a:gd name="connsiteY149" fmla="*/ 510753 h 6857995"/>
              <a:gd name="connsiteX150" fmla="*/ 8146105 w 9143994"/>
              <a:gd name="connsiteY150" fmla="*/ 541337 h 6857995"/>
              <a:gd name="connsiteX151" fmla="*/ 8161592 w 9143994"/>
              <a:gd name="connsiteY151" fmla="*/ 541375 h 6857995"/>
              <a:gd name="connsiteX152" fmla="*/ 8171304 w 9143994"/>
              <a:gd name="connsiteY152" fmla="*/ 507187 h 6857995"/>
              <a:gd name="connsiteX153" fmla="*/ 8170320 w 9143994"/>
              <a:gd name="connsiteY153" fmla="*/ 497958 h 6857995"/>
              <a:gd name="connsiteX154" fmla="*/ 8164210 w 9143994"/>
              <a:gd name="connsiteY154" fmla="*/ 495247 h 6857995"/>
              <a:gd name="connsiteX155" fmla="*/ 8217914 w 9143994"/>
              <a:gd name="connsiteY155" fmla="*/ 495229 h 6857995"/>
              <a:gd name="connsiteX156" fmla="*/ 8207460 w 9143994"/>
              <a:gd name="connsiteY156" fmla="*/ 495433 h 6857995"/>
              <a:gd name="connsiteX157" fmla="*/ 8185974 w 9143994"/>
              <a:gd name="connsiteY157" fmla="*/ 506723 h 6857995"/>
              <a:gd name="connsiteX158" fmla="*/ 8174981 w 9143994"/>
              <a:gd name="connsiteY158" fmla="*/ 529249 h 6857995"/>
              <a:gd name="connsiteX159" fmla="*/ 8176875 w 9143994"/>
              <a:gd name="connsiteY159" fmla="*/ 537438 h 6857995"/>
              <a:gd name="connsiteX160" fmla="*/ 8184136 w 9143994"/>
              <a:gd name="connsiteY160" fmla="*/ 540985 h 6857995"/>
              <a:gd name="connsiteX161" fmla="*/ 8205435 w 9143994"/>
              <a:gd name="connsiteY161" fmla="*/ 522378 h 6857995"/>
              <a:gd name="connsiteX162" fmla="*/ 8207292 w 9143994"/>
              <a:gd name="connsiteY162" fmla="*/ 522378 h 6857995"/>
              <a:gd name="connsiteX163" fmla="*/ 8204024 w 9143994"/>
              <a:gd name="connsiteY163" fmla="*/ 532963 h 6857995"/>
              <a:gd name="connsiteX164" fmla="*/ 8198899 w 9143994"/>
              <a:gd name="connsiteY164" fmla="*/ 544235 h 6857995"/>
              <a:gd name="connsiteX165" fmla="*/ 8189911 w 9143994"/>
              <a:gd name="connsiteY165" fmla="*/ 549453 h 6857995"/>
              <a:gd name="connsiteX166" fmla="*/ 8171174 w 9143994"/>
              <a:gd name="connsiteY166" fmla="*/ 543882 h 6857995"/>
              <a:gd name="connsiteX167" fmla="*/ 8172362 w 9143994"/>
              <a:gd name="connsiteY167" fmla="*/ 557178 h 6857995"/>
              <a:gd name="connsiteX168" fmla="*/ 8186717 w 9143994"/>
              <a:gd name="connsiteY168" fmla="*/ 558441 h 6857995"/>
              <a:gd name="connsiteX169" fmla="*/ 8216633 w 9143994"/>
              <a:gd name="connsiteY169" fmla="*/ 538366 h 6857995"/>
              <a:gd name="connsiteX170" fmla="*/ 8228704 w 9143994"/>
              <a:gd name="connsiteY170" fmla="*/ 495229 h 6857995"/>
              <a:gd name="connsiteX171" fmla="*/ 8217914 w 9143994"/>
              <a:gd name="connsiteY171" fmla="*/ 495229 h 6857995"/>
              <a:gd name="connsiteX172" fmla="*/ 8120794 w 9143994"/>
              <a:gd name="connsiteY172" fmla="*/ 495191 h 6857995"/>
              <a:gd name="connsiteX173" fmla="*/ 8110061 w 9143994"/>
              <a:gd name="connsiteY173" fmla="*/ 495265 h 6857995"/>
              <a:gd name="connsiteX174" fmla="*/ 8098603 w 9143994"/>
              <a:gd name="connsiteY174" fmla="*/ 495432 h 6857995"/>
              <a:gd name="connsiteX175" fmla="*/ 8077080 w 9143994"/>
              <a:gd name="connsiteY175" fmla="*/ 507521 h 6857995"/>
              <a:gd name="connsiteX176" fmla="*/ 8066087 w 9143994"/>
              <a:gd name="connsiteY176" fmla="*/ 530492 h 6857995"/>
              <a:gd name="connsiteX177" fmla="*/ 8067963 w 9143994"/>
              <a:gd name="connsiteY177" fmla="*/ 538663 h 6857995"/>
              <a:gd name="connsiteX178" fmla="*/ 8074926 w 9143994"/>
              <a:gd name="connsiteY178" fmla="*/ 542377 h 6857995"/>
              <a:gd name="connsiteX179" fmla="*/ 8088037 w 9143994"/>
              <a:gd name="connsiteY179" fmla="*/ 535246 h 6857995"/>
              <a:gd name="connsiteX180" fmla="*/ 8097284 w 9143994"/>
              <a:gd name="connsiteY180" fmla="*/ 522322 h 6857995"/>
              <a:gd name="connsiteX181" fmla="*/ 8098287 w 9143994"/>
              <a:gd name="connsiteY181" fmla="*/ 522322 h 6857995"/>
              <a:gd name="connsiteX182" fmla="*/ 8091843 w 9143994"/>
              <a:gd name="connsiteY182" fmla="*/ 541337 h 6857995"/>
              <a:gd name="connsiteX183" fmla="*/ 8107331 w 9143994"/>
              <a:gd name="connsiteY183" fmla="*/ 541337 h 6857995"/>
              <a:gd name="connsiteX184" fmla="*/ 8309167 w 9143994"/>
              <a:gd name="connsiteY184" fmla="*/ 495061 h 6857995"/>
              <a:gd name="connsiteX185" fmla="*/ 8295574 w 9143994"/>
              <a:gd name="connsiteY185" fmla="*/ 497939 h 6857995"/>
              <a:gd name="connsiteX186" fmla="*/ 8287626 w 9143994"/>
              <a:gd name="connsiteY186" fmla="*/ 509026 h 6857995"/>
              <a:gd name="connsiteX187" fmla="*/ 8290133 w 9143994"/>
              <a:gd name="connsiteY187" fmla="*/ 517029 h 6857995"/>
              <a:gd name="connsiteX188" fmla="*/ 8295593 w 9143994"/>
              <a:gd name="connsiteY188" fmla="*/ 523027 h 6857995"/>
              <a:gd name="connsiteX189" fmla="*/ 8298248 w 9143994"/>
              <a:gd name="connsiteY189" fmla="*/ 528840 h 6857995"/>
              <a:gd name="connsiteX190" fmla="*/ 8296484 w 9143994"/>
              <a:gd name="connsiteY190" fmla="*/ 531904 h 6857995"/>
              <a:gd name="connsiteX191" fmla="*/ 8292974 w 9143994"/>
              <a:gd name="connsiteY191" fmla="*/ 533111 h 6857995"/>
              <a:gd name="connsiteX192" fmla="*/ 8279455 w 9143994"/>
              <a:gd name="connsiteY192" fmla="*/ 529118 h 6857995"/>
              <a:gd name="connsiteX193" fmla="*/ 8276410 w 9143994"/>
              <a:gd name="connsiteY193" fmla="*/ 539684 h 6857995"/>
              <a:gd name="connsiteX194" fmla="*/ 8292139 w 9143994"/>
              <a:gd name="connsiteY194" fmla="*/ 542136 h 6857995"/>
              <a:gd name="connsiteX195" fmla="*/ 8306159 w 9143994"/>
              <a:gd name="connsiteY195" fmla="*/ 538960 h 6857995"/>
              <a:gd name="connsiteX196" fmla="*/ 8313977 w 9143994"/>
              <a:gd name="connsiteY196" fmla="*/ 527187 h 6857995"/>
              <a:gd name="connsiteX197" fmla="*/ 8311303 w 9143994"/>
              <a:gd name="connsiteY197" fmla="*/ 519090 h 6857995"/>
              <a:gd name="connsiteX198" fmla="*/ 8305361 w 9143994"/>
              <a:gd name="connsiteY198" fmla="*/ 513241 h 6857995"/>
              <a:gd name="connsiteX199" fmla="*/ 8302371 w 9143994"/>
              <a:gd name="connsiteY199" fmla="*/ 508227 h 6857995"/>
              <a:gd name="connsiteX200" fmla="*/ 8308889 w 9143994"/>
              <a:gd name="connsiteY200" fmla="*/ 504086 h 6857995"/>
              <a:gd name="connsiteX201" fmla="*/ 8318489 w 9143994"/>
              <a:gd name="connsiteY201" fmla="*/ 506147 h 6857995"/>
              <a:gd name="connsiteX202" fmla="*/ 8321256 w 9143994"/>
              <a:gd name="connsiteY202" fmla="*/ 496435 h 6857995"/>
              <a:gd name="connsiteX203" fmla="*/ 8309167 w 9143994"/>
              <a:gd name="connsiteY203" fmla="*/ 495061 h 6857995"/>
              <a:gd name="connsiteX204" fmla="*/ 8867936 w 9143994"/>
              <a:gd name="connsiteY204" fmla="*/ 486872 h 6857995"/>
              <a:gd name="connsiteX205" fmla="*/ 8851687 w 9143994"/>
              <a:gd name="connsiteY205" fmla="*/ 489193 h 6857995"/>
              <a:gd name="connsiteX206" fmla="*/ 8842662 w 9143994"/>
              <a:gd name="connsiteY206" fmla="*/ 518849 h 6857995"/>
              <a:gd name="connsiteX207" fmla="*/ 8839449 w 9143994"/>
              <a:gd name="connsiteY207" fmla="*/ 532814 h 6857995"/>
              <a:gd name="connsiteX208" fmla="*/ 8842198 w 9143994"/>
              <a:gd name="connsiteY208" fmla="*/ 540168 h 6857995"/>
              <a:gd name="connsiteX209" fmla="*/ 8849978 w 9143994"/>
              <a:gd name="connsiteY209" fmla="*/ 542396 h 6857995"/>
              <a:gd name="connsiteX210" fmla="*/ 8861733 w 9143994"/>
              <a:gd name="connsiteY210" fmla="*/ 540372 h 6857995"/>
              <a:gd name="connsiteX211" fmla="*/ 8864537 w 9143994"/>
              <a:gd name="connsiteY211" fmla="*/ 530530 h 6857995"/>
              <a:gd name="connsiteX212" fmla="*/ 8859542 w 9143994"/>
              <a:gd name="connsiteY212" fmla="*/ 532405 h 6857995"/>
              <a:gd name="connsiteX213" fmla="*/ 8856404 w 9143994"/>
              <a:gd name="connsiteY213" fmla="*/ 527986 h 6857995"/>
              <a:gd name="connsiteX214" fmla="*/ 8859003 w 9143994"/>
              <a:gd name="connsiteY214" fmla="*/ 516510 h 6857995"/>
              <a:gd name="connsiteX215" fmla="*/ 8862810 w 9143994"/>
              <a:gd name="connsiteY215" fmla="*/ 504365 h 6857995"/>
              <a:gd name="connsiteX216" fmla="*/ 8870313 w 9143994"/>
              <a:gd name="connsiteY216" fmla="*/ 504365 h 6857995"/>
              <a:gd name="connsiteX217" fmla="*/ 8872963 w 9143994"/>
              <a:gd name="connsiteY217" fmla="*/ 495451 h 6857995"/>
              <a:gd name="connsiteX218" fmla="*/ 8872968 w 9143994"/>
              <a:gd name="connsiteY218" fmla="*/ 495451 h 6857995"/>
              <a:gd name="connsiteX219" fmla="*/ 8872968 w 9143994"/>
              <a:gd name="connsiteY219" fmla="*/ 495433 h 6857995"/>
              <a:gd name="connsiteX220" fmla="*/ 8872963 w 9143994"/>
              <a:gd name="connsiteY220" fmla="*/ 495451 h 6857995"/>
              <a:gd name="connsiteX221" fmla="*/ 8865429 w 9143994"/>
              <a:gd name="connsiteY221" fmla="*/ 495451 h 6857995"/>
              <a:gd name="connsiteX222" fmla="*/ 8834844 w 9143994"/>
              <a:gd name="connsiteY222" fmla="*/ 486872 h 6857995"/>
              <a:gd name="connsiteX223" fmla="*/ 8818596 w 9143994"/>
              <a:gd name="connsiteY223" fmla="*/ 489193 h 6857995"/>
              <a:gd name="connsiteX224" fmla="*/ 8809571 w 9143994"/>
              <a:gd name="connsiteY224" fmla="*/ 518849 h 6857995"/>
              <a:gd name="connsiteX225" fmla="*/ 8806358 w 9143994"/>
              <a:gd name="connsiteY225" fmla="*/ 532814 h 6857995"/>
              <a:gd name="connsiteX226" fmla="*/ 8809125 w 9143994"/>
              <a:gd name="connsiteY226" fmla="*/ 540168 h 6857995"/>
              <a:gd name="connsiteX227" fmla="*/ 8816906 w 9143994"/>
              <a:gd name="connsiteY227" fmla="*/ 542396 h 6857995"/>
              <a:gd name="connsiteX228" fmla="*/ 8828642 w 9143994"/>
              <a:gd name="connsiteY228" fmla="*/ 540372 h 6857995"/>
              <a:gd name="connsiteX229" fmla="*/ 8831465 w 9143994"/>
              <a:gd name="connsiteY229" fmla="*/ 530530 h 6857995"/>
              <a:gd name="connsiteX230" fmla="*/ 8826506 w 9143994"/>
              <a:gd name="connsiteY230" fmla="*/ 532405 h 6857995"/>
              <a:gd name="connsiteX231" fmla="*/ 8823331 w 9143994"/>
              <a:gd name="connsiteY231" fmla="*/ 527986 h 6857995"/>
              <a:gd name="connsiteX232" fmla="*/ 8825894 w 9143994"/>
              <a:gd name="connsiteY232" fmla="*/ 516510 h 6857995"/>
              <a:gd name="connsiteX233" fmla="*/ 8829570 w 9143994"/>
              <a:gd name="connsiteY233" fmla="*/ 504365 h 6857995"/>
              <a:gd name="connsiteX234" fmla="*/ 8837110 w 9143994"/>
              <a:gd name="connsiteY234" fmla="*/ 504365 h 6857995"/>
              <a:gd name="connsiteX235" fmla="*/ 8839760 w 9143994"/>
              <a:gd name="connsiteY235" fmla="*/ 495451 h 6857995"/>
              <a:gd name="connsiteX236" fmla="*/ 8839765 w 9143994"/>
              <a:gd name="connsiteY236" fmla="*/ 495451 h 6857995"/>
              <a:gd name="connsiteX237" fmla="*/ 8839765 w 9143994"/>
              <a:gd name="connsiteY237" fmla="*/ 495433 h 6857995"/>
              <a:gd name="connsiteX238" fmla="*/ 8839760 w 9143994"/>
              <a:gd name="connsiteY238" fmla="*/ 495451 h 6857995"/>
              <a:gd name="connsiteX239" fmla="*/ 8832226 w 9143994"/>
              <a:gd name="connsiteY239" fmla="*/ 495451 h 6857995"/>
              <a:gd name="connsiteX240" fmla="*/ 8544559 w 9143994"/>
              <a:gd name="connsiteY240" fmla="*/ 486853 h 6857995"/>
              <a:gd name="connsiteX241" fmla="*/ 8528311 w 9143994"/>
              <a:gd name="connsiteY241" fmla="*/ 489174 h 6857995"/>
              <a:gd name="connsiteX242" fmla="*/ 8519267 w 9143994"/>
              <a:gd name="connsiteY242" fmla="*/ 518830 h 6857995"/>
              <a:gd name="connsiteX243" fmla="*/ 8516073 w 9143994"/>
              <a:gd name="connsiteY243" fmla="*/ 532795 h 6857995"/>
              <a:gd name="connsiteX244" fmla="*/ 8518859 w 9143994"/>
              <a:gd name="connsiteY244" fmla="*/ 540149 h 6857995"/>
              <a:gd name="connsiteX245" fmla="*/ 8526639 w 9143994"/>
              <a:gd name="connsiteY245" fmla="*/ 542377 h 6857995"/>
              <a:gd name="connsiteX246" fmla="*/ 8538338 w 9143994"/>
              <a:gd name="connsiteY246" fmla="*/ 540353 h 6857995"/>
              <a:gd name="connsiteX247" fmla="*/ 8541161 w 9143994"/>
              <a:gd name="connsiteY247" fmla="*/ 530529 h 6857995"/>
              <a:gd name="connsiteX248" fmla="*/ 8536184 w 9143994"/>
              <a:gd name="connsiteY248" fmla="*/ 532405 h 6857995"/>
              <a:gd name="connsiteX249" fmla="*/ 8533065 w 9143994"/>
              <a:gd name="connsiteY249" fmla="*/ 527985 h 6857995"/>
              <a:gd name="connsiteX250" fmla="*/ 8535590 w 9143994"/>
              <a:gd name="connsiteY250" fmla="*/ 516509 h 6857995"/>
              <a:gd name="connsiteX251" fmla="*/ 8539211 w 9143994"/>
              <a:gd name="connsiteY251" fmla="*/ 505219 h 6857995"/>
              <a:gd name="connsiteX252" fmla="*/ 8546713 w 9143994"/>
              <a:gd name="connsiteY252" fmla="*/ 505219 h 6857995"/>
              <a:gd name="connsiteX253" fmla="*/ 8549350 w 9143994"/>
              <a:gd name="connsiteY253" fmla="*/ 496268 h 6857995"/>
              <a:gd name="connsiteX254" fmla="*/ 8549350 w 9143994"/>
              <a:gd name="connsiteY254" fmla="*/ 496249 h 6857995"/>
              <a:gd name="connsiteX255" fmla="*/ 8541811 w 9143994"/>
              <a:gd name="connsiteY255" fmla="*/ 496249 h 6857995"/>
              <a:gd name="connsiteX256" fmla="*/ 8028873 w 9143994"/>
              <a:gd name="connsiteY256" fmla="*/ 477160 h 6857995"/>
              <a:gd name="connsiteX257" fmla="*/ 8010303 w 9143994"/>
              <a:gd name="connsiteY257" fmla="*/ 541375 h 6857995"/>
              <a:gd name="connsiteX258" fmla="*/ 8025902 w 9143994"/>
              <a:gd name="connsiteY258" fmla="*/ 541375 h 6857995"/>
              <a:gd name="connsiteX259" fmla="*/ 8029969 w 9143994"/>
              <a:gd name="connsiteY259" fmla="*/ 527299 h 6857995"/>
              <a:gd name="connsiteX260" fmla="*/ 8036914 w 9143994"/>
              <a:gd name="connsiteY260" fmla="*/ 517791 h 6857995"/>
              <a:gd name="connsiteX261" fmla="*/ 8045604 w 9143994"/>
              <a:gd name="connsiteY261" fmla="*/ 509472 h 6857995"/>
              <a:gd name="connsiteX262" fmla="*/ 8046366 w 9143994"/>
              <a:gd name="connsiteY262" fmla="*/ 510753 h 6857995"/>
              <a:gd name="connsiteX263" fmla="*/ 8037582 w 9143994"/>
              <a:gd name="connsiteY263" fmla="*/ 541338 h 6857995"/>
              <a:gd name="connsiteX264" fmla="*/ 8037582 w 9143994"/>
              <a:gd name="connsiteY264" fmla="*/ 541356 h 6857995"/>
              <a:gd name="connsiteX265" fmla="*/ 8053070 w 9143994"/>
              <a:gd name="connsiteY265" fmla="*/ 541356 h 6857995"/>
              <a:gd name="connsiteX266" fmla="*/ 8062763 w 9143994"/>
              <a:gd name="connsiteY266" fmla="*/ 507188 h 6857995"/>
              <a:gd name="connsiteX267" fmla="*/ 8061779 w 9143994"/>
              <a:gd name="connsiteY267" fmla="*/ 497958 h 6857995"/>
              <a:gd name="connsiteX268" fmla="*/ 8055651 w 9143994"/>
              <a:gd name="connsiteY268" fmla="*/ 495210 h 6857995"/>
              <a:gd name="connsiteX269" fmla="*/ 8042522 w 9143994"/>
              <a:gd name="connsiteY269" fmla="*/ 502378 h 6857995"/>
              <a:gd name="connsiteX270" fmla="*/ 8033274 w 9143994"/>
              <a:gd name="connsiteY270" fmla="*/ 515358 h 6857995"/>
              <a:gd name="connsiteX271" fmla="*/ 8032271 w 9143994"/>
              <a:gd name="connsiteY271" fmla="*/ 515358 h 6857995"/>
              <a:gd name="connsiteX272" fmla="*/ 8044360 w 9143994"/>
              <a:gd name="connsiteY272" fmla="*/ 477160 h 6857995"/>
              <a:gd name="connsiteX273" fmla="*/ 8567029 w 9143994"/>
              <a:gd name="connsiteY273" fmla="*/ 477141 h 6857995"/>
              <a:gd name="connsiteX274" fmla="*/ 8548459 w 9143994"/>
              <a:gd name="connsiteY274" fmla="*/ 541337 h 6857995"/>
              <a:gd name="connsiteX275" fmla="*/ 8564039 w 9143994"/>
              <a:gd name="connsiteY275" fmla="*/ 541337 h 6857995"/>
              <a:gd name="connsiteX276" fmla="*/ 8568125 w 9143994"/>
              <a:gd name="connsiteY276" fmla="*/ 527298 h 6857995"/>
              <a:gd name="connsiteX277" fmla="*/ 8575051 w 9143994"/>
              <a:gd name="connsiteY277" fmla="*/ 517753 h 6857995"/>
              <a:gd name="connsiteX278" fmla="*/ 8583760 w 9143994"/>
              <a:gd name="connsiteY278" fmla="*/ 509453 h 6857995"/>
              <a:gd name="connsiteX279" fmla="*/ 8584503 w 9143994"/>
              <a:gd name="connsiteY279" fmla="*/ 510734 h 6857995"/>
              <a:gd name="connsiteX280" fmla="*/ 8575757 w 9143994"/>
              <a:gd name="connsiteY280" fmla="*/ 541337 h 6857995"/>
              <a:gd name="connsiteX281" fmla="*/ 8575757 w 9143994"/>
              <a:gd name="connsiteY281" fmla="*/ 541356 h 6857995"/>
              <a:gd name="connsiteX282" fmla="*/ 8591244 w 9143994"/>
              <a:gd name="connsiteY282" fmla="*/ 541356 h 6857995"/>
              <a:gd name="connsiteX283" fmla="*/ 8600938 w 9143994"/>
              <a:gd name="connsiteY283" fmla="*/ 507169 h 6857995"/>
              <a:gd name="connsiteX284" fmla="*/ 8599953 w 9143994"/>
              <a:gd name="connsiteY284" fmla="*/ 497958 h 6857995"/>
              <a:gd name="connsiteX285" fmla="*/ 8593825 w 9143994"/>
              <a:gd name="connsiteY285" fmla="*/ 495228 h 6857995"/>
              <a:gd name="connsiteX286" fmla="*/ 8580696 w 9143994"/>
              <a:gd name="connsiteY286" fmla="*/ 502377 h 6857995"/>
              <a:gd name="connsiteX287" fmla="*/ 8571449 w 9143994"/>
              <a:gd name="connsiteY287" fmla="*/ 515358 h 6857995"/>
              <a:gd name="connsiteX288" fmla="*/ 8570446 w 9143994"/>
              <a:gd name="connsiteY288" fmla="*/ 515358 h 6857995"/>
              <a:gd name="connsiteX289" fmla="*/ 8582535 w 9143994"/>
              <a:gd name="connsiteY289" fmla="*/ 477141 h 6857995"/>
              <a:gd name="connsiteX290" fmla="*/ 8388980 w 9143994"/>
              <a:gd name="connsiteY290" fmla="*/ 476213 h 6857995"/>
              <a:gd name="connsiteX291" fmla="*/ 8372769 w 9143994"/>
              <a:gd name="connsiteY291" fmla="*/ 481673 h 6857995"/>
              <a:gd name="connsiteX292" fmla="*/ 8362778 w 9143994"/>
              <a:gd name="connsiteY292" fmla="*/ 496250 h 6857995"/>
              <a:gd name="connsiteX293" fmla="*/ 8346678 w 9143994"/>
              <a:gd name="connsiteY293" fmla="*/ 551588 h 6857995"/>
              <a:gd name="connsiteX294" fmla="*/ 8362351 w 9143994"/>
              <a:gd name="connsiteY294" fmla="*/ 551588 h 6857995"/>
              <a:gd name="connsiteX295" fmla="*/ 8375796 w 9143994"/>
              <a:gd name="connsiteY295" fmla="*/ 505219 h 6857995"/>
              <a:gd name="connsiteX296" fmla="*/ 8387086 w 9143994"/>
              <a:gd name="connsiteY296" fmla="*/ 505219 h 6857995"/>
              <a:gd name="connsiteX297" fmla="*/ 8389760 w 9143994"/>
              <a:gd name="connsiteY297" fmla="*/ 496250 h 6857995"/>
              <a:gd name="connsiteX298" fmla="*/ 8378284 w 9143994"/>
              <a:gd name="connsiteY298" fmla="*/ 496250 h 6857995"/>
              <a:gd name="connsiteX299" fmla="*/ 8380884 w 9143994"/>
              <a:gd name="connsiteY299" fmla="*/ 488618 h 6857995"/>
              <a:gd name="connsiteX300" fmla="*/ 8387439 w 9143994"/>
              <a:gd name="connsiteY300" fmla="*/ 485145 h 6857995"/>
              <a:gd name="connsiteX301" fmla="*/ 8397355 w 9143994"/>
              <a:gd name="connsiteY301" fmla="*/ 487708 h 6857995"/>
              <a:gd name="connsiteX302" fmla="*/ 8400067 w 9143994"/>
              <a:gd name="connsiteY302" fmla="*/ 478144 h 6857995"/>
              <a:gd name="connsiteX303" fmla="*/ 8388980 w 9143994"/>
              <a:gd name="connsiteY303" fmla="*/ 476213 h 6857995"/>
              <a:gd name="connsiteX304" fmla="*/ 8727956 w 9143994"/>
              <a:gd name="connsiteY304" fmla="*/ 475544 h 6857995"/>
              <a:gd name="connsiteX305" fmla="*/ 8738262 w 9143994"/>
              <a:gd name="connsiteY305" fmla="*/ 481988 h 6857995"/>
              <a:gd name="connsiteX306" fmla="*/ 8722626 w 9143994"/>
              <a:gd name="connsiteY306" fmla="*/ 496714 h 6857995"/>
              <a:gd name="connsiteX307" fmla="*/ 8716479 w 9143994"/>
              <a:gd name="connsiteY307" fmla="*/ 496714 h 6857995"/>
              <a:gd name="connsiteX308" fmla="*/ 8722552 w 9143994"/>
              <a:gd name="connsiteY308" fmla="*/ 476398 h 6857995"/>
              <a:gd name="connsiteX309" fmla="*/ 8727956 w 9143994"/>
              <a:gd name="connsiteY309" fmla="*/ 475544 h 6857995"/>
              <a:gd name="connsiteX310" fmla="*/ 8706247 w 9143994"/>
              <a:gd name="connsiteY310" fmla="*/ 465535 h 6857995"/>
              <a:gd name="connsiteX311" fmla="*/ 8683722 w 9143994"/>
              <a:gd name="connsiteY311" fmla="*/ 542043 h 6857995"/>
              <a:gd name="connsiteX312" fmla="*/ 8721196 w 9143994"/>
              <a:gd name="connsiteY312" fmla="*/ 542043 h 6857995"/>
              <a:gd name="connsiteX313" fmla="*/ 8749125 w 9143994"/>
              <a:gd name="connsiteY313" fmla="*/ 520335 h 6857995"/>
              <a:gd name="connsiteX314" fmla="*/ 8733081 w 9143994"/>
              <a:gd name="connsiteY314" fmla="*/ 502656 h 6857995"/>
              <a:gd name="connsiteX315" fmla="*/ 8733099 w 9143994"/>
              <a:gd name="connsiteY315" fmla="*/ 502433 h 6857995"/>
              <a:gd name="connsiteX316" fmla="*/ 8757017 w 9143994"/>
              <a:gd name="connsiteY316" fmla="*/ 480242 h 6857995"/>
              <a:gd name="connsiteX317" fmla="*/ 8730481 w 9143994"/>
              <a:gd name="connsiteY317" fmla="*/ 465535 h 6857995"/>
              <a:gd name="connsiteX318" fmla="*/ 7996116 w 9143994"/>
              <a:gd name="connsiteY318" fmla="*/ 465256 h 6857995"/>
              <a:gd name="connsiteX319" fmla="*/ 7935652 w 9143994"/>
              <a:gd name="connsiteY319" fmla="*/ 516676 h 6857995"/>
              <a:gd name="connsiteX320" fmla="*/ 7965791 w 9143994"/>
              <a:gd name="connsiteY320" fmla="*/ 545441 h 6857995"/>
              <a:gd name="connsiteX321" fmla="*/ 7998642 w 9143994"/>
              <a:gd name="connsiteY321" fmla="*/ 541374 h 6857995"/>
              <a:gd name="connsiteX322" fmla="*/ 8002114 w 9143994"/>
              <a:gd name="connsiteY322" fmla="*/ 529972 h 6857995"/>
              <a:gd name="connsiteX323" fmla="*/ 8000294 w 9143994"/>
              <a:gd name="connsiteY323" fmla="*/ 530455 h 6857995"/>
              <a:gd name="connsiteX324" fmla="*/ 7975838 w 9143994"/>
              <a:gd name="connsiteY324" fmla="*/ 535172 h 6857995"/>
              <a:gd name="connsiteX325" fmla="*/ 7956952 w 9143994"/>
              <a:gd name="connsiteY325" fmla="*/ 514169 h 6857995"/>
              <a:gd name="connsiteX326" fmla="*/ 7993349 w 9143994"/>
              <a:gd name="connsiteY326" fmla="*/ 475525 h 6857995"/>
              <a:gd name="connsiteX327" fmla="*/ 8016450 w 9143994"/>
              <a:gd name="connsiteY327" fmla="*/ 480520 h 6857995"/>
              <a:gd name="connsiteX328" fmla="*/ 8020108 w 9143994"/>
              <a:gd name="connsiteY328" fmla="*/ 468264 h 6857995"/>
              <a:gd name="connsiteX329" fmla="*/ 7996116 w 9143994"/>
              <a:gd name="connsiteY329" fmla="*/ 465256 h 6857995"/>
              <a:gd name="connsiteX330" fmla="*/ 8709367 w 9143994"/>
              <a:gd name="connsiteY330" fmla="*/ 346613 h 6857995"/>
              <a:gd name="connsiteX331" fmla="*/ 8732858 w 9143994"/>
              <a:gd name="connsiteY331" fmla="*/ 346613 h 6857995"/>
              <a:gd name="connsiteX332" fmla="*/ 8746080 w 9143994"/>
              <a:gd name="connsiteY332" fmla="*/ 359780 h 6857995"/>
              <a:gd name="connsiteX333" fmla="*/ 8733452 w 9143994"/>
              <a:gd name="connsiteY333" fmla="*/ 372834 h 6857995"/>
              <a:gd name="connsiteX334" fmla="*/ 8709367 w 9143994"/>
              <a:gd name="connsiteY334" fmla="*/ 372834 h 6857995"/>
              <a:gd name="connsiteX335" fmla="*/ 8771001 w 9143994"/>
              <a:gd name="connsiteY335" fmla="*/ 330012 h 6857995"/>
              <a:gd name="connsiteX336" fmla="*/ 8771001 w 9143994"/>
              <a:gd name="connsiteY336" fmla="*/ 426483 h 6857995"/>
              <a:gd name="connsiteX337" fmla="*/ 8790425 w 9143994"/>
              <a:gd name="connsiteY337" fmla="*/ 426483 h 6857995"/>
              <a:gd name="connsiteX338" fmla="*/ 8790425 w 9143994"/>
              <a:gd name="connsiteY338" fmla="*/ 330012 h 6857995"/>
              <a:gd name="connsiteX339" fmla="*/ 8618041 w 9143994"/>
              <a:gd name="connsiteY339" fmla="*/ 330012 h 6857995"/>
              <a:gd name="connsiteX340" fmla="*/ 8618041 w 9143994"/>
              <a:gd name="connsiteY340" fmla="*/ 346725 h 6857995"/>
              <a:gd name="connsiteX341" fmla="*/ 8641625 w 9143994"/>
              <a:gd name="connsiteY341" fmla="*/ 346725 h 6857995"/>
              <a:gd name="connsiteX342" fmla="*/ 8641625 w 9143994"/>
              <a:gd name="connsiteY342" fmla="*/ 426483 h 6857995"/>
              <a:gd name="connsiteX343" fmla="*/ 8661457 w 9143994"/>
              <a:gd name="connsiteY343" fmla="*/ 426483 h 6857995"/>
              <a:gd name="connsiteX344" fmla="*/ 8661457 w 9143994"/>
              <a:gd name="connsiteY344" fmla="*/ 346725 h 6857995"/>
              <a:gd name="connsiteX345" fmla="*/ 8685041 w 9143994"/>
              <a:gd name="connsiteY345" fmla="*/ 346725 h 6857995"/>
              <a:gd name="connsiteX346" fmla="*/ 8685041 w 9143994"/>
              <a:gd name="connsiteY346" fmla="*/ 330012 h 6857995"/>
              <a:gd name="connsiteX347" fmla="*/ 8661457 w 9143994"/>
              <a:gd name="connsiteY347" fmla="*/ 330012 h 6857995"/>
              <a:gd name="connsiteX348" fmla="*/ 8641625 w 9143994"/>
              <a:gd name="connsiteY348" fmla="*/ 330012 h 6857995"/>
              <a:gd name="connsiteX349" fmla="*/ 8461960 w 9143994"/>
              <a:gd name="connsiteY349" fmla="*/ 330012 h 6857995"/>
              <a:gd name="connsiteX350" fmla="*/ 8461960 w 9143994"/>
              <a:gd name="connsiteY350" fmla="*/ 346725 h 6857995"/>
              <a:gd name="connsiteX351" fmla="*/ 8461960 w 9143994"/>
              <a:gd name="connsiteY351" fmla="*/ 409714 h 6857995"/>
              <a:gd name="connsiteX352" fmla="*/ 8461960 w 9143994"/>
              <a:gd name="connsiteY352" fmla="*/ 426483 h 6857995"/>
              <a:gd name="connsiteX353" fmla="*/ 8481496 w 9143994"/>
              <a:gd name="connsiteY353" fmla="*/ 426483 h 6857995"/>
              <a:gd name="connsiteX354" fmla="*/ 8534736 w 9143994"/>
              <a:gd name="connsiteY354" fmla="*/ 426483 h 6857995"/>
              <a:gd name="connsiteX355" fmla="*/ 8534736 w 9143994"/>
              <a:gd name="connsiteY355" fmla="*/ 409714 h 6857995"/>
              <a:gd name="connsiteX356" fmla="*/ 8481496 w 9143994"/>
              <a:gd name="connsiteY356" fmla="*/ 409714 h 6857995"/>
              <a:gd name="connsiteX357" fmla="*/ 8481496 w 9143994"/>
              <a:gd name="connsiteY357" fmla="*/ 384013 h 6857995"/>
              <a:gd name="connsiteX358" fmla="*/ 8527642 w 9143994"/>
              <a:gd name="connsiteY358" fmla="*/ 384013 h 6857995"/>
              <a:gd name="connsiteX359" fmla="*/ 8527642 w 9143994"/>
              <a:gd name="connsiteY359" fmla="*/ 367319 h 6857995"/>
              <a:gd name="connsiteX360" fmla="*/ 8481496 w 9143994"/>
              <a:gd name="connsiteY360" fmla="*/ 367319 h 6857995"/>
              <a:gd name="connsiteX361" fmla="*/ 8481496 w 9143994"/>
              <a:gd name="connsiteY361" fmla="*/ 346725 h 6857995"/>
              <a:gd name="connsiteX362" fmla="*/ 8533398 w 9143994"/>
              <a:gd name="connsiteY362" fmla="*/ 346725 h 6857995"/>
              <a:gd name="connsiteX363" fmla="*/ 8533398 w 9143994"/>
              <a:gd name="connsiteY363" fmla="*/ 330012 h 6857995"/>
              <a:gd name="connsiteX364" fmla="*/ 8481496 w 9143994"/>
              <a:gd name="connsiteY364" fmla="*/ 330012 h 6857995"/>
              <a:gd name="connsiteX365" fmla="*/ 8391376 w 9143994"/>
              <a:gd name="connsiteY365" fmla="*/ 330012 h 6857995"/>
              <a:gd name="connsiteX366" fmla="*/ 8391376 w 9143994"/>
              <a:gd name="connsiteY366" fmla="*/ 409714 h 6857995"/>
              <a:gd name="connsiteX367" fmla="*/ 8391376 w 9143994"/>
              <a:gd name="connsiteY367" fmla="*/ 426483 h 6857995"/>
              <a:gd name="connsiteX368" fmla="*/ 8410912 w 9143994"/>
              <a:gd name="connsiteY368" fmla="*/ 426483 h 6857995"/>
              <a:gd name="connsiteX369" fmla="*/ 8456389 w 9143994"/>
              <a:gd name="connsiteY369" fmla="*/ 426483 h 6857995"/>
              <a:gd name="connsiteX370" fmla="*/ 8456389 w 9143994"/>
              <a:gd name="connsiteY370" fmla="*/ 409714 h 6857995"/>
              <a:gd name="connsiteX371" fmla="*/ 8410912 w 9143994"/>
              <a:gd name="connsiteY371" fmla="*/ 409714 h 6857995"/>
              <a:gd name="connsiteX372" fmla="*/ 8410912 w 9143994"/>
              <a:gd name="connsiteY372" fmla="*/ 330012 h 6857995"/>
              <a:gd name="connsiteX373" fmla="*/ 8312306 w 9143994"/>
              <a:gd name="connsiteY373" fmla="*/ 330012 h 6857995"/>
              <a:gd name="connsiteX374" fmla="*/ 8312306 w 9143994"/>
              <a:gd name="connsiteY374" fmla="*/ 346725 h 6857995"/>
              <a:gd name="connsiteX375" fmla="*/ 8312306 w 9143994"/>
              <a:gd name="connsiteY375" fmla="*/ 409714 h 6857995"/>
              <a:gd name="connsiteX376" fmla="*/ 8312306 w 9143994"/>
              <a:gd name="connsiteY376" fmla="*/ 426483 h 6857995"/>
              <a:gd name="connsiteX377" fmla="*/ 8331860 w 9143994"/>
              <a:gd name="connsiteY377" fmla="*/ 426483 h 6857995"/>
              <a:gd name="connsiteX378" fmla="*/ 8385100 w 9143994"/>
              <a:gd name="connsiteY378" fmla="*/ 426483 h 6857995"/>
              <a:gd name="connsiteX379" fmla="*/ 8385100 w 9143994"/>
              <a:gd name="connsiteY379" fmla="*/ 409714 h 6857995"/>
              <a:gd name="connsiteX380" fmla="*/ 8331860 w 9143994"/>
              <a:gd name="connsiteY380" fmla="*/ 409714 h 6857995"/>
              <a:gd name="connsiteX381" fmla="*/ 8331860 w 9143994"/>
              <a:gd name="connsiteY381" fmla="*/ 384013 h 6857995"/>
              <a:gd name="connsiteX382" fmla="*/ 8377969 w 9143994"/>
              <a:gd name="connsiteY382" fmla="*/ 384013 h 6857995"/>
              <a:gd name="connsiteX383" fmla="*/ 8377969 w 9143994"/>
              <a:gd name="connsiteY383" fmla="*/ 367319 h 6857995"/>
              <a:gd name="connsiteX384" fmla="*/ 8331860 w 9143994"/>
              <a:gd name="connsiteY384" fmla="*/ 367319 h 6857995"/>
              <a:gd name="connsiteX385" fmla="*/ 8331860 w 9143994"/>
              <a:gd name="connsiteY385" fmla="*/ 346725 h 6857995"/>
              <a:gd name="connsiteX386" fmla="*/ 8383744 w 9143994"/>
              <a:gd name="connsiteY386" fmla="*/ 346725 h 6857995"/>
              <a:gd name="connsiteX387" fmla="*/ 8383744 w 9143994"/>
              <a:gd name="connsiteY387" fmla="*/ 330012 h 6857995"/>
              <a:gd name="connsiteX388" fmla="*/ 8331860 w 9143994"/>
              <a:gd name="connsiteY388" fmla="*/ 330012 h 6857995"/>
              <a:gd name="connsiteX389" fmla="*/ 8689850 w 9143994"/>
              <a:gd name="connsiteY389" fmla="*/ 329883 h 6857995"/>
              <a:gd name="connsiteX390" fmla="*/ 8689850 w 9143994"/>
              <a:gd name="connsiteY390" fmla="*/ 426353 h 6857995"/>
              <a:gd name="connsiteX391" fmla="*/ 8709386 w 9143994"/>
              <a:gd name="connsiteY391" fmla="*/ 426353 h 6857995"/>
              <a:gd name="connsiteX392" fmla="*/ 8709386 w 9143994"/>
              <a:gd name="connsiteY392" fmla="*/ 388340 h 6857995"/>
              <a:gd name="connsiteX393" fmla="*/ 8725950 w 9143994"/>
              <a:gd name="connsiteY393" fmla="*/ 388340 h 6857995"/>
              <a:gd name="connsiteX394" fmla="*/ 8743090 w 9143994"/>
              <a:gd name="connsiteY394" fmla="*/ 400392 h 6857995"/>
              <a:gd name="connsiteX395" fmla="*/ 8746358 w 9143994"/>
              <a:gd name="connsiteY395" fmla="*/ 426353 h 6857995"/>
              <a:gd name="connsiteX396" fmla="*/ 8766005 w 9143994"/>
              <a:gd name="connsiteY396" fmla="*/ 426353 h 6857995"/>
              <a:gd name="connsiteX397" fmla="*/ 8762551 w 9143994"/>
              <a:gd name="connsiteY397" fmla="*/ 401005 h 6857995"/>
              <a:gd name="connsiteX398" fmla="*/ 8748085 w 9143994"/>
              <a:gd name="connsiteY398" fmla="*/ 380169 h 6857995"/>
              <a:gd name="connsiteX399" fmla="*/ 8765225 w 9143994"/>
              <a:gd name="connsiteY399" fmla="*/ 356864 h 6857995"/>
              <a:gd name="connsiteX400" fmla="*/ 8733861 w 9143994"/>
              <a:gd name="connsiteY400" fmla="*/ 329883 h 6857995"/>
              <a:gd name="connsiteX401" fmla="*/ 8709386 w 9143994"/>
              <a:gd name="connsiteY401" fmla="*/ 329883 h 6857995"/>
              <a:gd name="connsiteX402" fmla="*/ 8690017 w 9143994"/>
              <a:gd name="connsiteY402" fmla="*/ 329883 h 6857995"/>
              <a:gd name="connsiteX403" fmla="*/ 8839579 w 9143994"/>
              <a:gd name="connsiteY403" fmla="*/ 327654 h 6857995"/>
              <a:gd name="connsiteX404" fmla="*/ 8795160 w 9143994"/>
              <a:gd name="connsiteY404" fmla="*/ 378108 h 6857995"/>
              <a:gd name="connsiteX405" fmla="*/ 8839579 w 9143994"/>
              <a:gd name="connsiteY405" fmla="*/ 428544 h 6857995"/>
              <a:gd name="connsiteX406" fmla="*/ 8881213 w 9143994"/>
              <a:gd name="connsiteY406" fmla="*/ 394487 h 6857995"/>
              <a:gd name="connsiteX407" fmla="*/ 8860842 w 9143994"/>
              <a:gd name="connsiteY407" fmla="*/ 394487 h 6857995"/>
              <a:gd name="connsiteX408" fmla="*/ 8840136 w 9143994"/>
              <a:gd name="connsiteY408" fmla="*/ 411553 h 6857995"/>
              <a:gd name="connsiteX409" fmla="*/ 8815271 w 9143994"/>
              <a:gd name="connsiteY409" fmla="*/ 377830 h 6857995"/>
              <a:gd name="connsiteX410" fmla="*/ 8840136 w 9143994"/>
              <a:gd name="connsiteY410" fmla="*/ 344070 h 6857995"/>
              <a:gd name="connsiteX411" fmla="*/ 8860842 w 9143994"/>
              <a:gd name="connsiteY411" fmla="*/ 360597 h 6857995"/>
              <a:gd name="connsiteX412" fmla="*/ 8881083 w 9143994"/>
              <a:gd name="connsiteY412" fmla="*/ 360597 h 6857995"/>
              <a:gd name="connsiteX413" fmla="*/ 8839579 w 9143994"/>
              <a:gd name="connsiteY413" fmla="*/ 327654 h 6857995"/>
              <a:gd name="connsiteX414" fmla="*/ 8578171 w 9143994"/>
              <a:gd name="connsiteY414" fmla="*/ 327654 h 6857995"/>
              <a:gd name="connsiteX415" fmla="*/ 8533715 w 9143994"/>
              <a:gd name="connsiteY415" fmla="*/ 378108 h 6857995"/>
              <a:gd name="connsiteX416" fmla="*/ 8578171 w 9143994"/>
              <a:gd name="connsiteY416" fmla="*/ 428544 h 6857995"/>
              <a:gd name="connsiteX417" fmla="*/ 8619768 w 9143994"/>
              <a:gd name="connsiteY417" fmla="*/ 394487 h 6857995"/>
              <a:gd name="connsiteX418" fmla="*/ 8599434 w 9143994"/>
              <a:gd name="connsiteY418" fmla="*/ 394487 h 6857995"/>
              <a:gd name="connsiteX419" fmla="*/ 8578710 w 9143994"/>
              <a:gd name="connsiteY419" fmla="*/ 411553 h 6857995"/>
              <a:gd name="connsiteX420" fmla="*/ 8553826 w 9143994"/>
              <a:gd name="connsiteY420" fmla="*/ 377830 h 6857995"/>
              <a:gd name="connsiteX421" fmla="*/ 8578710 w 9143994"/>
              <a:gd name="connsiteY421" fmla="*/ 344070 h 6857995"/>
              <a:gd name="connsiteX422" fmla="*/ 8599434 w 9143994"/>
              <a:gd name="connsiteY422" fmla="*/ 360597 h 6857995"/>
              <a:gd name="connsiteX423" fmla="*/ 8619638 w 9143994"/>
              <a:gd name="connsiteY423" fmla="*/ 360597 h 6857995"/>
              <a:gd name="connsiteX424" fmla="*/ 8578171 w 9143994"/>
              <a:gd name="connsiteY424" fmla="*/ 327654 h 6857995"/>
              <a:gd name="connsiteX425" fmla="*/ 8693044 w 9143994"/>
              <a:gd name="connsiteY425" fmla="*/ 271350 h 6857995"/>
              <a:gd name="connsiteX426" fmla="*/ 8715588 w 9143994"/>
              <a:gd name="connsiteY426" fmla="*/ 271350 h 6857995"/>
              <a:gd name="connsiteX427" fmla="*/ 8730574 w 9143994"/>
              <a:gd name="connsiteY427" fmla="*/ 285388 h 6857995"/>
              <a:gd name="connsiteX428" fmla="*/ 8715830 w 9143994"/>
              <a:gd name="connsiteY428" fmla="*/ 299334 h 6857995"/>
              <a:gd name="connsiteX429" fmla="*/ 8693044 w 9143994"/>
              <a:gd name="connsiteY429" fmla="*/ 299334 h 6857995"/>
              <a:gd name="connsiteX430" fmla="*/ 8693026 w 9143994"/>
              <a:gd name="connsiteY430" fmla="*/ 232780 h 6857995"/>
              <a:gd name="connsiteX431" fmla="*/ 8717241 w 9143994"/>
              <a:gd name="connsiteY431" fmla="*/ 232780 h 6857995"/>
              <a:gd name="connsiteX432" fmla="*/ 8728476 w 9143994"/>
              <a:gd name="connsiteY432" fmla="*/ 244201 h 6857995"/>
              <a:gd name="connsiteX433" fmla="*/ 8716145 w 9143994"/>
              <a:gd name="connsiteY433" fmla="*/ 256326 h 6857995"/>
              <a:gd name="connsiteX434" fmla="*/ 8693026 w 9143994"/>
              <a:gd name="connsiteY434" fmla="*/ 256326 h 6857995"/>
              <a:gd name="connsiteX435" fmla="*/ 8947341 w 9143994"/>
              <a:gd name="connsiteY435" fmla="*/ 217442 h 6857995"/>
              <a:gd name="connsiteX436" fmla="*/ 8947341 w 9143994"/>
              <a:gd name="connsiteY436" fmla="*/ 313893 h 6857995"/>
              <a:gd name="connsiteX437" fmla="*/ 8966784 w 9143994"/>
              <a:gd name="connsiteY437" fmla="*/ 313893 h 6857995"/>
              <a:gd name="connsiteX438" fmla="*/ 8966784 w 9143994"/>
              <a:gd name="connsiteY438" fmla="*/ 217442 h 6857995"/>
              <a:gd name="connsiteX439" fmla="*/ 8862439 w 9143994"/>
              <a:gd name="connsiteY439" fmla="*/ 217442 h 6857995"/>
              <a:gd name="connsiteX440" fmla="*/ 8862439 w 9143994"/>
              <a:gd name="connsiteY440" fmla="*/ 313893 h 6857995"/>
              <a:gd name="connsiteX441" fmla="*/ 8881566 w 9143994"/>
              <a:gd name="connsiteY441" fmla="*/ 313893 h 6857995"/>
              <a:gd name="connsiteX442" fmla="*/ 8881566 w 9143994"/>
              <a:gd name="connsiteY442" fmla="*/ 271795 h 6857995"/>
              <a:gd name="connsiteX443" fmla="*/ 8920191 w 9143994"/>
              <a:gd name="connsiteY443" fmla="*/ 271795 h 6857995"/>
              <a:gd name="connsiteX444" fmla="*/ 8920191 w 9143994"/>
              <a:gd name="connsiteY444" fmla="*/ 313893 h 6857995"/>
              <a:gd name="connsiteX445" fmla="*/ 8939318 w 9143994"/>
              <a:gd name="connsiteY445" fmla="*/ 313893 h 6857995"/>
              <a:gd name="connsiteX446" fmla="*/ 8939318 w 9143994"/>
              <a:gd name="connsiteY446" fmla="*/ 217442 h 6857995"/>
              <a:gd name="connsiteX447" fmla="*/ 8920191 w 9143994"/>
              <a:gd name="connsiteY447" fmla="*/ 217442 h 6857995"/>
              <a:gd name="connsiteX448" fmla="*/ 8920191 w 9143994"/>
              <a:gd name="connsiteY448" fmla="*/ 255064 h 6857995"/>
              <a:gd name="connsiteX449" fmla="*/ 8881566 w 9143994"/>
              <a:gd name="connsiteY449" fmla="*/ 255064 h 6857995"/>
              <a:gd name="connsiteX450" fmla="*/ 8881566 w 9143994"/>
              <a:gd name="connsiteY450" fmla="*/ 217442 h 6857995"/>
              <a:gd name="connsiteX451" fmla="*/ 8755161 w 9143994"/>
              <a:gd name="connsiteY451" fmla="*/ 217442 h 6857995"/>
              <a:gd name="connsiteX452" fmla="*/ 8755161 w 9143994"/>
              <a:gd name="connsiteY452" fmla="*/ 313893 h 6857995"/>
              <a:gd name="connsiteX453" fmla="*/ 8774604 w 9143994"/>
              <a:gd name="connsiteY453" fmla="*/ 313893 h 6857995"/>
              <a:gd name="connsiteX454" fmla="*/ 8774604 w 9143994"/>
              <a:gd name="connsiteY454" fmla="*/ 217442 h 6857995"/>
              <a:gd name="connsiteX455" fmla="*/ 8673713 w 9143994"/>
              <a:gd name="connsiteY455" fmla="*/ 217442 h 6857995"/>
              <a:gd name="connsiteX456" fmla="*/ 8673713 w 9143994"/>
              <a:gd name="connsiteY456" fmla="*/ 313893 h 6857995"/>
              <a:gd name="connsiteX457" fmla="*/ 8673806 w 9143994"/>
              <a:gd name="connsiteY457" fmla="*/ 313893 h 6857995"/>
              <a:gd name="connsiteX458" fmla="*/ 8693750 w 9143994"/>
              <a:gd name="connsiteY458" fmla="*/ 313893 h 6857995"/>
              <a:gd name="connsiteX459" fmla="*/ 8721605 w 9143994"/>
              <a:gd name="connsiteY459" fmla="*/ 313893 h 6857995"/>
              <a:gd name="connsiteX460" fmla="*/ 8750592 w 9143994"/>
              <a:gd name="connsiteY460" fmla="*/ 287858 h 6857995"/>
              <a:gd name="connsiteX461" fmla="*/ 8731967 w 9143994"/>
              <a:gd name="connsiteY461" fmla="*/ 262623 h 6857995"/>
              <a:gd name="connsiteX462" fmla="*/ 8747250 w 9143994"/>
              <a:gd name="connsiteY462" fmla="*/ 241193 h 6857995"/>
              <a:gd name="connsiteX463" fmla="*/ 8717185 w 9143994"/>
              <a:gd name="connsiteY463" fmla="*/ 217442 h 6857995"/>
              <a:gd name="connsiteX464" fmla="*/ 8693750 w 9143994"/>
              <a:gd name="connsiteY464" fmla="*/ 217442 h 6857995"/>
              <a:gd name="connsiteX465" fmla="*/ 8673806 w 9143994"/>
              <a:gd name="connsiteY465" fmla="*/ 217442 h 6857995"/>
              <a:gd name="connsiteX466" fmla="*/ 8590334 w 9143994"/>
              <a:gd name="connsiteY466" fmla="*/ 217442 h 6857995"/>
              <a:gd name="connsiteX467" fmla="*/ 8590334 w 9143994"/>
              <a:gd name="connsiteY467" fmla="*/ 283811 h 6857995"/>
              <a:gd name="connsiteX468" fmla="*/ 8628384 w 9143994"/>
              <a:gd name="connsiteY468" fmla="*/ 316604 h 6857995"/>
              <a:gd name="connsiteX469" fmla="*/ 8666842 w 9143994"/>
              <a:gd name="connsiteY469" fmla="*/ 283811 h 6857995"/>
              <a:gd name="connsiteX470" fmla="*/ 8666842 w 9143994"/>
              <a:gd name="connsiteY470" fmla="*/ 217442 h 6857995"/>
              <a:gd name="connsiteX471" fmla="*/ 8647418 w 9143994"/>
              <a:gd name="connsiteY471" fmla="*/ 217442 h 6857995"/>
              <a:gd name="connsiteX472" fmla="*/ 8647418 w 9143994"/>
              <a:gd name="connsiteY472" fmla="*/ 285555 h 6857995"/>
              <a:gd name="connsiteX473" fmla="*/ 8628365 w 9143994"/>
              <a:gd name="connsiteY473" fmla="*/ 300783 h 6857995"/>
              <a:gd name="connsiteX474" fmla="*/ 8609442 w 9143994"/>
              <a:gd name="connsiteY474" fmla="*/ 285555 h 6857995"/>
              <a:gd name="connsiteX475" fmla="*/ 8609442 w 9143994"/>
              <a:gd name="connsiteY475" fmla="*/ 217442 h 6857995"/>
              <a:gd name="connsiteX476" fmla="*/ 8440809 w 9143994"/>
              <a:gd name="connsiteY476" fmla="*/ 217442 h 6857995"/>
              <a:gd name="connsiteX477" fmla="*/ 8440809 w 9143994"/>
              <a:gd name="connsiteY477" fmla="*/ 234155 h 6857995"/>
              <a:gd name="connsiteX478" fmla="*/ 8464393 w 9143994"/>
              <a:gd name="connsiteY478" fmla="*/ 234155 h 6857995"/>
              <a:gd name="connsiteX479" fmla="*/ 8464393 w 9143994"/>
              <a:gd name="connsiteY479" fmla="*/ 313893 h 6857995"/>
              <a:gd name="connsiteX480" fmla="*/ 8484225 w 9143994"/>
              <a:gd name="connsiteY480" fmla="*/ 313893 h 6857995"/>
              <a:gd name="connsiteX481" fmla="*/ 8484225 w 9143994"/>
              <a:gd name="connsiteY481" fmla="*/ 234155 h 6857995"/>
              <a:gd name="connsiteX482" fmla="*/ 8507809 w 9143994"/>
              <a:gd name="connsiteY482" fmla="*/ 234155 h 6857995"/>
              <a:gd name="connsiteX483" fmla="*/ 8507809 w 9143994"/>
              <a:gd name="connsiteY483" fmla="*/ 217442 h 6857995"/>
              <a:gd name="connsiteX484" fmla="*/ 8484225 w 9143994"/>
              <a:gd name="connsiteY484" fmla="*/ 217442 h 6857995"/>
              <a:gd name="connsiteX485" fmla="*/ 8464393 w 9143994"/>
              <a:gd name="connsiteY485" fmla="*/ 217442 h 6857995"/>
              <a:gd name="connsiteX486" fmla="*/ 8416223 w 9143994"/>
              <a:gd name="connsiteY486" fmla="*/ 217442 h 6857995"/>
              <a:gd name="connsiteX487" fmla="*/ 8416223 w 9143994"/>
              <a:gd name="connsiteY487" fmla="*/ 313893 h 6857995"/>
              <a:gd name="connsiteX488" fmla="*/ 8435647 w 9143994"/>
              <a:gd name="connsiteY488" fmla="*/ 313893 h 6857995"/>
              <a:gd name="connsiteX489" fmla="*/ 8435647 w 9143994"/>
              <a:gd name="connsiteY489" fmla="*/ 217442 h 6857995"/>
              <a:gd name="connsiteX490" fmla="*/ 8312306 w 9143994"/>
              <a:gd name="connsiteY490" fmla="*/ 217442 h 6857995"/>
              <a:gd name="connsiteX491" fmla="*/ 8312306 w 9143994"/>
              <a:gd name="connsiteY491" fmla="*/ 313893 h 6857995"/>
              <a:gd name="connsiteX492" fmla="*/ 8330523 w 9143994"/>
              <a:gd name="connsiteY492" fmla="*/ 313893 h 6857995"/>
              <a:gd name="connsiteX493" fmla="*/ 8330523 w 9143994"/>
              <a:gd name="connsiteY493" fmla="*/ 242196 h 6857995"/>
              <a:gd name="connsiteX494" fmla="*/ 8350987 w 9143994"/>
              <a:gd name="connsiteY494" fmla="*/ 313893 h 6857995"/>
              <a:gd name="connsiteX495" fmla="*/ 8351823 w 9143994"/>
              <a:gd name="connsiteY495" fmla="*/ 313893 h 6857995"/>
              <a:gd name="connsiteX496" fmla="*/ 8368963 w 9143994"/>
              <a:gd name="connsiteY496" fmla="*/ 313893 h 6857995"/>
              <a:gd name="connsiteX497" fmla="*/ 8369780 w 9143994"/>
              <a:gd name="connsiteY497" fmla="*/ 313893 h 6857995"/>
              <a:gd name="connsiteX498" fmla="*/ 8390244 w 9143994"/>
              <a:gd name="connsiteY498" fmla="*/ 242196 h 6857995"/>
              <a:gd name="connsiteX499" fmla="*/ 8390244 w 9143994"/>
              <a:gd name="connsiteY499" fmla="*/ 313893 h 6857995"/>
              <a:gd name="connsiteX500" fmla="*/ 8408461 w 9143994"/>
              <a:gd name="connsiteY500" fmla="*/ 313893 h 6857995"/>
              <a:gd name="connsiteX501" fmla="*/ 8408461 w 9143994"/>
              <a:gd name="connsiteY501" fmla="*/ 217442 h 6857995"/>
              <a:gd name="connsiteX502" fmla="*/ 8398526 w 9143994"/>
              <a:gd name="connsiteY502" fmla="*/ 217442 h 6857995"/>
              <a:gd name="connsiteX503" fmla="*/ 8389965 w 9143994"/>
              <a:gd name="connsiteY503" fmla="*/ 217442 h 6857995"/>
              <a:gd name="connsiteX504" fmla="*/ 8380588 w 9143994"/>
              <a:gd name="connsiteY504" fmla="*/ 217442 h 6857995"/>
              <a:gd name="connsiteX505" fmla="*/ 8360383 w 9143994"/>
              <a:gd name="connsiteY505" fmla="*/ 285147 h 6857995"/>
              <a:gd name="connsiteX506" fmla="*/ 8340198 w 9143994"/>
              <a:gd name="connsiteY506" fmla="*/ 217442 h 6857995"/>
              <a:gd name="connsiteX507" fmla="*/ 8330839 w 9143994"/>
              <a:gd name="connsiteY507" fmla="*/ 217442 h 6857995"/>
              <a:gd name="connsiteX508" fmla="*/ 8322259 w 9143994"/>
              <a:gd name="connsiteY508" fmla="*/ 217442 h 6857995"/>
              <a:gd name="connsiteX509" fmla="*/ 8817073 w 9143994"/>
              <a:gd name="connsiteY509" fmla="*/ 214507 h 6857995"/>
              <a:gd name="connsiteX510" fmla="*/ 8781029 w 9143994"/>
              <a:gd name="connsiteY510" fmla="*/ 243792 h 6857995"/>
              <a:gd name="connsiteX511" fmla="*/ 8812394 w 9143994"/>
              <a:gd name="connsiteY511" fmla="*/ 273151 h 6857995"/>
              <a:gd name="connsiteX512" fmla="*/ 8836924 w 9143994"/>
              <a:gd name="connsiteY512" fmla="*/ 288118 h 6857995"/>
              <a:gd name="connsiteX513" fmla="*/ 8817686 w 9143994"/>
              <a:gd name="connsiteY513" fmla="*/ 300430 h 6857995"/>
              <a:gd name="connsiteX514" fmla="*/ 8798020 w 9143994"/>
              <a:gd name="connsiteY514" fmla="*/ 284274 h 6857995"/>
              <a:gd name="connsiteX515" fmla="*/ 8779302 w 9143994"/>
              <a:gd name="connsiteY515" fmla="*/ 284274 h 6857995"/>
              <a:gd name="connsiteX516" fmla="*/ 8818522 w 9143994"/>
              <a:gd name="connsiteY516" fmla="*/ 316381 h 6857995"/>
              <a:gd name="connsiteX517" fmla="*/ 8857221 w 9143994"/>
              <a:gd name="connsiteY517" fmla="*/ 285797 h 6857995"/>
              <a:gd name="connsiteX518" fmla="*/ 8829422 w 9143994"/>
              <a:gd name="connsiteY518" fmla="*/ 257459 h 6857995"/>
              <a:gd name="connsiteX519" fmla="*/ 8800565 w 9143994"/>
              <a:gd name="connsiteY519" fmla="*/ 242548 h 6857995"/>
              <a:gd name="connsiteX520" fmla="*/ 8817853 w 9143994"/>
              <a:gd name="connsiteY520" fmla="*/ 230682 h 6857995"/>
              <a:gd name="connsiteX521" fmla="*/ 8835383 w 9143994"/>
              <a:gd name="connsiteY521" fmla="*/ 245408 h 6857995"/>
              <a:gd name="connsiteX522" fmla="*/ 8854269 w 9143994"/>
              <a:gd name="connsiteY522" fmla="*/ 245408 h 6857995"/>
              <a:gd name="connsiteX523" fmla="*/ 8817073 w 9143994"/>
              <a:gd name="connsiteY523" fmla="*/ 214507 h 6857995"/>
              <a:gd name="connsiteX524" fmla="*/ 8545117 w 9143994"/>
              <a:gd name="connsiteY524" fmla="*/ 214507 h 6857995"/>
              <a:gd name="connsiteX525" fmla="*/ 8509035 w 9143994"/>
              <a:gd name="connsiteY525" fmla="*/ 243792 h 6857995"/>
              <a:gd name="connsiteX526" fmla="*/ 8540418 w 9143994"/>
              <a:gd name="connsiteY526" fmla="*/ 273151 h 6857995"/>
              <a:gd name="connsiteX527" fmla="*/ 8564968 w 9143994"/>
              <a:gd name="connsiteY527" fmla="*/ 288118 h 6857995"/>
              <a:gd name="connsiteX528" fmla="*/ 8545692 w 9143994"/>
              <a:gd name="connsiteY528" fmla="*/ 300430 h 6857995"/>
              <a:gd name="connsiteX529" fmla="*/ 8526082 w 9143994"/>
              <a:gd name="connsiteY529" fmla="*/ 284274 h 6857995"/>
              <a:gd name="connsiteX530" fmla="*/ 8507364 w 9143994"/>
              <a:gd name="connsiteY530" fmla="*/ 284274 h 6857995"/>
              <a:gd name="connsiteX531" fmla="*/ 8546565 w 9143994"/>
              <a:gd name="connsiteY531" fmla="*/ 316381 h 6857995"/>
              <a:gd name="connsiteX532" fmla="*/ 8585246 w 9143994"/>
              <a:gd name="connsiteY532" fmla="*/ 285797 h 6857995"/>
              <a:gd name="connsiteX533" fmla="*/ 8557447 w 9143994"/>
              <a:gd name="connsiteY533" fmla="*/ 257459 h 6857995"/>
              <a:gd name="connsiteX534" fmla="*/ 8528571 w 9143994"/>
              <a:gd name="connsiteY534" fmla="*/ 242548 h 6857995"/>
              <a:gd name="connsiteX535" fmla="*/ 8545859 w 9143994"/>
              <a:gd name="connsiteY535" fmla="*/ 230682 h 6857995"/>
              <a:gd name="connsiteX536" fmla="*/ 8563389 w 9143994"/>
              <a:gd name="connsiteY536" fmla="*/ 245408 h 6857995"/>
              <a:gd name="connsiteX537" fmla="*/ 8582294 w 9143994"/>
              <a:gd name="connsiteY537" fmla="*/ 245408 h 6857995"/>
              <a:gd name="connsiteX538" fmla="*/ 8545117 w 9143994"/>
              <a:gd name="connsiteY538" fmla="*/ 214507 h 6857995"/>
              <a:gd name="connsiteX539" fmla="*/ 8107442 w 9143994"/>
              <a:gd name="connsiteY539" fmla="*/ 127322 h 6857995"/>
              <a:gd name="connsiteX540" fmla="*/ 8049894 w 9143994"/>
              <a:gd name="connsiteY540" fmla="*/ 227042 h 6857995"/>
              <a:gd name="connsiteX541" fmla="*/ 8107442 w 9143994"/>
              <a:gd name="connsiteY541" fmla="*/ 326762 h 6857995"/>
              <a:gd name="connsiteX542" fmla="*/ 7992309 w 9143994"/>
              <a:gd name="connsiteY542" fmla="*/ 326762 h 6857995"/>
              <a:gd name="connsiteX543" fmla="*/ 7934724 w 9143994"/>
              <a:gd name="connsiteY543" fmla="*/ 426482 h 6857995"/>
              <a:gd name="connsiteX544" fmla="*/ 8049895 w 9143994"/>
              <a:gd name="connsiteY544" fmla="*/ 426482 h 6857995"/>
              <a:gd name="connsiteX545" fmla="*/ 8107443 w 9143994"/>
              <a:gd name="connsiteY545" fmla="*/ 326763 h 6857995"/>
              <a:gd name="connsiteX546" fmla="*/ 8165009 w 9143994"/>
              <a:gd name="connsiteY546" fmla="*/ 426482 h 6857995"/>
              <a:gd name="connsiteX547" fmla="*/ 8280161 w 9143994"/>
              <a:gd name="connsiteY547" fmla="*/ 426482 h 6857995"/>
              <a:gd name="connsiteX548" fmla="*/ 8222575 w 9143994"/>
              <a:gd name="connsiteY548" fmla="*/ 326762 h 6857995"/>
              <a:gd name="connsiteX549" fmla="*/ 8107443 w 9143994"/>
              <a:gd name="connsiteY549" fmla="*/ 326762 h 6857995"/>
              <a:gd name="connsiteX550" fmla="*/ 8165009 w 9143994"/>
              <a:gd name="connsiteY550" fmla="*/ 227042 h 6857995"/>
              <a:gd name="connsiteX551" fmla="*/ 0 w 9143994"/>
              <a:gd name="connsiteY551" fmla="*/ 0 h 6857995"/>
              <a:gd name="connsiteX552" fmla="*/ 9143994 w 9143994"/>
              <a:gd name="connsiteY552" fmla="*/ 0 h 6857995"/>
              <a:gd name="connsiteX553" fmla="*/ 9143994 w 9143994"/>
              <a:gd name="connsiteY553" fmla="*/ 6857995 h 6857995"/>
              <a:gd name="connsiteX554" fmla="*/ 8569595 w 9143994"/>
              <a:gd name="connsiteY554" fmla="*/ 6857995 h 6857995"/>
              <a:gd name="connsiteX555" fmla="*/ 8569595 w 9143994"/>
              <a:gd name="connsiteY555" fmla="*/ 6587994 h 6857995"/>
              <a:gd name="connsiteX556" fmla="*/ 8558795 w 9143994"/>
              <a:gd name="connsiteY556" fmla="*/ 6587994 h 6857995"/>
              <a:gd name="connsiteX557" fmla="*/ 8558795 w 9143994"/>
              <a:gd name="connsiteY557" fmla="*/ 6857995 h 6857995"/>
              <a:gd name="connsiteX558" fmla="*/ 0 w 9143994"/>
              <a:gd name="connsiteY558"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9143994" h="6857995">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8569595" y="6857995"/>
                </a:lnTo>
                <a:lnTo>
                  <a:pt x="8569595" y="6587994"/>
                </a:lnTo>
                <a:lnTo>
                  <a:pt x="8558795" y="6587994"/>
                </a:lnTo>
                <a:lnTo>
                  <a:pt x="8558795" y="6857995"/>
                </a:lnTo>
                <a:lnTo>
                  <a:pt x="0" y="6857995"/>
                </a:lnTo>
                <a:close/>
              </a:path>
            </a:pathLst>
          </a:custGeom>
        </p:spPr>
        <p:txBody>
          <a:bodyPr wrap="square">
            <a:noAutofit/>
          </a:bodyPr>
          <a:lstStyle/>
          <a:p>
            <a:r>
              <a:rPr kumimoji="1" lang="ja-JP" altLang="en-US"/>
              <a:t>アイコンをクリックして図を追加</a:t>
            </a:r>
          </a:p>
        </p:txBody>
      </p:sp>
      <p:sp>
        <p:nvSpPr>
          <p:cNvPr id="90" name="Slide Number Divider with 0.1pt Outline">
            <a:extLst>
              <a:ext uri="{FF2B5EF4-FFF2-40B4-BE49-F238E27FC236}">
                <a16:creationId xmlns:a16="http://schemas.microsoft.com/office/drawing/2014/main" id="{0E3258E2-35C1-4317-9133-96465B4B10B0}"/>
              </a:ext>
            </a:extLst>
          </p:cNvPr>
          <p:cNvSpPr/>
          <p:nvPr/>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92" name="Copyright">
            <a:extLst>
              <a:ext uri="{FF2B5EF4-FFF2-40B4-BE49-F238E27FC236}">
                <a16:creationId xmlns:a16="http://schemas.microsoft.com/office/drawing/2014/main" id="{0590339F-E92E-45F7-AE8E-B1B88F92499B}"/>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000000"/>
                </a:solidFill>
              </a:rPr>
              <a:t>©Mitsubishi</a:t>
            </a:r>
            <a:r>
              <a:rPr kumimoji="1" lang="ja-JP" altLang="en-US" sz="600" dirty="0">
                <a:solidFill>
                  <a:srgbClr val="000000"/>
                </a:solidFill>
              </a:rPr>
              <a:t> </a:t>
            </a:r>
            <a:r>
              <a:rPr kumimoji="1" lang="en-US" altLang="ja-JP" sz="600" dirty="0">
                <a:solidFill>
                  <a:srgbClr val="000000"/>
                </a:solidFill>
              </a:rPr>
              <a:t>Electric</a:t>
            </a:r>
            <a:r>
              <a:rPr kumimoji="1" lang="ja-JP" altLang="en-US" sz="600" dirty="0">
                <a:solidFill>
                  <a:srgbClr val="000000"/>
                </a:solidFill>
              </a:rPr>
              <a:t> </a:t>
            </a:r>
            <a:r>
              <a:rPr kumimoji="1" lang="en-US" altLang="ja-JP" sz="600" dirty="0">
                <a:solidFill>
                  <a:srgbClr val="000000"/>
                </a:solidFill>
              </a:rPr>
              <a:t>Corporation</a:t>
            </a:r>
            <a:endParaRPr kumimoji="1" lang="ja-JP" altLang="en-US" sz="600" dirty="0">
              <a:solidFill>
                <a:srgbClr val="000000"/>
              </a:solidFill>
            </a:endParaRPr>
          </a:p>
        </p:txBody>
      </p:sp>
      <p:grpSp>
        <p:nvGrpSpPr>
          <p:cNvPr id="189" name="ME Logo with 0.1pt Outline">
            <a:extLst>
              <a:ext uri="{FF2B5EF4-FFF2-40B4-BE49-F238E27FC236}">
                <a16:creationId xmlns:a16="http://schemas.microsoft.com/office/drawing/2014/main" id="{02572872-1C82-45EE-AD28-AD5BFAB55F1E}"/>
              </a:ext>
            </a:extLst>
          </p:cNvPr>
          <p:cNvGrpSpPr/>
          <p:nvPr/>
        </p:nvGrpSpPr>
        <p:grpSpPr>
          <a:xfrm>
            <a:off x="7934730" y="127323"/>
            <a:ext cx="1033210" cy="431118"/>
            <a:chOff x="7934730" y="127323"/>
            <a:chExt cx="1033210" cy="431118"/>
          </a:xfrm>
        </p:grpSpPr>
        <p:grpSp>
          <p:nvGrpSpPr>
            <p:cNvPr id="20" name="Group 19">
              <a:extLst>
                <a:ext uri="{FF2B5EF4-FFF2-40B4-BE49-F238E27FC236}">
                  <a16:creationId xmlns:a16="http://schemas.microsoft.com/office/drawing/2014/main" id="{04BA5A9A-C2EB-4016-84AE-64D4144D1118}"/>
                </a:ext>
              </a:extLst>
            </p:cNvPr>
            <p:cNvGrpSpPr/>
            <p:nvPr/>
          </p:nvGrpSpPr>
          <p:grpSpPr>
            <a:xfrm>
              <a:off x="7935482" y="465257"/>
              <a:ext cx="1032458" cy="93184"/>
              <a:chOff x="6732779" y="465257"/>
              <a:chExt cx="1032458" cy="93184"/>
            </a:xfrm>
          </p:grpSpPr>
          <p:sp>
            <p:nvSpPr>
              <p:cNvPr id="46" name="Freeform: Shape 45">
                <a:extLst>
                  <a:ext uri="{FF2B5EF4-FFF2-40B4-BE49-F238E27FC236}">
                    <a16:creationId xmlns:a16="http://schemas.microsoft.com/office/drawing/2014/main" id="{AF505A1A-C483-4B4B-B6FB-13A8CFA9B5E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7" name="Freeform: Shape 46">
                <a:extLst>
                  <a:ext uri="{FF2B5EF4-FFF2-40B4-BE49-F238E27FC236}">
                    <a16:creationId xmlns:a16="http://schemas.microsoft.com/office/drawing/2014/main" id="{A607E61D-10A2-42AC-95CF-B20E8A0EA6E9}"/>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8" name="Freeform: Shape 47">
                <a:extLst>
                  <a:ext uri="{FF2B5EF4-FFF2-40B4-BE49-F238E27FC236}">
                    <a16:creationId xmlns:a16="http://schemas.microsoft.com/office/drawing/2014/main" id="{E5402B2D-70A6-434A-8A1E-584C96BDAFDA}"/>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49" name="Freeform: Shape 48">
                <a:extLst>
                  <a:ext uri="{FF2B5EF4-FFF2-40B4-BE49-F238E27FC236}">
                    <a16:creationId xmlns:a16="http://schemas.microsoft.com/office/drawing/2014/main" id="{BD03D161-3C76-46C8-805D-D94E3B97DD8B}"/>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0" name="Freeform: Shape 49">
                <a:extLst>
                  <a:ext uri="{FF2B5EF4-FFF2-40B4-BE49-F238E27FC236}">
                    <a16:creationId xmlns:a16="http://schemas.microsoft.com/office/drawing/2014/main" id="{866AB818-16E9-4730-8919-4AD08CF67061}"/>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1" name="Freeform: Shape 50">
                <a:extLst>
                  <a:ext uri="{FF2B5EF4-FFF2-40B4-BE49-F238E27FC236}">
                    <a16:creationId xmlns:a16="http://schemas.microsoft.com/office/drawing/2014/main" id="{D379F28A-B1C4-4B58-B9F0-87C872EFC1B6}"/>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2" name="Freeform: Shape 51">
                <a:extLst>
                  <a:ext uri="{FF2B5EF4-FFF2-40B4-BE49-F238E27FC236}">
                    <a16:creationId xmlns:a16="http://schemas.microsoft.com/office/drawing/2014/main" id="{30E9F66E-1C23-48D3-BEBE-D73A74A3E8CD}"/>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3" name="Freeform: Shape 52">
                <a:extLst>
                  <a:ext uri="{FF2B5EF4-FFF2-40B4-BE49-F238E27FC236}">
                    <a16:creationId xmlns:a16="http://schemas.microsoft.com/office/drawing/2014/main" id="{91E530B0-033D-4136-B481-3CB36BD78598}"/>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4" name="Freeform: Shape 53">
                <a:extLst>
                  <a:ext uri="{FF2B5EF4-FFF2-40B4-BE49-F238E27FC236}">
                    <a16:creationId xmlns:a16="http://schemas.microsoft.com/office/drawing/2014/main" id="{EBF11D2E-F716-42DD-9240-DFAE01E55123}"/>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5" name="Freeform: Shape 54">
                <a:extLst>
                  <a:ext uri="{FF2B5EF4-FFF2-40B4-BE49-F238E27FC236}">
                    <a16:creationId xmlns:a16="http://schemas.microsoft.com/office/drawing/2014/main" id="{63C628A8-930C-4534-AF21-85F2DBE2A9E9}"/>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6" name="Freeform: Shape 55">
                <a:extLst>
                  <a:ext uri="{FF2B5EF4-FFF2-40B4-BE49-F238E27FC236}">
                    <a16:creationId xmlns:a16="http://schemas.microsoft.com/office/drawing/2014/main" id="{D5CF21E1-D149-42A2-8835-F3F956E83F44}"/>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7" name="Freeform: Shape 56">
                <a:extLst>
                  <a:ext uri="{FF2B5EF4-FFF2-40B4-BE49-F238E27FC236}">
                    <a16:creationId xmlns:a16="http://schemas.microsoft.com/office/drawing/2014/main" id="{7D128226-E99A-44D9-9115-B006C0BB2981}"/>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58" name="Freeform: Shape 57">
                <a:extLst>
                  <a:ext uri="{FF2B5EF4-FFF2-40B4-BE49-F238E27FC236}">
                    <a16:creationId xmlns:a16="http://schemas.microsoft.com/office/drawing/2014/main" id="{2DE09028-EC4E-4566-8A23-C9A46EAB35D3}"/>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59" name="Freeform: Shape 58">
                <a:extLst>
                  <a:ext uri="{FF2B5EF4-FFF2-40B4-BE49-F238E27FC236}">
                    <a16:creationId xmlns:a16="http://schemas.microsoft.com/office/drawing/2014/main" id="{30CF870A-6680-48E0-B5D1-E34AE29020E7}"/>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60" name="Freeform: Shape 59">
                <a:extLst>
                  <a:ext uri="{FF2B5EF4-FFF2-40B4-BE49-F238E27FC236}">
                    <a16:creationId xmlns:a16="http://schemas.microsoft.com/office/drawing/2014/main" id="{374C081C-E6AE-4E2B-AB4E-F032FA9D9228}"/>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1" name="Freeform: Shape 60">
                <a:extLst>
                  <a:ext uri="{FF2B5EF4-FFF2-40B4-BE49-F238E27FC236}">
                    <a16:creationId xmlns:a16="http://schemas.microsoft.com/office/drawing/2014/main" id="{8F219508-76B2-4FE3-9611-E473FFC146AF}"/>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62" name="Freeform: Shape 61">
                <a:extLst>
                  <a:ext uri="{FF2B5EF4-FFF2-40B4-BE49-F238E27FC236}">
                    <a16:creationId xmlns:a16="http://schemas.microsoft.com/office/drawing/2014/main" id="{C0524693-A51E-4CC9-9DE7-5345590BA429}"/>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3" name="Freeform: Shape 62">
                <a:extLst>
                  <a:ext uri="{FF2B5EF4-FFF2-40B4-BE49-F238E27FC236}">
                    <a16:creationId xmlns:a16="http://schemas.microsoft.com/office/drawing/2014/main" id="{8309235D-73A6-4B57-8005-7422B0D42AB4}"/>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64" name="Freeform: Shape 63">
                <a:extLst>
                  <a:ext uri="{FF2B5EF4-FFF2-40B4-BE49-F238E27FC236}">
                    <a16:creationId xmlns:a16="http://schemas.microsoft.com/office/drawing/2014/main" id="{732BB957-DCC4-4ADC-A06F-FD2CB1C921D5}"/>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23" name="Group 22">
              <a:extLst>
                <a:ext uri="{FF2B5EF4-FFF2-40B4-BE49-F238E27FC236}">
                  <a16:creationId xmlns:a16="http://schemas.microsoft.com/office/drawing/2014/main" id="{BA2A34EC-9B59-4691-8890-1F5C11D93086}"/>
                </a:ext>
              </a:extLst>
            </p:cNvPr>
            <p:cNvGrpSpPr/>
            <p:nvPr/>
          </p:nvGrpSpPr>
          <p:grpSpPr>
            <a:xfrm>
              <a:off x="7934730" y="127323"/>
              <a:ext cx="345436" cy="299160"/>
              <a:chOff x="6732027" y="127323"/>
              <a:chExt cx="345436" cy="299160"/>
            </a:xfrm>
          </p:grpSpPr>
          <p:sp>
            <p:nvSpPr>
              <p:cNvPr id="43" name="Freeform: Shape 42">
                <a:extLst>
                  <a:ext uri="{FF2B5EF4-FFF2-40B4-BE49-F238E27FC236}">
                    <a16:creationId xmlns:a16="http://schemas.microsoft.com/office/drawing/2014/main" id="{C9927FEB-40C0-46A5-9DA7-E5B9D512AFDF}"/>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44" name="Freeform: Shape 43">
                <a:extLst>
                  <a:ext uri="{FF2B5EF4-FFF2-40B4-BE49-F238E27FC236}">
                    <a16:creationId xmlns:a16="http://schemas.microsoft.com/office/drawing/2014/main" id="{DA76E601-5909-4AFD-A9C1-6A73D437D00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45" name="Freeform: Shape 44">
                <a:extLst>
                  <a:ext uri="{FF2B5EF4-FFF2-40B4-BE49-F238E27FC236}">
                    <a16:creationId xmlns:a16="http://schemas.microsoft.com/office/drawing/2014/main" id="{A9B4A710-DFE4-4B2C-B2D8-31D2999272DC}"/>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24" name="Group 23">
              <a:extLst>
                <a:ext uri="{FF2B5EF4-FFF2-40B4-BE49-F238E27FC236}">
                  <a16:creationId xmlns:a16="http://schemas.microsoft.com/office/drawing/2014/main" id="{66E14946-72E9-48D3-BF00-444B8EEFC092}"/>
                </a:ext>
              </a:extLst>
            </p:cNvPr>
            <p:cNvGrpSpPr/>
            <p:nvPr/>
          </p:nvGrpSpPr>
          <p:grpSpPr>
            <a:xfrm>
              <a:off x="8312312" y="214508"/>
              <a:ext cx="654477" cy="214037"/>
              <a:chOff x="7109609" y="214508"/>
              <a:chExt cx="654477" cy="214037"/>
            </a:xfrm>
          </p:grpSpPr>
          <p:sp>
            <p:nvSpPr>
              <p:cNvPr id="25" name="Freeform: Shape 24">
                <a:extLst>
                  <a:ext uri="{FF2B5EF4-FFF2-40B4-BE49-F238E27FC236}">
                    <a16:creationId xmlns:a16="http://schemas.microsoft.com/office/drawing/2014/main" id="{7B02E5A2-CDD2-4D0E-AB8B-388F43749780}"/>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6" name="Freeform: Shape 25">
                <a:extLst>
                  <a:ext uri="{FF2B5EF4-FFF2-40B4-BE49-F238E27FC236}">
                    <a16:creationId xmlns:a16="http://schemas.microsoft.com/office/drawing/2014/main" id="{2B2FADDC-2887-4AC1-AB45-0589C4B5F9CF}"/>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7" name="Freeform: Shape 26">
                <a:extLst>
                  <a:ext uri="{FF2B5EF4-FFF2-40B4-BE49-F238E27FC236}">
                    <a16:creationId xmlns:a16="http://schemas.microsoft.com/office/drawing/2014/main" id="{3FB7AA7F-5659-4434-A975-7CCECDE271AB}"/>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8" name="Freeform: Shape 27">
                <a:extLst>
                  <a:ext uri="{FF2B5EF4-FFF2-40B4-BE49-F238E27FC236}">
                    <a16:creationId xmlns:a16="http://schemas.microsoft.com/office/drawing/2014/main" id="{BEBA7935-D659-4989-8A1D-8DEBBA73C20C}"/>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9" name="Freeform: Shape 28">
                <a:extLst>
                  <a:ext uri="{FF2B5EF4-FFF2-40B4-BE49-F238E27FC236}">
                    <a16:creationId xmlns:a16="http://schemas.microsoft.com/office/drawing/2014/main" id="{12AE5499-10A5-4ED4-940E-2C395B83716C}"/>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 name="Freeform: Shape 29">
                <a:extLst>
                  <a:ext uri="{FF2B5EF4-FFF2-40B4-BE49-F238E27FC236}">
                    <a16:creationId xmlns:a16="http://schemas.microsoft.com/office/drawing/2014/main" id="{E81BB203-D30D-44DC-94E8-99F72F179F9A}"/>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 name="Freeform: Shape 30">
                <a:extLst>
                  <a:ext uri="{FF2B5EF4-FFF2-40B4-BE49-F238E27FC236}">
                    <a16:creationId xmlns:a16="http://schemas.microsoft.com/office/drawing/2014/main" id="{6AB90161-C740-4642-9A39-E7BB6B6509F6}"/>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 name="Freeform: Shape 31">
                <a:extLst>
                  <a:ext uri="{FF2B5EF4-FFF2-40B4-BE49-F238E27FC236}">
                    <a16:creationId xmlns:a16="http://schemas.microsoft.com/office/drawing/2014/main" id="{D272CD18-CB0B-4D04-96D5-B40A0137AEE5}"/>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3" name="Freeform: Shape 32">
                <a:extLst>
                  <a:ext uri="{FF2B5EF4-FFF2-40B4-BE49-F238E27FC236}">
                    <a16:creationId xmlns:a16="http://schemas.microsoft.com/office/drawing/2014/main" id="{3003AAF2-2B27-4893-A0CC-BDA5D6873888}"/>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4" name="Freeform: Shape 33">
                <a:extLst>
                  <a:ext uri="{FF2B5EF4-FFF2-40B4-BE49-F238E27FC236}">
                    <a16:creationId xmlns:a16="http://schemas.microsoft.com/office/drawing/2014/main" id="{FB166E40-42D8-42B1-9B26-FB2E805E8804}"/>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5" name="Freeform: Shape 34">
                <a:extLst>
                  <a:ext uri="{FF2B5EF4-FFF2-40B4-BE49-F238E27FC236}">
                    <a16:creationId xmlns:a16="http://schemas.microsoft.com/office/drawing/2014/main" id="{63624E05-946B-405B-BF0C-7C8C6405082F}"/>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6" name="Freeform: Shape 35">
                <a:extLst>
                  <a:ext uri="{FF2B5EF4-FFF2-40B4-BE49-F238E27FC236}">
                    <a16:creationId xmlns:a16="http://schemas.microsoft.com/office/drawing/2014/main" id="{488F2175-4E35-403C-9875-2463E9CCAF10}"/>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7" name="Freeform: Shape 36">
                <a:extLst>
                  <a:ext uri="{FF2B5EF4-FFF2-40B4-BE49-F238E27FC236}">
                    <a16:creationId xmlns:a16="http://schemas.microsoft.com/office/drawing/2014/main" id="{E6E1F1F5-41F3-4074-8105-7B9E3EBB9725}"/>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8" name="Freeform: Shape 37">
                <a:extLst>
                  <a:ext uri="{FF2B5EF4-FFF2-40B4-BE49-F238E27FC236}">
                    <a16:creationId xmlns:a16="http://schemas.microsoft.com/office/drawing/2014/main" id="{FC019CF3-5A6A-4B86-AB6E-BFCF133B03D9}"/>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9" name="Freeform: Shape 38">
                <a:extLst>
                  <a:ext uri="{FF2B5EF4-FFF2-40B4-BE49-F238E27FC236}">
                    <a16:creationId xmlns:a16="http://schemas.microsoft.com/office/drawing/2014/main" id="{0A35672E-30E7-48FB-BBC6-9F97D5A22505}"/>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0" name="Freeform: Shape 39">
                <a:extLst>
                  <a:ext uri="{FF2B5EF4-FFF2-40B4-BE49-F238E27FC236}">
                    <a16:creationId xmlns:a16="http://schemas.microsoft.com/office/drawing/2014/main" id="{BC22C14B-7ABF-4CC9-987B-E3EE7B96F281}"/>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1" name="Freeform: Shape 40">
                <a:extLst>
                  <a:ext uri="{FF2B5EF4-FFF2-40B4-BE49-F238E27FC236}">
                    <a16:creationId xmlns:a16="http://schemas.microsoft.com/office/drawing/2014/main" id="{1FF1D8BF-A6D3-47AD-B537-FD20946BB370}"/>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42" name="Freeform: Shape 41">
                <a:extLst>
                  <a:ext uri="{FF2B5EF4-FFF2-40B4-BE49-F238E27FC236}">
                    <a16:creationId xmlns:a16="http://schemas.microsoft.com/office/drawing/2014/main" id="{03B7E86A-347D-40FB-821A-958FCEDFA6BE}"/>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2" name="Section Title"/>
          <p:cNvSpPr>
            <a:spLocks noGrp="1"/>
          </p:cNvSpPr>
          <p:nvPr>
            <p:ph type="title"/>
          </p:nvPr>
        </p:nvSpPr>
        <p:spPr>
          <a:xfrm>
            <a:off x="3629550" y="3304801"/>
            <a:ext cx="4575763" cy="537924"/>
          </a:xfrm>
        </p:spPr>
        <p:txBody>
          <a:bodyPr lIns="536400" tIns="0" rIns="0" bIns="0" anchor="t"/>
          <a:lstStyle>
            <a:lvl1pPr>
              <a:defRPr sz="2500" spc="650" baseline="0">
                <a:solidFill>
                  <a:schemeClr val="tx1"/>
                </a:solidFill>
                <a:latin typeface="+mj-lt"/>
                <a:ea typeface="+mj-ea"/>
              </a:defRPr>
            </a:lvl1pPr>
          </a:lstStyle>
          <a:p>
            <a:r>
              <a:rPr lang="ja-JP" altLang="en-US"/>
              <a:t>マスター タイトルの書式設定</a:t>
            </a:r>
            <a:endParaRPr lang="en-US" dirty="0"/>
          </a:p>
        </p:txBody>
      </p:sp>
      <p:sp>
        <p:nvSpPr>
          <p:cNvPr id="3" name="Section Subtitle"/>
          <p:cNvSpPr>
            <a:spLocks noGrp="1"/>
          </p:cNvSpPr>
          <p:nvPr>
            <p:ph type="body" idx="1"/>
          </p:nvPr>
        </p:nvSpPr>
        <p:spPr>
          <a:xfrm>
            <a:off x="3629550" y="2939542"/>
            <a:ext cx="4575764" cy="363600"/>
          </a:xfrm>
        </p:spPr>
        <p:txBody>
          <a:bodyPr lIns="565200" tIns="0" rIns="0" bIns="79200" anchor="b">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050" b="1" spc="300" baseline="0">
                <a:solidFill>
                  <a:srgbClr val="E60012"/>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ja-JP" altLang="en-US"/>
              <a:t>マスター テキストの書式設定</a:t>
            </a:r>
          </a:p>
        </p:txBody>
      </p:sp>
      <p:sp>
        <p:nvSpPr>
          <p:cNvPr id="16" name="Section Number Placeholder"/>
          <p:cNvSpPr>
            <a:spLocks noGrp="1"/>
          </p:cNvSpPr>
          <p:nvPr>
            <p:ph type="body" sz="quarter" idx="13" hasCustomPrompt="1"/>
          </p:nvPr>
        </p:nvSpPr>
        <p:spPr>
          <a:xfrm>
            <a:off x="2047583" y="2939543"/>
            <a:ext cx="1581968" cy="903181"/>
          </a:xfrm>
          <a:noFill/>
        </p:spPr>
        <p:txBody>
          <a:bodyPr lIns="0" tIns="0" rIns="0" bIns="61200" anchor="ctr">
            <a:noAutofit/>
          </a:bodyPr>
          <a:lstStyle>
            <a:lvl1pPr marL="0" indent="0" algn="ctr">
              <a:buNone/>
              <a:defRPr sz="3600" b="1">
                <a:solidFill>
                  <a:schemeClr val="tx1"/>
                </a:solidFill>
                <a:latin typeface="+mj-lt"/>
                <a:ea typeface="+mj-ea"/>
              </a:defRPr>
            </a:lvl1pPr>
          </a:lstStyle>
          <a:p>
            <a:pPr lvl="0"/>
            <a:r>
              <a:rPr kumimoji="1" lang="en-US" altLang="ja-JP"/>
              <a:t>#</a:t>
            </a:r>
            <a:endParaRPr kumimoji="1" lang="ja-JP" altLang="en-US"/>
          </a:p>
        </p:txBody>
      </p:sp>
      <p:sp>
        <p:nvSpPr>
          <p:cNvPr id="5" name="Date Placeholder">
            <a:extLst>
              <a:ext uri="{FF2B5EF4-FFF2-40B4-BE49-F238E27FC236}">
                <a16:creationId xmlns:a16="http://schemas.microsoft.com/office/drawing/2014/main" id="{4D29C90F-3FB6-40CF-9F13-E6C31FC26DEF}"/>
              </a:ext>
            </a:extLst>
          </p:cNvPr>
          <p:cNvSpPr>
            <a:spLocks noGrp="1"/>
          </p:cNvSpPr>
          <p:nvPr>
            <p:ph type="dt" sz="half" idx="14"/>
          </p:nvPr>
        </p:nvSpPr>
        <p:spPr/>
        <p:txBody>
          <a:bodyPr/>
          <a:lstStyle>
            <a:lvl1pPr>
              <a:defRPr>
                <a:solidFill>
                  <a:srgbClr val="000000"/>
                </a:solidFill>
              </a:defRPr>
            </a:lvl1pPr>
          </a:lstStyle>
          <a:p>
            <a:fld id="{6FB847AA-358F-4BA1-B13F-6A595828EE0D}" type="datetimeFigureOut">
              <a:rPr kumimoji="1" lang="ja-JP" altLang="en-US" smtClean="0"/>
              <a:t>2023/2/7</a:t>
            </a:fld>
            <a:endParaRPr kumimoji="1" lang="ja-JP" altLang="en-US"/>
          </a:p>
        </p:txBody>
      </p:sp>
      <p:sp>
        <p:nvSpPr>
          <p:cNvPr id="6" name="Footer Placeholder">
            <a:extLst>
              <a:ext uri="{FF2B5EF4-FFF2-40B4-BE49-F238E27FC236}">
                <a16:creationId xmlns:a16="http://schemas.microsoft.com/office/drawing/2014/main" id="{A56E77C5-9C93-4DD3-9B27-48B26EB21FCA}"/>
              </a:ext>
            </a:extLst>
          </p:cNvPr>
          <p:cNvSpPr>
            <a:spLocks noGrp="1"/>
          </p:cNvSpPr>
          <p:nvPr>
            <p:ph type="ftr" sz="quarter" idx="15"/>
          </p:nvPr>
        </p:nvSpPr>
        <p:spPr/>
        <p:txBody>
          <a:bodyPr/>
          <a:lstStyle>
            <a:lvl1pPr>
              <a:defRPr>
                <a:solidFill>
                  <a:srgbClr val="000000"/>
                </a:solidFill>
              </a:defRPr>
            </a:lvl1pPr>
          </a:lstStyle>
          <a:p>
            <a:endParaRPr kumimoji="1" lang="ja-JP" altLang="en-US"/>
          </a:p>
        </p:txBody>
      </p:sp>
      <p:sp>
        <p:nvSpPr>
          <p:cNvPr id="7" name="Slide Number Placeholder">
            <a:extLst>
              <a:ext uri="{FF2B5EF4-FFF2-40B4-BE49-F238E27FC236}">
                <a16:creationId xmlns:a16="http://schemas.microsoft.com/office/drawing/2014/main" id="{F3E3761D-F92F-4B00-8121-58B2B884B5DB}"/>
              </a:ext>
            </a:extLst>
          </p:cNvPr>
          <p:cNvSpPr>
            <a:spLocks noGrp="1"/>
          </p:cNvSpPr>
          <p:nvPr>
            <p:ph type="sldNum" sz="quarter" idx="16"/>
          </p:nvPr>
        </p:nvSpPr>
        <p:spPr/>
        <p:txBody>
          <a:bodyPr/>
          <a:lstStyle>
            <a:lvl1pPr>
              <a:defRPr>
                <a:solidFill>
                  <a:srgbClr val="000000"/>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61522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エンディング">
    <p:spTree>
      <p:nvGrpSpPr>
        <p:cNvPr id="1" name=""/>
        <p:cNvGrpSpPr/>
        <p:nvPr/>
      </p:nvGrpSpPr>
      <p:grpSpPr>
        <a:xfrm>
          <a:off x="0" y="0"/>
          <a:ext cx="0" cy="0"/>
          <a:chOff x="0" y="0"/>
          <a:chExt cx="0" cy="0"/>
        </a:xfrm>
      </p:grpSpPr>
      <p:grpSp>
        <p:nvGrpSpPr>
          <p:cNvPr id="100" name="ME Logo">
            <a:extLst>
              <a:ext uri="{FF2B5EF4-FFF2-40B4-BE49-F238E27FC236}">
                <a16:creationId xmlns:a16="http://schemas.microsoft.com/office/drawing/2014/main" id="{82ABC0B8-4912-481B-A203-E6227FD96E34}"/>
              </a:ext>
            </a:extLst>
          </p:cNvPr>
          <p:cNvGrpSpPr/>
          <p:nvPr/>
        </p:nvGrpSpPr>
        <p:grpSpPr>
          <a:xfrm>
            <a:off x="1371601" y="1866900"/>
            <a:ext cx="6400800" cy="2670804"/>
            <a:chOff x="6732027" y="127323"/>
            <a:chExt cx="1033210" cy="431118"/>
          </a:xfrm>
        </p:grpSpPr>
        <p:grpSp>
          <p:nvGrpSpPr>
            <p:cNvPr id="101" name="Group 100">
              <a:extLst>
                <a:ext uri="{FF2B5EF4-FFF2-40B4-BE49-F238E27FC236}">
                  <a16:creationId xmlns:a16="http://schemas.microsoft.com/office/drawing/2014/main" id="{93C22B43-7978-439D-976F-94658605B118}"/>
                </a:ext>
              </a:extLst>
            </p:cNvPr>
            <p:cNvGrpSpPr/>
            <p:nvPr/>
          </p:nvGrpSpPr>
          <p:grpSpPr>
            <a:xfrm>
              <a:off x="6732779" y="465257"/>
              <a:ext cx="1032458" cy="93184"/>
              <a:chOff x="6732779" y="465257"/>
              <a:chExt cx="1032458" cy="93184"/>
            </a:xfrm>
          </p:grpSpPr>
          <p:sp>
            <p:nvSpPr>
              <p:cNvPr id="137" name="Freeform: Shape 136">
                <a:extLst>
                  <a:ext uri="{FF2B5EF4-FFF2-40B4-BE49-F238E27FC236}">
                    <a16:creationId xmlns:a16="http://schemas.microsoft.com/office/drawing/2014/main" id="{F3BB93A6-2975-49C6-BB2E-2C7F6A0B8414}"/>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pPr algn="ctr"/>
                <a:endParaRPr lang="ja-JP" altLang="en-US"/>
              </a:p>
            </p:txBody>
          </p:sp>
          <p:sp>
            <p:nvSpPr>
              <p:cNvPr id="138" name="Freeform: Shape 137">
                <a:extLst>
                  <a:ext uri="{FF2B5EF4-FFF2-40B4-BE49-F238E27FC236}">
                    <a16:creationId xmlns:a16="http://schemas.microsoft.com/office/drawing/2014/main" id="{0BCCFD52-8513-4A86-AC71-35B2D061C140}"/>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pPr algn="ctr"/>
                <a:endParaRPr lang="ja-JP" altLang="en-US"/>
              </a:p>
            </p:txBody>
          </p:sp>
          <p:sp>
            <p:nvSpPr>
              <p:cNvPr id="139" name="Freeform: Shape 138">
                <a:extLst>
                  <a:ext uri="{FF2B5EF4-FFF2-40B4-BE49-F238E27FC236}">
                    <a16:creationId xmlns:a16="http://schemas.microsoft.com/office/drawing/2014/main" id="{144F2C8F-426C-480F-B8E4-40C2205E27F6}"/>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pPr algn="ctr"/>
                <a:endParaRPr lang="ja-JP" altLang="en-US"/>
              </a:p>
            </p:txBody>
          </p:sp>
          <p:sp>
            <p:nvSpPr>
              <p:cNvPr id="140" name="Freeform: Shape 139">
                <a:extLst>
                  <a:ext uri="{FF2B5EF4-FFF2-40B4-BE49-F238E27FC236}">
                    <a16:creationId xmlns:a16="http://schemas.microsoft.com/office/drawing/2014/main" id="{B2955152-1B8B-4C24-AD26-1186214CFDF9}"/>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pPr algn="ctr"/>
                <a:endParaRPr lang="ja-JP" altLang="en-US"/>
              </a:p>
            </p:txBody>
          </p:sp>
          <p:sp>
            <p:nvSpPr>
              <p:cNvPr id="141" name="Freeform: Shape 140">
                <a:extLst>
                  <a:ext uri="{FF2B5EF4-FFF2-40B4-BE49-F238E27FC236}">
                    <a16:creationId xmlns:a16="http://schemas.microsoft.com/office/drawing/2014/main" id="{F2324461-B3A3-4EF1-8925-F7E4C13CBF47}"/>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pPr algn="ctr"/>
                <a:endParaRPr lang="ja-JP" altLang="en-US"/>
              </a:p>
            </p:txBody>
          </p:sp>
          <p:sp>
            <p:nvSpPr>
              <p:cNvPr id="142" name="Freeform: Shape 141">
                <a:extLst>
                  <a:ext uri="{FF2B5EF4-FFF2-40B4-BE49-F238E27FC236}">
                    <a16:creationId xmlns:a16="http://schemas.microsoft.com/office/drawing/2014/main" id="{5852CD94-8D7A-4C14-A39E-08E0E1F87F66}"/>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pPr algn="ctr"/>
                <a:endParaRPr lang="ja-JP" altLang="en-US"/>
              </a:p>
            </p:txBody>
          </p:sp>
          <p:sp>
            <p:nvSpPr>
              <p:cNvPr id="143" name="Freeform: Shape 142">
                <a:extLst>
                  <a:ext uri="{FF2B5EF4-FFF2-40B4-BE49-F238E27FC236}">
                    <a16:creationId xmlns:a16="http://schemas.microsoft.com/office/drawing/2014/main" id="{7CA9FB25-6A47-41D3-B03C-99AE223F97F7}"/>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pPr algn="ctr"/>
                <a:endParaRPr lang="ja-JP" altLang="en-US"/>
              </a:p>
            </p:txBody>
          </p:sp>
          <p:sp>
            <p:nvSpPr>
              <p:cNvPr id="144" name="Freeform: Shape 143">
                <a:extLst>
                  <a:ext uri="{FF2B5EF4-FFF2-40B4-BE49-F238E27FC236}">
                    <a16:creationId xmlns:a16="http://schemas.microsoft.com/office/drawing/2014/main" id="{EFBF83F8-6DF8-4283-873B-2BAABEB8EEB4}"/>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pPr algn="ctr"/>
                <a:endParaRPr lang="ja-JP" altLang="en-US"/>
              </a:p>
            </p:txBody>
          </p:sp>
          <p:sp>
            <p:nvSpPr>
              <p:cNvPr id="145" name="Freeform: Shape 144">
                <a:extLst>
                  <a:ext uri="{FF2B5EF4-FFF2-40B4-BE49-F238E27FC236}">
                    <a16:creationId xmlns:a16="http://schemas.microsoft.com/office/drawing/2014/main" id="{B62891FF-CF9B-49FC-B7C8-5FA79AFD8368}"/>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pPr algn="ctr"/>
                <a:endParaRPr lang="ja-JP" altLang="en-US"/>
              </a:p>
            </p:txBody>
          </p:sp>
          <p:sp>
            <p:nvSpPr>
              <p:cNvPr id="146" name="Freeform: Shape 145">
                <a:extLst>
                  <a:ext uri="{FF2B5EF4-FFF2-40B4-BE49-F238E27FC236}">
                    <a16:creationId xmlns:a16="http://schemas.microsoft.com/office/drawing/2014/main" id="{FA6CED76-9CDE-4129-9CCC-6A04ECF76702}"/>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pPr algn="ctr"/>
                <a:endParaRPr lang="ja-JP" altLang="en-US"/>
              </a:p>
            </p:txBody>
          </p:sp>
          <p:sp>
            <p:nvSpPr>
              <p:cNvPr id="147" name="Freeform: Shape 146">
                <a:extLst>
                  <a:ext uri="{FF2B5EF4-FFF2-40B4-BE49-F238E27FC236}">
                    <a16:creationId xmlns:a16="http://schemas.microsoft.com/office/drawing/2014/main" id="{1912AF8A-818B-46F9-A860-46B8B685313B}"/>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pPr algn="ctr"/>
                <a:endParaRPr lang="ja-JP" altLang="en-US"/>
              </a:p>
            </p:txBody>
          </p:sp>
          <p:sp>
            <p:nvSpPr>
              <p:cNvPr id="148" name="Freeform: Shape 147">
                <a:extLst>
                  <a:ext uri="{FF2B5EF4-FFF2-40B4-BE49-F238E27FC236}">
                    <a16:creationId xmlns:a16="http://schemas.microsoft.com/office/drawing/2014/main" id="{F3D95695-5862-41D2-87EB-307B0EA1393F}"/>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pPr algn="ctr"/>
                <a:endParaRPr lang="ja-JP" altLang="en-US"/>
              </a:p>
            </p:txBody>
          </p:sp>
          <p:sp>
            <p:nvSpPr>
              <p:cNvPr id="149" name="Freeform: Shape 148">
                <a:extLst>
                  <a:ext uri="{FF2B5EF4-FFF2-40B4-BE49-F238E27FC236}">
                    <a16:creationId xmlns:a16="http://schemas.microsoft.com/office/drawing/2014/main" id="{45D7C60D-189F-4318-A2BB-472F72370D91}"/>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pPr algn="ctr"/>
                <a:endParaRPr lang="ja-JP" altLang="en-US"/>
              </a:p>
            </p:txBody>
          </p:sp>
          <p:sp>
            <p:nvSpPr>
              <p:cNvPr id="150" name="Freeform: Shape 149">
                <a:extLst>
                  <a:ext uri="{FF2B5EF4-FFF2-40B4-BE49-F238E27FC236}">
                    <a16:creationId xmlns:a16="http://schemas.microsoft.com/office/drawing/2014/main" id="{B82A6419-524C-48CC-A258-C523FDEF4AAE}"/>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pPr algn="ctr"/>
                <a:endParaRPr lang="ja-JP" altLang="en-US"/>
              </a:p>
            </p:txBody>
          </p:sp>
          <p:sp>
            <p:nvSpPr>
              <p:cNvPr id="151" name="Freeform: Shape 150">
                <a:extLst>
                  <a:ext uri="{FF2B5EF4-FFF2-40B4-BE49-F238E27FC236}">
                    <a16:creationId xmlns:a16="http://schemas.microsoft.com/office/drawing/2014/main" id="{CF2945B0-42AC-470A-BB23-9729FFDE1BF8}"/>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pPr algn="ctr"/>
                <a:endParaRPr lang="ja-JP" altLang="en-US"/>
              </a:p>
            </p:txBody>
          </p:sp>
          <p:sp>
            <p:nvSpPr>
              <p:cNvPr id="152" name="Freeform: Shape 151">
                <a:extLst>
                  <a:ext uri="{FF2B5EF4-FFF2-40B4-BE49-F238E27FC236}">
                    <a16:creationId xmlns:a16="http://schemas.microsoft.com/office/drawing/2014/main" id="{5D135595-F5B7-443E-B0BE-C04E8B966E5F}"/>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pPr algn="ctr"/>
                <a:endParaRPr lang="ja-JP" altLang="en-US"/>
              </a:p>
            </p:txBody>
          </p:sp>
          <p:sp>
            <p:nvSpPr>
              <p:cNvPr id="153" name="Freeform: Shape 152">
                <a:extLst>
                  <a:ext uri="{FF2B5EF4-FFF2-40B4-BE49-F238E27FC236}">
                    <a16:creationId xmlns:a16="http://schemas.microsoft.com/office/drawing/2014/main" id="{62CC7B10-BD11-4F99-AC14-ABB02D7B93E0}"/>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pPr algn="ctr"/>
                <a:endParaRPr lang="ja-JP" altLang="en-US"/>
              </a:p>
            </p:txBody>
          </p:sp>
          <p:sp>
            <p:nvSpPr>
              <p:cNvPr id="154" name="Freeform: Shape 153">
                <a:extLst>
                  <a:ext uri="{FF2B5EF4-FFF2-40B4-BE49-F238E27FC236}">
                    <a16:creationId xmlns:a16="http://schemas.microsoft.com/office/drawing/2014/main" id="{F427C4B3-70F7-46E9-8248-964786FDE17C}"/>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pPr algn="ctr"/>
                <a:endParaRPr lang="ja-JP" altLang="en-US"/>
              </a:p>
            </p:txBody>
          </p:sp>
          <p:sp>
            <p:nvSpPr>
              <p:cNvPr id="155" name="Freeform: Shape 154">
                <a:extLst>
                  <a:ext uri="{FF2B5EF4-FFF2-40B4-BE49-F238E27FC236}">
                    <a16:creationId xmlns:a16="http://schemas.microsoft.com/office/drawing/2014/main" id="{F422B16B-E1E8-4C28-A8C2-902073264BC8}"/>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pPr algn="ctr"/>
                <a:endParaRPr lang="ja-JP" altLang="en-US"/>
              </a:p>
            </p:txBody>
          </p:sp>
        </p:grpSp>
        <p:grpSp>
          <p:nvGrpSpPr>
            <p:cNvPr id="102" name="Group 101">
              <a:extLst>
                <a:ext uri="{FF2B5EF4-FFF2-40B4-BE49-F238E27FC236}">
                  <a16:creationId xmlns:a16="http://schemas.microsoft.com/office/drawing/2014/main" id="{F2DE8B44-68FF-4407-9D3E-4C2497243860}"/>
                </a:ext>
              </a:extLst>
            </p:cNvPr>
            <p:cNvGrpSpPr/>
            <p:nvPr/>
          </p:nvGrpSpPr>
          <p:grpSpPr>
            <a:xfrm>
              <a:off x="6732027" y="127323"/>
              <a:ext cx="345436" cy="299160"/>
              <a:chOff x="6732027" y="127323"/>
              <a:chExt cx="345436" cy="299160"/>
            </a:xfrm>
          </p:grpSpPr>
          <p:sp>
            <p:nvSpPr>
              <p:cNvPr id="134" name="Freeform: Shape 133">
                <a:extLst>
                  <a:ext uri="{FF2B5EF4-FFF2-40B4-BE49-F238E27FC236}">
                    <a16:creationId xmlns:a16="http://schemas.microsoft.com/office/drawing/2014/main" id="{4467CD62-7306-4F49-A269-3F7F3BA03E86}"/>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pPr algn="ctr"/>
                <a:endParaRPr lang="ja-JP" altLang="en-US"/>
              </a:p>
            </p:txBody>
          </p:sp>
          <p:sp>
            <p:nvSpPr>
              <p:cNvPr id="135" name="Freeform: Shape 134">
                <a:extLst>
                  <a:ext uri="{FF2B5EF4-FFF2-40B4-BE49-F238E27FC236}">
                    <a16:creationId xmlns:a16="http://schemas.microsoft.com/office/drawing/2014/main" id="{E6F89199-9A7F-4435-B48F-6957CB5685E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pPr algn="ctr"/>
                <a:endParaRPr lang="ja-JP" altLang="en-US"/>
              </a:p>
            </p:txBody>
          </p:sp>
          <p:sp>
            <p:nvSpPr>
              <p:cNvPr id="136" name="Freeform: Shape 135">
                <a:extLst>
                  <a:ext uri="{FF2B5EF4-FFF2-40B4-BE49-F238E27FC236}">
                    <a16:creationId xmlns:a16="http://schemas.microsoft.com/office/drawing/2014/main" id="{147DB637-0F22-4449-B616-81E8197BE43D}"/>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pPr algn="ctr"/>
                <a:endParaRPr lang="ja-JP" altLang="en-US"/>
              </a:p>
            </p:txBody>
          </p:sp>
        </p:grpSp>
        <p:grpSp>
          <p:nvGrpSpPr>
            <p:cNvPr id="103" name="Group 102">
              <a:extLst>
                <a:ext uri="{FF2B5EF4-FFF2-40B4-BE49-F238E27FC236}">
                  <a16:creationId xmlns:a16="http://schemas.microsoft.com/office/drawing/2014/main" id="{095B0EC4-16B6-4762-BCDD-D643DD5F98DE}"/>
                </a:ext>
              </a:extLst>
            </p:cNvPr>
            <p:cNvGrpSpPr/>
            <p:nvPr/>
          </p:nvGrpSpPr>
          <p:grpSpPr>
            <a:xfrm>
              <a:off x="7109609" y="214508"/>
              <a:ext cx="654477" cy="214037"/>
              <a:chOff x="7109609" y="214508"/>
              <a:chExt cx="654477" cy="214037"/>
            </a:xfrm>
          </p:grpSpPr>
          <p:sp>
            <p:nvSpPr>
              <p:cNvPr id="104" name="Freeform: Shape 103">
                <a:extLst>
                  <a:ext uri="{FF2B5EF4-FFF2-40B4-BE49-F238E27FC236}">
                    <a16:creationId xmlns:a16="http://schemas.microsoft.com/office/drawing/2014/main" id="{75E3FA85-16C3-440E-81B9-E22FD34EF256}"/>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pPr algn="ctr"/>
                <a:endParaRPr lang="ja-JP" altLang="en-US"/>
              </a:p>
            </p:txBody>
          </p:sp>
          <p:sp>
            <p:nvSpPr>
              <p:cNvPr id="105" name="Freeform: Shape 104">
                <a:extLst>
                  <a:ext uri="{FF2B5EF4-FFF2-40B4-BE49-F238E27FC236}">
                    <a16:creationId xmlns:a16="http://schemas.microsoft.com/office/drawing/2014/main" id="{638CB4D9-EBFF-4883-90DB-DCD5C5B29F93}"/>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pPr algn="ctr"/>
                <a:endParaRPr lang="ja-JP" altLang="en-US"/>
              </a:p>
            </p:txBody>
          </p:sp>
          <p:sp>
            <p:nvSpPr>
              <p:cNvPr id="118" name="Freeform: Shape 117">
                <a:extLst>
                  <a:ext uri="{FF2B5EF4-FFF2-40B4-BE49-F238E27FC236}">
                    <a16:creationId xmlns:a16="http://schemas.microsoft.com/office/drawing/2014/main" id="{45613FBA-0296-4DD7-A4AC-9E2C0A479AE4}"/>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19" name="Freeform: Shape 118">
                <a:extLst>
                  <a:ext uri="{FF2B5EF4-FFF2-40B4-BE49-F238E27FC236}">
                    <a16:creationId xmlns:a16="http://schemas.microsoft.com/office/drawing/2014/main" id="{5D35A264-09FF-4259-85A8-D3081A71B4A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pPr algn="ctr"/>
                <a:endParaRPr lang="ja-JP" altLang="en-US"/>
              </a:p>
            </p:txBody>
          </p:sp>
          <p:sp>
            <p:nvSpPr>
              <p:cNvPr id="120" name="Freeform: Shape 119">
                <a:extLst>
                  <a:ext uri="{FF2B5EF4-FFF2-40B4-BE49-F238E27FC236}">
                    <a16:creationId xmlns:a16="http://schemas.microsoft.com/office/drawing/2014/main" id="{4C3BA1EF-8758-41A6-8765-BDAAF5C0AF05}"/>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21" name="Freeform: Shape 120">
                <a:extLst>
                  <a:ext uri="{FF2B5EF4-FFF2-40B4-BE49-F238E27FC236}">
                    <a16:creationId xmlns:a16="http://schemas.microsoft.com/office/drawing/2014/main" id="{D825592F-236D-4EA6-8FB4-85CEB7736C05}"/>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pPr algn="ctr"/>
                <a:endParaRPr lang="ja-JP" altLang="en-US"/>
              </a:p>
            </p:txBody>
          </p:sp>
          <p:sp>
            <p:nvSpPr>
              <p:cNvPr id="122" name="Freeform: Shape 121">
                <a:extLst>
                  <a:ext uri="{FF2B5EF4-FFF2-40B4-BE49-F238E27FC236}">
                    <a16:creationId xmlns:a16="http://schemas.microsoft.com/office/drawing/2014/main" id="{C5AC594D-6A64-4882-98F7-4E279DD3AA49}"/>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pPr algn="ctr"/>
                <a:endParaRPr lang="ja-JP" altLang="en-US"/>
              </a:p>
            </p:txBody>
          </p:sp>
          <p:sp>
            <p:nvSpPr>
              <p:cNvPr id="123" name="Freeform: Shape 122">
                <a:extLst>
                  <a:ext uri="{FF2B5EF4-FFF2-40B4-BE49-F238E27FC236}">
                    <a16:creationId xmlns:a16="http://schemas.microsoft.com/office/drawing/2014/main" id="{D4470065-9061-4832-BCC2-DA91290ECAFD}"/>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pPr algn="ctr"/>
                <a:endParaRPr lang="ja-JP" altLang="en-US"/>
              </a:p>
            </p:txBody>
          </p:sp>
          <p:sp>
            <p:nvSpPr>
              <p:cNvPr id="124" name="Freeform: Shape 123">
                <a:extLst>
                  <a:ext uri="{FF2B5EF4-FFF2-40B4-BE49-F238E27FC236}">
                    <a16:creationId xmlns:a16="http://schemas.microsoft.com/office/drawing/2014/main" id="{FA642E22-211B-4002-B399-8961BB1B78CD}"/>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pPr algn="ctr"/>
                <a:endParaRPr lang="ja-JP" altLang="en-US"/>
              </a:p>
            </p:txBody>
          </p:sp>
          <p:sp>
            <p:nvSpPr>
              <p:cNvPr id="125" name="Freeform: Shape 124">
                <a:extLst>
                  <a:ext uri="{FF2B5EF4-FFF2-40B4-BE49-F238E27FC236}">
                    <a16:creationId xmlns:a16="http://schemas.microsoft.com/office/drawing/2014/main" id="{C1AF5608-D492-4045-9B5D-F94C9CB775B4}"/>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pPr algn="ctr"/>
                <a:endParaRPr lang="ja-JP" altLang="en-US"/>
              </a:p>
            </p:txBody>
          </p:sp>
          <p:sp>
            <p:nvSpPr>
              <p:cNvPr id="126" name="Freeform: Shape 125">
                <a:extLst>
                  <a:ext uri="{FF2B5EF4-FFF2-40B4-BE49-F238E27FC236}">
                    <a16:creationId xmlns:a16="http://schemas.microsoft.com/office/drawing/2014/main" id="{7C57DDB7-B1BD-4C75-BA0B-FA26A9533BB3}"/>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pPr algn="ctr"/>
                <a:endParaRPr lang="ja-JP" altLang="en-US"/>
              </a:p>
            </p:txBody>
          </p:sp>
          <p:sp>
            <p:nvSpPr>
              <p:cNvPr id="127" name="Freeform: Shape 126">
                <a:extLst>
                  <a:ext uri="{FF2B5EF4-FFF2-40B4-BE49-F238E27FC236}">
                    <a16:creationId xmlns:a16="http://schemas.microsoft.com/office/drawing/2014/main" id="{E31A2949-3B0F-4F4F-A127-817D14E8C0FB}"/>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pPr algn="ctr"/>
                <a:endParaRPr lang="ja-JP" altLang="en-US"/>
              </a:p>
            </p:txBody>
          </p:sp>
          <p:sp>
            <p:nvSpPr>
              <p:cNvPr id="128" name="Freeform: Shape 127">
                <a:extLst>
                  <a:ext uri="{FF2B5EF4-FFF2-40B4-BE49-F238E27FC236}">
                    <a16:creationId xmlns:a16="http://schemas.microsoft.com/office/drawing/2014/main" id="{4B0F9100-B8CD-4C6C-9DA7-B5FBC2211818}"/>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pPr algn="ctr"/>
                <a:endParaRPr lang="ja-JP" altLang="en-US"/>
              </a:p>
            </p:txBody>
          </p:sp>
          <p:sp>
            <p:nvSpPr>
              <p:cNvPr id="129" name="Freeform: Shape 128">
                <a:extLst>
                  <a:ext uri="{FF2B5EF4-FFF2-40B4-BE49-F238E27FC236}">
                    <a16:creationId xmlns:a16="http://schemas.microsoft.com/office/drawing/2014/main" id="{DCD920F2-3AC3-44CC-88BC-442631FA1326}"/>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pPr algn="ctr"/>
                <a:endParaRPr lang="ja-JP" altLang="en-US"/>
              </a:p>
            </p:txBody>
          </p:sp>
          <p:sp>
            <p:nvSpPr>
              <p:cNvPr id="130" name="Freeform: Shape 129">
                <a:extLst>
                  <a:ext uri="{FF2B5EF4-FFF2-40B4-BE49-F238E27FC236}">
                    <a16:creationId xmlns:a16="http://schemas.microsoft.com/office/drawing/2014/main" id="{D500EDAA-B93F-4585-A5C8-553D7EB36D99}"/>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pPr algn="ctr"/>
                <a:endParaRPr lang="ja-JP" altLang="en-US"/>
              </a:p>
            </p:txBody>
          </p:sp>
          <p:sp>
            <p:nvSpPr>
              <p:cNvPr id="131" name="Freeform: Shape 130">
                <a:extLst>
                  <a:ext uri="{FF2B5EF4-FFF2-40B4-BE49-F238E27FC236}">
                    <a16:creationId xmlns:a16="http://schemas.microsoft.com/office/drawing/2014/main" id="{DB6D1FC3-C4F0-4B42-A60A-0C3FFF4062C8}"/>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pPr algn="ctr"/>
                <a:endParaRPr lang="ja-JP" altLang="en-US"/>
              </a:p>
            </p:txBody>
          </p:sp>
          <p:sp>
            <p:nvSpPr>
              <p:cNvPr id="132" name="Freeform: Shape 131">
                <a:extLst>
                  <a:ext uri="{FF2B5EF4-FFF2-40B4-BE49-F238E27FC236}">
                    <a16:creationId xmlns:a16="http://schemas.microsoft.com/office/drawing/2014/main" id="{DB784C20-18F6-49C8-A925-3069B9B09E19}"/>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pPr algn="ctr"/>
                <a:endParaRPr lang="ja-JP" altLang="en-US"/>
              </a:p>
            </p:txBody>
          </p:sp>
          <p:sp>
            <p:nvSpPr>
              <p:cNvPr id="133" name="Freeform: Shape 132">
                <a:extLst>
                  <a:ext uri="{FF2B5EF4-FFF2-40B4-BE49-F238E27FC236}">
                    <a16:creationId xmlns:a16="http://schemas.microsoft.com/office/drawing/2014/main" id="{78DCEA84-C416-4DA8-920B-E591F17920DD}"/>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pPr algn="ctr"/>
                <a:endParaRPr lang="ja-JP" altLang="en-US"/>
              </a:p>
            </p:txBody>
          </p:sp>
        </p:grpSp>
      </p:grpSp>
    </p:spTree>
    <p:extLst>
      <p:ext uri="{BB962C8B-B14F-4D97-AF65-F5344CB8AC3E}">
        <p14:creationId xmlns:p14="http://schemas.microsoft.com/office/powerpoint/2010/main" val="355015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p:cNvSpPr>
            <a:spLocks noGrp="1"/>
          </p:cNvSpPr>
          <p:nvPr>
            <p:ph type="title"/>
          </p:nvPr>
        </p:nvSpPr>
        <p:spPr>
          <a:xfrm>
            <a:off x="1175657" y="162231"/>
            <a:ext cx="5087491" cy="549939"/>
          </a:xfrm>
        </p:spPr>
        <p:txBody>
          <a:bodyPr/>
          <a:lstStyle/>
          <a:p>
            <a:r>
              <a:rPr lang="ja-JP" altLang="en-US"/>
              <a:t>マスター タイトルの書式設定</a:t>
            </a:r>
            <a:endParaRPr lang="en-US"/>
          </a:p>
        </p:txBody>
      </p:sp>
      <p:sp>
        <p:nvSpPr>
          <p:cNvPr id="3" name="Content Placeholder"/>
          <p:cNvSpPr>
            <a:spLocks noGrp="1"/>
          </p:cNvSpPr>
          <p:nvPr>
            <p:ph idx="1"/>
          </p:nvPr>
        </p:nvSpPr>
        <p:spPr>
          <a:xfrm>
            <a:off x="431642" y="1056388"/>
            <a:ext cx="8280716" cy="5433659"/>
          </a:xfrm>
        </p:spPr>
        <p:txBody>
          <a:bodyPr>
            <a:normAutofit/>
          </a:bodyPr>
          <a:lstStyle>
            <a:lvl1pPr>
              <a:lnSpc>
                <a:spcPct val="130000"/>
              </a:lnSpc>
              <a:defRPr lang="ja-JP" altLang="en-US" sz="1600" smtClean="0"/>
            </a:lvl1pPr>
            <a:lvl2pPr>
              <a:lnSpc>
                <a:spcPct val="130000"/>
              </a:lnSpc>
              <a:defRPr lang="ja-JP" altLang="en-US" sz="1400" smtClean="0"/>
            </a:lvl2pPr>
            <a:lvl3pPr>
              <a:lnSpc>
                <a:spcPct val="130000"/>
              </a:lnSpc>
              <a:defRPr lang="ja-JP" altLang="en-US" sz="1200" smtClean="0"/>
            </a:lvl3pPr>
            <a:lvl4pPr>
              <a:lnSpc>
                <a:spcPct val="130000"/>
              </a:lnSpc>
              <a:defRPr lang="ja-JP" altLang="en-US" sz="1100" smtClean="0"/>
            </a:lvl4pPr>
            <a:lvl5pPr>
              <a:lnSpc>
                <a:spcPct val="130000"/>
              </a:lnSpc>
              <a:defRPr lang="en-US" sz="1100" dirty="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 name="Section Number Placeholde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800" b="1" spc="100" baseline="0">
                <a:solidFill>
                  <a:schemeClr val="tx1"/>
                </a:solidFill>
                <a:latin typeface="+mj-lt"/>
                <a:ea typeface="+mj-ea"/>
              </a:defRPr>
            </a:lvl1pPr>
          </a:lstStyle>
          <a:p>
            <a:pPr lvl="0"/>
            <a:r>
              <a:rPr kumimoji="1" lang="en-US" altLang="ja-JP"/>
              <a:t>#</a:t>
            </a:r>
            <a:endParaRPr kumimoji="1" lang="ja-JP" altLang="en-US"/>
          </a:p>
        </p:txBody>
      </p:sp>
      <p:sp>
        <p:nvSpPr>
          <p:cNvPr id="33" name="Section Title Placeholder">
            <a:extLst>
              <a:ext uri="{FF2B5EF4-FFF2-40B4-BE49-F238E27FC236}">
                <a16:creationId xmlns:a16="http://schemas.microsoft.com/office/drawing/2014/main" id="{65285717-CA89-4E25-B366-4A31229362E3}"/>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666666"/>
                </a:solidFill>
                <a:latin typeface="+mj-lt"/>
                <a:ea typeface="+mj-ea"/>
              </a:defRPr>
            </a:lvl1pPr>
          </a:lstStyle>
          <a:p>
            <a:pPr lvl="0"/>
            <a:r>
              <a:rPr kumimoji="1" lang="ja-JP" altLang="en-US"/>
              <a:t>セクション名</a:t>
            </a:r>
          </a:p>
        </p:txBody>
      </p:sp>
      <p:sp>
        <p:nvSpPr>
          <p:cNvPr id="4" name="Date Placeholder"/>
          <p:cNvSpPr>
            <a:spLocks noGrp="1"/>
          </p:cNvSpPr>
          <p:nvPr>
            <p:ph type="dt" sz="half" idx="16"/>
          </p:nvPr>
        </p:nvSpPr>
        <p:spPr/>
        <p:txBody>
          <a:bodyPr/>
          <a:lstStyle>
            <a:lvl1pPr>
              <a:defRPr>
                <a:solidFill>
                  <a:srgbClr val="666666"/>
                </a:solidFill>
              </a:defRPr>
            </a:lvl1pPr>
          </a:lstStyle>
          <a:p>
            <a:fld id="{6FB847AA-358F-4BA1-B13F-6A595828EE0D}" type="datetimeFigureOut">
              <a:rPr kumimoji="1" lang="ja-JP" altLang="en-US" smtClean="0"/>
              <a:t>2023/2/7</a:t>
            </a:fld>
            <a:endParaRPr kumimoji="1" lang="ja-JP" altLang="en-US"/>
          </a:p>
        </p:txBody>
      </p:sp>
      <p:sp>
        <p:nvSpPr>
          <p:cNvPr id="5" name="Footer Placeholder"/>
          <p:cNvSpPr>
            <a:spLocks noGrp="1"/>
          </p:cNvSpPr>
          <p:nvPr>
            <p:ph type="ftr" sz="quarter" idx="17"/>
          </p:nvPr>
        </p:nvSpPr>
        <p:spPr/>
        <p:txBody>
          <a:bodyPr/>
          <a:lstStyle>
            <a:lvl1pPr>
              <a:defRPr>
                <a:solidFill>
                  <a:srgbClr val="666666"/>
                </a:solidFill>
              </a:defRPr>
            </a:lvl1pPr>
          </a:lstStyle>
          <a:p>
            <a:endParaRPr kumimoji="1" lang="ja-JP" altLang="en-US"/>
          </a:p>
        </p:txBody>
      </p:sp>
      <p:sp>
        <p:nvSpPr>
          <p:cNvPr id="6" name="Slide Number Placeholde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99408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と図">
    <p:spTree>
      <p:nvGrpSpPr>
        <p:cNvPr id="1" name=""/>
        <p:cNvGrpSpPr/>
        <p:nvPr/>
      </p:nvGrpSpPr>
      <p:grpSpPr>
        <a:xfrm>
          <a:off x="0" y="0"/>
          <a:ext cx="0" cy="0"/>
          <a:chOff x="0" y="0"/>
          <a:chExt cx="0" cy="0"/>
        </a:xfrm>
      </p:grpSpPr>
      <p:sp>
        <p:nvSpPr>
          <p:cNvPr id="91" name="Picture Placeholder">
            <a:extLst>
              <a:ext uri="{FF2B5EF4-FFF2-40B4-BE49-F238E27FC236}">
                <a16:creationId xmlns:a16="http://schemas.microsoft.com/office/drawing/2014/main" id="{90959DE6-771D-44BA-8188-8D1F98210B21}"/>
              </a:ext>
            </a:extLst>
          </p:cNvPr>
          <p:cNvSpPr>
            <a:spLocks noGrp="1"/>
          </p:cNvSpPr>
          <p:nvPr>
            <p:ph type="pic" sz="quarter" idx="16"/>
          </p:nvPr>
        </p:nvSpPr>
        <p:spPr>
          <a:xfrm>
            <a:off x="3" y="680403"/>
            <a:ext cx="9143996" cy="6177598"/>
          </a:xfrm>
          <a:custGeom>
            <a:avLst/>
            <a:gdLst>
              <a:gd name="connsiteX0" fmla="*/ 0 w 9143996"/>
              <a:gd name="connsiteY0" fmla="*/ 0 h 6177598"/>
              <a:gd name="connsiteX1" fmla="*/ 9143996 w 9143996"/>
              <a:gd name="connsiteY1" fmla="*/ 0 h 6177598"/>
              <a:gd name="connsiteX2" fmla="*/ 9143996 w 9143996"/>
              <a:gd name="connsiteY2" fmla="*/ 6177597 h 6177598"/>
              <a:gd name="connsiteX3" fmla="*/ 8867772 w 9143996"/>
              <a:gd name="connsiteY3" fmla="*/ 6177597 h 6177598"/>
              <a:gd name="connsiteX4" fmla="*/ 8867772 w 9143996"/>
              <a:gd name="connsiteY4" fmla="*/ 6177598 h 6177598"/>
              <a:gd name="connsiteX5" fmla="*/ 8569599 w 9143996"/>
              <a:gd name="connsiteY5" fmla="*/ 6177598 h 6177598"/>
              <a:gd name="connsiteX6" fmla="*/ 8569599 w 9143996"/>
              <a:gd name="connsiteY6" fmla="*/ 5907597 h 6177598"/>
              <a:gd name="connsiteX7" fmla="*/ 8558799 w 9143996"/>
              <a:gd name="connsiteY7" fmla="*/ 5907597 h 6177598"/>
              <a:gd name="connsiteX8" fmla="*/ 8558799 w 9143996"/>
              <a:gd name="connsiteY8" fmla="*/ 6177598 h 6177598"/>
              <a:gd name="connsiteX9" fmla="*/ 8489869 w 9143996"/>
              <a:gd name="connsiteY9" fmla="*/ 6177598 h 6177598"/>
              <a:gd name="connsiteX10" fmla="*/ 8489869 w 9143996"/>
              <a:gd name="connsiteY10" fmla="*/ 6177597 h 6177598"/>
              <a:gd name="connsiteX11" fmla="*/ 8479889 w 9143996"/>
              <a:gd name="connsiteY11" fmla="*/ 6177597 h 6177598"/>
              <a:gd name="connsiteX12" fmla="*/ 0 w 9143996"/>
              <a:gd name="connsiteY12" fmla="*/ 6177597 h 617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3996" h="6177598">
                <a:moveTo>
                  <a:pt x="0" y="0"/>
                </a:moveTo>
                <a:lnTo>
                  <a:pt x="9143996" y="0"/>
                </a:lnTo>
                <a:lnTo>
                  <a:pt x="9143996" y="6177597"/>
                </a:lnTo>
                <a:lnTo>
                  <a:pt x="8867772" y="6177597"/>
                </a:lnTo>
                <a:lnTo>
                  <a:pt x="8867772" y="6177598"/>
                </a:lnTo>
                <a:lnTo>
                  <a:pt x="8569599" y="6177598"/>
                </a:lnTo>
                <a:lnTo>
                  <a:pt x="8569599" y="5907597"/>
                </a:lnTo>
                <a:lnTo>
                  <a:pt x="8558799" y="5907597"/>
                </a:lnTo>
                <a:lnTo>
                  <a:pt x="8558799" y="6177598"/>
                </a:lnTo>
                <a:lnTo>
                  <a:pt x="8489869" y="6177598"/>
                </a:lnTo>
                <a:lnTo>
                  <a:pt x="8489869" y="6177597"/>
                </a:lnTo>
                <a:lnTo>
                  <a:pt x="8479889" y="6177597"/>
                </a:lnTo>
                <a:lnTo>
                  <a:pt x="0" y="6177597"/>
                </a:lnTo>
                <a:close/>
              </a:path>
            </a:pathLst>
          </a:custGeom>
        </p:spPr>
        <p:txBody>
          <a:bodyPr wrap="square">
            <a:noAutofit/>
          </a:bodyPr>
          <a:lstStyle/>
          <a:p>
            <a:r>
              <a:rPr kumimoji="1" lang="ja-JP" altLang="en-US"/>
              <a:t>アイコンをクリックして図を追加</a:t>
            </a:r>
          </a:p>
        </p:txBody>
      </p:sp>
      <p:sp>
        <p:nvSpPr>
          <p:cNvPr id="75" name="Slide Number Divider with 0.1pt Outline">
            <a:extLst>
              <a:ext uri="{FF2B5EF4-FFF2-40B4-BE49-F238E27FC236}">
                <a16:creationId xmlns:a16="http://schemas.microsoft.com/office/drawing/2014/main" id="{F199D30B-6F63-4382-B389-765A914B42DF}"/>
              </a:ext>
            </a:extLst>
          </p:cNvPr>
          <p:cNvSpPr/>
          <p:nvPr/>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92" name="Copyright">
            <a:extLst>
              <a:ext uri="{FF2B5EF4-FFF2-40B4-BE49-F238E27FC236}">
                <a16:creationId xmlns:a16="http://schemas.microsoft.com/office/drawing/2014/main" id="{2D321701-5C98-4681-B898-EF7E11BCEC30}"/>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000000"/>
                </a:solidFill>
              </a:rPr>
              <a:t>©Mitsubishi</a:t>
            </a:r>
            <a:r>
              <a:rPr kumimoji="1" lang="ja-JP" altLang="en-US" sz="600" dirty="0">
                <a:solidFill>
                  <a:srgbClr val="000000"/>
                </a:solidFill>
              </a:rPr>
              <a:t> </a:t>
            </a:r>
            <a:r>
              <a:rPr kumimoji="1" lang="en-US" altLang="ja-JP" sz="600" dirty="0">
                <a:solidFill>
                  <a:srgbClr val="000000"/>
                </a:solidFill>
              </a:rPr>
              <a:t>Electric</a:t>
            </a:r>
            <a:r>
              <a:rPr kumimoji="1" lang="ja-JP" altLang="en-US" sz="600" dirty="0">
                <a:solidFill>
                  <a:srgbClr val="000000"/>
                </a:solidFill>
              </a:rPr>
              <a:t> </a:t>
            </a:r>
            <a:r>
              <a:rPr kumimoji="1" lang="en-US" altLang="ja-JP" sz="600" dirty="0">
                <a:solidFill>
                  <a:srgbClr val="000000"/>
                </a:solidFill>
              </a:rPr>
              <a:t>Corporation</a:t>
            </a:r>
            <a:endParaRPr kumimoji="1" lang="ja-JP" altLang="en-US" sz="600" dirty="0">
              <a:solidFill>
                <a:srgbClr val="000000"/>
              </a:solidFill>
            </a:endParaRPr>
          </a:p>
        </p:txBody>
      </p:sp>
      <p:cxnSp>
        <p:nvCxnSpPr>
          <p:cNvPr id="84" name="Header Divider">
            <a:extLst>
              <a:ext uri="{FF2B5EF4-FFF2-40B4-BE49-F238E27FC236}">
                <a16:creationId xmlns:a16="http://schemas.microsoft.com/office/drawing/2014/main" id="{64880269-6D0C-4745-8FA6-66882AD0FC36}"/>
              </a:ext>
            </a:extLst>
          </p:cNvPr>
          <p:cNvCxnSpPr/>
          <p:nvPr/>
        </p:nvCxnSpPr>
        <p:spPr>
          <a:xfrm>
            <a:off x="0" y="689613"/>
            <a:ext cx="9144000" cy="0"/>
          </a:xfrm>
          <a:prstGeom prst="line">
            <a:avLst/>
          </a:prstGeom>
          <a:ln w="19050">
            <a:solidFill>
              <a:srgbClr val="E1E1E1"/>
            </a:solidFill>
          </a:ln>
        </p:spPr>
        <p:style>
          <a:lnRef idx="1">
            <a:schemeClr val="accent1"/>
          </a:lnRef>
          <a:fillRef idx="0">
            <a:schemeClr val="accent1"/>
          </a:fillRef>
          <a:effectRef idx="0">
            <a:schemeClr val="accent1"/>
          </a:effectRef>
          <a:fontRef idx="minor">
            <a:schemeClr val="tx1"/>
          </a:fontRef>
        </p:style>
      </p:cxnSp>
      <p:sp>
        <p:nvSpPr>
          <p:cNvPr id="83" name="Section Number Background">
            <a:extLst>
              <a:ext uri="{FF2B5EF4-FFF2-40B4-BE49-F238E27FC236}">
                <a16:creationId xmlns:a16="http://schemas.microsoft.com/office/drawing/2014/main" id="{C366F53A-10AF-467A-B0CA-3E1F600A67A2}"/>
              </a:ext>
            </a:extLst>
          </p:cNvPr>
          <p:cNvSpPr>
            <a:spLocks noChangeAspect="1"/>
          </p:cNvSpPr>
          <p:nvPr/>
        </p:nvSpPr>
        <p:spPr>
          <a:xfrm>
            <a:off x="0" y="-1036"/>
            <a:ext cx="1177848" cy="68947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ME Logo">
            <a:extLst>
              <a:ext uri="{FF2B5EF4-FFF2-40B4-BE49-F238E27FC236}">
                <a16:creationId xmlns:a16="http://schemas.microsoft.com/office/drawing/2014/main" id="{C1F91F19-A806-4D5D-82D1-9795C0DA8CB2}"/>
              </a:ext>
            </a:extLst>
          </p:cNvPr>
          <p:cNvGrpSpPr/>
          <p:nvPr/>
        </p:nvGrpSpPr>
        <p:grpSpPr>
          <a:xfrm>
            <a:off x="7934730" y="127323"/>
            <a:ext cx="1033210" cy="431118"/>
            <a:chOff x="6732027" y="127323"/>
            <a:chExt cx="1033210" cy="431118"/>
          </a:xfrm>
        </p:grpSpPr>
        <p:grpSp>
          <p:nvGrpSpPr>
            <p:cNvPr id="183" name="Group 182">
              <a:extLst>
                <a:ext uri="{FF2B5EF4-FFF2-40B4-BE49-F238E27FC236}">
                  <a16:creationId xmlns:a16="http://schemas.microsoft.com/office/drawing/2014/main" id="{FB94AF56-28EC-4A07-A7B4-DE11FE9E30FE}"/>
                </a:ext>
              </a:extLst>
            </p:cNvPr>
            <p:cNvGrpSpPr/>
            <p:nvPr/>
          </p:nvGrpSpPr>
          <p:grpSpPr>
            <a:xfrm>
              <a:off x="6732779" y="465257"/>
              <a:ext cx="1032458" cy="93184"/>
              <a:chOff x="6732779" y="465257"/>
              <a:chExt cx="1032458" cy="93184"/>
            </a:xfrm>
          </p:grpSpPr>
          <p:sp>
            <p:nvSpPr>
              <p:cNvPr id="207" name="Freeform: Shape 206">
                <a:extLst>
                  <a:ext uri="{FF2B5EF4-FFF2-40B4-BE49-F238E27FC236}">
                    <a16:creationId xmlns:a16="http://schemas.microsoft.com/office/drawing/2014/main" id="{F3DD2521-5CB6-477D-AF09-F015D4DE8E4F}"/>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208" name="Freeform: Shape 207">
                <a:extLst>
                  <a:ext uri="{FF2B5EF4-FFF2-40B4-BE49-F238E27FC236}">
                    <a16:creationId xmlns:a16="http://schemas.microsoft.com/office/drawing/2014/main" id="{057AF5B8-011A-4AAF-A89E-6A8965401AEB}"/>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209" name="Freeform: Shape 208">
                <a:extLst>
                  <a:ext uri="{FF2B5EF4-FFF2-40B4-BE49-F238E27FC236}">
                    <a16:creationId xmlns:a16="http://schemas.microsoft.com/office/drawing/2014/main" id="{AC0589D8-7A7E-40A4-B39D-125C343BEFDB}"/>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210" name="Freeform: Shape 209">
                <a:extLst>
                  <a:ext uri="{FF2B5EF4-FFF2-40B4-BE49-F238E27FC236}">
                    <a16:creationId xmlns:a16="http://schemas.microsoft.com/office/drawing/2014/main" id="{3EF28DD4-E8DD-483E-9782-A25B0877B325}"/>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211" name="Freeform: Shape 210">
                <a:extLst>
                  <a:ext uri="{FF2B5EF4-FFF2-40B4-BE49-F238E27FC236}">
                    <a16:creationId xmlns:a16="http://schemas.microsoft.com/office/drawing/2014/main" id="{6FEAF45F-29D0-4A41-BE31-373A83BFA4DA}"/>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212" name="Freeform: Shape 211">
                <a:extLst>
                  <a:ext uri="{FF2B5EF4-FFF2-40B4-BE49-F238E27FC236}">
                    <a16:creationId xmlns:a16="http://schemas.microsoft.com/office/drawing/2014/main" id="{499DA724-28B9-46E6-9610-44AFAF4A6191}"/>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213" name="Freeform: Shape 212">
                <a:extLst>
                  <a:ext uri="{FF2B5EF4-FFF2-40B4-BE49-F238E27FC236}">
                    <a16:creationId xmlns:a16="http://schemas.microsoft.com/office/drawing/2014/main" id="{0405E25C-4DAB-4791-91AF-68F5EB032900}"/>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214" name="Freeform: Shape 213">
                <a:extLst>
                  <a:ext uri="{FF2B5EF4-FFF2-40B4-BE49-F238E27FC236}">
                    <a16:creationId xmlns:a16="http://schemas.microsoft.com/office/drawing/2014/main" id="{1ABB47B0-21FB-4988-A229-EEAA36E8FE90}"/>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215" name="Freeform: Shape 214">
                <a:extLst>
                  <a:ext uri="{FF2B5EF4-FFF2-40B4-BE49-F238E27FC236}">
                    <a16:creationId xmlns:a16="http://schemas.microsoft.com/office/drawing/2014/main" id="{069B5BCC-CB4D-4BAE-B53F-BF1BA428FA03}"/>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216" name="Freeform: Shape 215">
                <a:extLst>
                  <a:ext uri="{FF2B5EF4-FFF2-40B4-BE49-F238E27FC236}">
                    <a16:creationId xmlns:a16="http://schemas.microsoft.com/office/drawing/2014/main" id="{7F4AD9C8-B5A4-480E-9F74-1ED4C7A157DC}"/>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217" name="Freeform: Shape 216">
                <a:extLst>
                  <a:ext uri="{FF2B5EF4-FFF2-40B4-BE49-F238E27FC236}">
                    <a16:creationId xmlns:a16="http://schemas.microsoft.com/office/drawing/2014/main" id="{1F54499D-3B35-4C96-9F35-B4D70EE92322}"/>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218" name="Freeform: Shape 217">
                <a:extLst>
                  <a:ext uri="{FF2B5EF4-FFF2-40B4-BE49-F238E27FC236}">
                    <a16:creationId xmlns:a16="http://schemas.microsoft.com/office/drawing/2014/main" id="{B0137618-B964-49A5-B661-6BF944955EFD}"/>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219" name="Freeform: Shape 218">
                <a:extLst>
                  <a:ext uri="{FF2B5EF4-FFF2-40B4-BE49-F238E27FC236}">
                    <a16:creationId xmlns:a16="http://schemas.microsoft.com/office/drawing/2014/main" id="{76BADA5D-99FA-4BB1-B0AC-6929C0B4D5DB}"/>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220" name="Freeform: Shape 219">
                <a:extLst>
                  <a:ext uri="{FF2B5EF4-FFF2-40B4-BE49-F238E27FC236}">
                    <a16:creationId xmlns:a16="http://schemas.microsoft.com/office/drawing/2014/main" id="{9FDF29D9-3FD6-4428-A25B-1E82F867F29C}"/>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221" name="Freeform: Shape 220">
                <a:extLst>
                  <a:ext uri="{FF2B5EF4-FFF2-40B4-BE49-F238E27FC236}">
                    <a16:creationId xmlns:a16="http://schemas.microsoft.com/office/drawing/2014/main" id="{4C14227F-6510-41BC-B3EC-0CBA7916615D}"/>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222" name="Freeform: Shape 221">
                <a:extLst>
                  <a:ext uri="{FF2B5EF4-FFF2-40B4-BE49-F238E27FC236}">
                    <a16:creationId xmlns:a16="http://schemas.microsoft.com/office/drawing/2014/main" id="{1E116246-3724-4B40-97A8-6640AD3D460D}"/>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223" name="Freeform: Shape 222">
                <a:extLst>
                  <a:ext uri="{FF2B5EF4-FFF2-40B4-BE49-F238E27FC236}">
                    <a16:creationId xmlns:a16="http://schemas.microsoft.com/office/drawing/2014/main" id="{E855CF0A-1487-420C-8569-94F3375FB697}"/>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224" name="Freeform: Shape 223">
                <a:extLst>
                  <a:ext uri="{FF2B5EF4-FFF2-40B4-BE49-F238E27FC236}">
                    <a16:creationId xmlns:a16="http://schemas.microsoft.com/office/drawing/2014/main" id="{D73839A9-C9AA-46A2-BD67-AF1FBBFC2365}"/>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225" name="Freeform: Shape 224">
                <a:extLst>
                  <a:ext uri="{FF2B5EF4-FFF2-40B4-BE49-F238E27FC236}">
                    <a16:creationId xmlns:a16="http://schemas.microsoft.com/office/drawing/2014/main" id="{710BD0B5-05B7-4562-B555-EF664475E410}"/>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184" name="Group 183">
              <a:extLst>
                <a:ext uri="{FF2B5EF4-FFF2-40B4-BE49-F238E27FC236}">
                  <a16:creationId xmlns:a16="http://schemas.microsoft.com/office/drawing/2014/main" id="{C00ED094-FA0E-4902-B2D0-CD06E27347A6}"/>
                </a:ext>
              </a:extLst>
            </p:cNvPr>
            <p:cNvGrpSpPr/>
            <p:nvPr/>
          </p:nvGrpSpPr>
          <p:grpSpPr>
            <a:xfrm>
              <a:off x="6732027" y="127323"/>
              <a:ext cx="345436" cy="299160"/>
              <a:chOff x="6732027" y="127323"/>
              <a:chExt cx="345436" cy="299160"/>
            </a:xfrm>
          </p:grpSpPr>
          <p:sp>
            <p:nvSpPr>
              <p:cNvPr id="204" name="Freeform: Shape 203">
                <a:extLst>
                  <a:ext uri="{FF2B5EF4-FFF2-40B4-BE49-F238E27FC236}">
                    <a16:creationId xmlns:a16="http://schemas.microsoft.com/office/drawing/2014/main" id="{2092C692-32FD-4DDF-9BBF-75EB3624D6F1}"/>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205" name="Freeform: Shape 204">
                <a:extLst>
                  <a:ext uri="{FF2B5EF4-FFF2-40B4-BE49-F238E27FC236}">
                    <a16:creationId xmlns:a16="http://schemas.microsoft.com/office/drawing/2014/main" id="{15A493EE-5A5E-48BC-AD9C-55DBCA85419A}"/>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206" name="Freeform: Shape 205">
                <a:extLst>
                  <a:ext uri="{FF2B5EF4-FFF2-40B4-BE49-F238E27FC236}">
                    <a16:creationId xmlns:a16="http://schemas.microsoft.com/office/drawing/2014/main" id="{ED11D5FA-02DA-4ACA-88FD-BB83216A8CBC}"/>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185" name="Group 184">
              <a:extLst>
                <a:ext uri="{FF2B5EF4-FFF2-40B4-BE49-F238E27FC236}">
                  <a16:creationId xmlns:a16="http://schemas.microsoft.com/office/drawing/2014/main" id="{AD254C1E-DECC-4936-9BBD-96513AF4192D}"/>
                </a:ext>
              </a:extLst>
            </p:cNvPr>
            <p:cNvGrpSpPr/>
            <p:nvPr/>
          </p:nvGrpSpPr>
          <p:grpSpPr>
            <a:xfrm>
              <a:off x="7109609" y="214508"/>
              <a:ext cx="654477" cy="214037"/>
              <a:chOff x="7109609" y="214508"/>
              <a:chExt cx="654477" cy="214037"/>
            </a:xfrm>
          </p:grpSpPr>
          <p:sp>
            <p:nvSpPr>
              <p:cNvPr id="186" name="Freeform: Shape 185">
                <a:extLst>
                  <a:ext uri="{FF2B5EF4-FFF2-40B4-BE49-F238E27FC236}">
                    <a16:creationId xmlns:a16="http://schemas.microsoft.com/office/drawing/2014/main" id="{910B8DBA-6A66-4C1D-8559-BE2406CEEF42}"/>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187" name="Freeform: Shape 186">
                <a:extLst>
                  <a:ext uri="{FF2B5EF4-FFF2-40B4-BE49-F238E27FC236}">
                    <a16:creationId xmlns:a16="http://schemas.microsoft.com/office/drawing/2014/main" id="{C5D8D562-59CB-482F-9AC8-F206ECC2EBD7}"/>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188" name="Freeform: Shape 187">
                <a:extLst>
                  <a:ext uri="{FF2B5EF4-FFF2-40B4-BE49-F238E27FC236}">
                    <a16:creationId xmlns:a16="http://schemas.microsoft.com/office/drawing/2014/main" id="{79715408-C439-4882-B2D3-26CA98D02707}"/>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89" name="Freeform: Shape 188">
                <a:extLst>
                  <a:ext uri="{FF2B5EF4-FFF2-40B4-BE49-F238E27FC236}">
                    <a16:creationId xmlns:a16="http://schemas.microsoft.com/office/drawing/2014/main" id="{40B3F888-001A-43F7-93D0-44365BD872E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190" name="Freeform: Shape 189">
                <a:extLst>
                  <a:ext uri="{FF2B5EF4-FFF2-40B4-BE49-F238E27FC236}">
                    <a16:creationId xmlns:a16="http://schemas.microsoft.com/office/drawing/2014/main" id="{C348418F-8AB1-429C-A207-95AA2B490BAD}"/>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1" name="Freeform: Shape 190">
                <a:extLst>
                  <a:ext uri="{FF2B5EF4-FFF2-40B4-BE49-F238E27FC236}">
                    <a16:creationId xmlns:a16="http://schemas.microsoft.com/office/drawing/2014/main" id="{22F76613-B487-449B-8E2B-A9D258406CB9}"/>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192" name="Freeform: Shape 191">
                <a:extLst>
                  <a:ext uri="{FF2B5EF4-FFF2-40B4-BE49-F238E27FC236}">
                    <a16:creationId xmlns:a16="http://schemas.microsoft.com/office/drawing/2014/main" id="{269FEE88-2E1D-436A-96D1-1300BD1BA7CD}"/>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193" name="Freeform: Shape 192">
                <a:extLst>
                  <a:ext uri="{FF2B5EF4-FFF2-40B4-BE49-F238E27FC236}">
                    <a16:creationId xmlns:a16="http://schemas.microsoft.com/office/drawing/2014/main" id="{173C85B3-C842-400E-AD82-0797149A8BEA}"/>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4" name="Freeform: Shape 193">
                <a:extLst>
                  <a:ext uri="{FF2B5EF4-FFF2-40B4-BE49-F238E27FC236}">
                    <a16:creationId xmlns:a16="http://schemas.microsoft.com/office/drawing/2014/main" id="{3A1B3F2E-4E3E-45AB-AE65-C590C0474890}"/>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195" name="Freeform: Shape 194">
                <a:extLst>
                  <a:ext uri="{FF2B5EF4-FFF2-40B4-BE49-F238E27FC236}">
                    <a16:creationId xmlns:a16="http://schemas.microsoft.com/office/drawing/2014/main" id="{5F85A91D-007D-4FDF-B832-4DD852D9C7F0}"/>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196" name="Freeform: Shape 195">
                <a:extLst>
                  <a:ext uri="{FF2B5EF4-FFF2-40B4-BE49-F238E27FC236}">
                    <a16:creationId xmlns:a16="http://schemas.microsoft.com/office/drawing/2014/main" id="{83763212-13B9-4EBE-BB43-84CBE7A5D8E0}"/>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197" name="Freeform: Shape 196">
                <a:extLst>
                  <a:ext uri="{FF2B5EF4-FFF2-40B4-BE49-F238E27FC236}">
                    <a16:creationId xmlns:a16="http://schemas.microsoft.com/office/drawing/2014/main" id="{A07282BD-A257-468B-9E62-CB077C505197}"/>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198" name="Freeform: Shape 197">
                <a:extLst>
                  <a:ext uri="{FF2B5EF4-FFF2-40B4-BE49-F238E27FC236}">
                    <a16:creationId xmlns:a16="http://schemas.microsoft.com/office/drawing/2014/main" id="{26A4FCAC-7C32-4BE8-A350-A5C811A791E6}"/>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199" name="Freeform: Shape 198">
                <a:extLst>
                  <a:ext uri="{FF2B5EF4-FFF2-40B4-BE49-F238E27FC236}">
                    <a16:creationId xmlns:a16="http://schemas.microsoft.com/office/drawing/2014/main" id="{F88C0AAA-B7F8-45F3-B1EB-D71938CD953B}"/>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200" name="Freeform: Shape 199">
                <a:extLst>
                  <a:ext uri="{FF2B5EF4-FFF2-40B4-BE49-F238E27FC236}">
                    <a16:creationId xmlns:a16="http://schemas.microsoft.com/office/drawing/2014/main" id="{B4AEF7CE-8DF7-4FAA-BE5B-0C51890F83FD}"/>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201" name="Freeform: Shape 200">
                <a:extLst>
                  <a:ext uri="{FF2B5EF4-FFF2-40B4-BE49-F238E27FC236}">
                    <a16:creationId xmlns:a16="http://schemas.microsoft.com/office/drawing/2014/main" id="{BB227440-F9B8-43B1-BFCF-9F4A97E10461}"/>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202" name="Freeform: Shape 201">
                <a:extLst>
                  <a:ext uri="{FF2B5EF4-FFF2-40B4-BE49-F238E27FC236}">
                    <a16:creationId xmlns:a16="http://schemas.microsoft.com/office/drawing/2014/main" id="{9CB0E268-12EE-4846-9E00-B242C2C8B894}"/>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203" name="Freeform: Shape 202">
                <a:extLst>
                  <a:ext uri="{FF2B5EF4-FFF2-40B4-BE49-F238E27FC236}">
                    <a16:creationId xmlns:a16="http://schemas.microsoft.com/office/drawing/2014/main" id="{9EC7AB5B-DAD6-40E6-939A-D9F2444BE0A6}"/>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81" name="Title">
            <a:extLst>
              <a:ext uri="{FF2B5EF4-FFF2-40B4-BE49-F238E27FC236}">
                <a16:creationId xmlns:a16="http://schemas.microsoft.com/office/drawing/2014/main" id="{B87347C6-8213-4470-9B1F-953BD504C782}"/>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82" name="Section Number Placeholder">
            <a:extLst>
              <a:ext uri="{FF2B5EF4-FFF2-40B4-BE49-F238E27FC236}">
                <a16:creationId xmlns:a16="http://schemas.microsoft.com/office/drawing/2014/main" id="{4AEA3822-EEE8-4C12-8C85-D279820B72F6}"/>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800" b="1" spc="100" baseline="0">
                <a:solidFill>
                  <a:schemeClr val="tx1"/>
                </a:solidFill>
                <a:latin typeface="+mj-lt"/>
                <a:ea typeface="+mj-ea"/>
              </a:defRPr>
            </a:lvl1pPr>
          </a:lstStyle>
          <a:p>
            <a:pPr lvl="0"/>
            <a:r>
              <a:rPr kumimoji="1" lang="en-US" altLang="ja-JP"/>
              <a:t>#</a:t>
            </a:r>
            <a:endParaRPr kumimoji="1" lang="ja-JP" altLang="en-US"/>
          </a:p>
        </p:txBody>
      </p:sp>
      <p:sp>
        <p:nvSpPr>
          <p:cNvPr id="78" name="Section Title Placeholder">
            <a:extLst>
              <a:ext uri="{FF2B5EF4-FFF2-40B4-BE49-F238E27FC236}">
                <a16:creationId xmlns:a16="http://schemas.microsoft.com/office/drawing/2014/main" id="{25D9685A-FFF4-42A4-BB9A-20FC857971DC}"/>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000000"/>
                </a:solidFill>
                <a:latin typeface="+mj-lt"/>
                <a:ea typeface="+mj-ea"/>
              </a:defRPr>
            </a:lvl1pPr>
          </a:lstStyle>
          <a:p>
            <a:pPr lvl="0"/>
            <a:r>
              <a:rPr kumimoji="1" lang="ja-JP" altLang="en-US"/>
              <a:t>セクション名</a:t>
            </a:r>
          </a:p>
        </p:txBody>
      </p:sp>
      <p:sp>
        <p:nvSpPr>
          <p:cNvPr id="2" name="Date Placeholder">
            <a:extLst>
              <a:ext uri="{FF2B5EF4-FFF2-40B4-BE49-F238E27FC236}">
                <a16:creationId xmlns:a16="http://schemas.microsoft.com/office/drawing/2014/main" id="{6F753E1F-B0CE-4363-8B58-47A08228E48F}"/>
              </a:ext>
            </a:extLst>
          </p:cNvPr>
          <p:cNvSpPr>
            <a:spLocks noGrp="1"/>
          </p:cNvSpPr>
          <p:nvPr>
            <p:ph type="dt" sz="half" idx="17"/>
          </p:nvPr>
        </p:nvSpPr>
        <p:spPr/>
        <p:txBody>
          <a:bodyPr/>
          <a:lstStyle>
            <a:lvl1pPr>
              <a:defRPr>
                <a:solidFill>
                  <a:srgbClr val="000000"/>
                </a:solidFill>
              </a:defRPr>
            </a:lvl1pPr>
          </a:lstStyle>
          <a:p>
            <a:fld id="{6FB847AA-358F-4BA1-B13F-6A595828EE0D}" type="datetimeFigureOut">
              <a:rPr kumimoji="1" lang="ja-JP" altLang="en-US" smtClean="0"/>
              <a:t>2023/2/7</a:t>
            </a:fld>
            <a:endParaRPr kumimoji="1" lang="ja-JP" altLang="en-US"/>
          </a:p>
        </p:txBody>
      </p:sp>
      <p:sp>
        <p:nvSpPr>
          <p:cNvPr id="3" name="Footer Placeholder">
            <a:extLst>
              <a:ext uri="{FF2B5EF4-FFF2-40B4-BE49-F238E27FC236}">
                <a16:creationId xmlns:a16="http://schemas.microsoft.com/office/drawing/2014/main" id="{78C4D2F9-7865-49E6-84FE-CCD66435CCEE}"/>
              </a:ext>
            </a:extLst>
          </p:cNvPr>
          <p:cNvSpPr>
            <a:spLocks noGrp="1"/>
          </p:cNvSpPr>
          <p:nvPr>
            <p:ph type="ftr" sz="quarter" idx="18"/>
          </p:nvPr>
        </p:nvSpPr>
        <p:spPr/>
        <p:txBody>
          <a:bodyPr/>
          <a:lstStyle>
            <a:lvl1pPr>
              <a:defRPr>
                <a:solidFill>
                  <a:srgbClr val="000000"/>
                </a:solidFill>
              </a:defRPr>
            </a:lvl1pPr>
          </a:lstStyle>
          <a:p>
            <a:endParaRPr kumimoji="1" lang="ja-JP" altLang="en-US"/>
          </a:p>
        </p:txBody>
      </p:sp>
      <p:sp>
        <p:nvSpPr>
          <p:cNvPr id="4" name="Slide Number Placeholder">
            <a:extLst>
              <a:ext uri="{FF2B5EF4-FFF2-40B4-BE49-F238E27FC236}">
                <a16:creationId xmlns:a16="http://schemas.microsoft.com/office/drawing/2014/main" id="{F81DAB36-C062-43CE-91BF-F2CEE7AEBFA1}"/>
              </a:ext>
            </a:extLst>
          </p:cNvPr>
          <p:cNvSpPr>
            <a:spLocks noGrp="1"/>
          </p:cNvSpPr>
          <p:nvPr>
            <p:ph type="sldNum" sz="quarter" idx="19"/>
          </p:nvPr>
        </p:nvSpPr>
        <p:spPr/>
        <p:txBody>
          <a:bodyPr/>
          <a:lstStyle>
            <a:lvl1pPr>
              <a:defRPr>
                <a:solidFill>
                  <a:srgbClr val="000000"/>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81337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図">
    <p:spTree>
      <p:nvGrpSpPr>
        <p:cNvPr id="1" name=""/>
        <p:cNvGrpSpPr/>
        <p:nvPr/>
      </p:nvGrpSpPr>
      <p:grpSpPr>
        <a:xfrm>
          <a:off x="0" y="0"/>
          <a:ext cx="0" cy="0"/>
          <a:chOff x="0" y="0"/>
          <a:chExt cx="0" cy="0"/>
        </a:xfrm>
      </p:grpSpPr>
      <p:sp>
        <p:nvSpPr>
          <p:cNvPr id="43" name="Picture Placeholder">
            <a:extLst>
              <a:ext uri="{FF2B5EF4-FFF2-40B4-BE49-F238E27FC236}">
                <a16:creationId xmlns:a16="http://schemas.microsoft.com/office/drawing/2014/main" id="{73801613-83BB-45CE-BF8A-DD16B498FB65}"/>
              </a:ext>
            </a:extLst>
          </p:cNvPr>
          <p:cNvSpPr>
            <a:spLocks noGrp="1"/>
          </p:cNvSpPr>
          <p:nvPr>
            <p:ph type="pic" sz="quarter" idx="13"/>
          </p:nvPr>
        </p:nvSpPr>
        <p:spPr>
          <a:xfrm>
            <a:off x="4" y="4"/>
            <a:ext cx="9143996" cy="6857997"/>
          </a:xfrm>
          <a:custGeom>
            <a:avLst/>
            <a:gdLst>
              <a:gd name="connsiteX0" fmla="*/ 0 w 9143996"/>
              <a:gd name="connsiteY0" fmla="*/ 0 h 6857997"/>
              <a:gd name="connsiteX1" fmla="*/ 9143996 w 9143996"/>
              <a:gd name="connsiteY1" fmla="*/ 0 h 6857997"/>
              <a:gd name="connsiteX2" fmla="*/ 9143996 w 9143996"/>
              <a:gd name="connsiteY2" fmla="*/ 6857997 h 6857997"/>
              <a:gd name="connsiteX3" fmla="*/ 8670127 w 9143996"/>
              <a:gd name="connsiteY3" fmla="*/ 6857997 h 6857997"/>
              <a:gd name="connsiteX4" fmla="*/ 8637896 w 9143996"/>
              <a:gd name="connsiteY4" fmla="*/ 6857997 h 6857997"/>
              <a:gd name="connsiteX5" fmla="*/ 8569598 w 9143996"/>
              <a:gd name="connsiteY5" fmla="*/ 6857997 h 6857997"/>
              <a:gd name="connsiteX6" fmla="*/ 8569598 w 9143996"/>
              <a:gd name="connsiteY6" fmla="*/ 6587997 h 6857997"/>
              <a:gd name="connsiteX7" fmla="*/ 8558798 w 9143996"/>
              <a:gd name="connsiteY7" fmla="*/ 6587997 h 6857997"/>
              <a:gd name="connsiteX8" fmla="*/ 8558798 w 9143996"/>
              <a:gd name="connsiteY8" fmla="*/ 6857997 h 6857997"/>
              <a:gd name="connsiteX9" fmla="*/ 8549996 w 9143996"/>
              <a:gd name="connsiteY9" fmla="*/ 6857997 h 6857997"/>
              <a:gd name="connsiteX10" fmla="*/ 8470896 w 9143996"/>
              <a:gd name="connsiteY10" fmla="*/ 6857997 h 6857997"/>
              <a:gd name="connsiteX11" fmla="*/ 8351040 w 9143996"/>
              <a:gd name="connsiteY11" fmla="*/ 6857997 h 6857997"/>
              <a:gd name="connsiteX12" fmla="*/ 0 w 9143996"/>
              <a:gd name="connsiteY12"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3996" h="6857997">
                <a:moveTo>
                  <a:pt x="0" y="0"/>
                </a:moveTo>
                <a:lnTo>
                  <a:pt x="9143996" y="0"/>
                </a:lnTo>
                <a:lnTo>
                  <a:pt x="9143996" y="6857997"/>
                </a:lnTo>
                <a:lnTo>
                  <a:pt x="8670127" y="6857997"/>
                </a:lnTo>
                <a:lnTo>
                  <a:pt x="8637896" y="6857997"/>
                </a:lnTo>
                <a:lnTo>
                  <a:pt x="8569598" y="6857997"/>
                </a:lnTo>
                <a:lnTo>
                  <a:pt x="8569598" y="6587997"/>
                </a:lnTo>
                <a:lnTo>
                  <a:pt x="8558798" y="6587997"/>
                </a:lnTo>
                <a:lnTo>
                  <a:pt x="8558798" y="6857997"/>
                </a:lnTo>
                <a:lnTo>
                  <a:pt x="8549996" y="6857997"/>
                </a:lnTo>
                <a:lnTo>
                  <a:pt x="8470896" y="6857997"/>
                </a:lnTo>
                <a:lnTo>
                  <a:pt x="8351040" y="6857997"/>
                </a:lnTo>
                <a:lnTo>
                  <a:pt x="0" y="6857997"/>
                </a:lnTo>
                <a:close/>
              </a:path>
            </a:pathLst>
          </a:custGeom>
        </p:spPr>
        <p:txBody>
          <a:bodyPr wrap="square">
            <a:noAutofit/>
          </a:bodyPr>
          <a:lstStyle/>
          <a:p>
            <a:r>
              <a:rPr kumimoji="1" lang="ja-JP" altLang="en-US"/>
              <a:t>アイコンをクリックして図を追加</a:t>
            </a:r>
          </a:p>
        </p:txBody>
      </p:sp>
      <p:sp>
        <p:nvSpPr>
          <p:cNvPr id="13" name="Slide Number Divider with 0.1pt Outline">
            <a:extLst>
              <a:ext uri="{FF2B5EF4-FFF2-40B4-BE49-F238E27FC236}">
                <a16:creationId xmlns:a16="http://schemas.microsoft.com/office/drawing/2014/main" id="{10A49DF5-DF55-44F8-B6D4-BDA9284B61BD}"/>
              </a:ext>
            </a:extLst>
          </p:cNvPr>
          <p:cNvSpPr/>
          <p:nvPr/>
        </p:nvSpPr>
        <p:spPr>
          <a:xfrm>
            <a:off x="8558802" y="6588000"/>
            <a:ext cx="10800" cy="270535"/>
          </a:xfrm>
          <a:prstGeom prst="rect">
            <a:avLst/>
          </a:prstGeom>
          <a:solidFill>
            <a:srgbClr val="000000"/>
          </a:solidFill>
          <a:ln w="127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44" name="Copyright">
            <a:extLst>
              <a:ext uri="{FF2B5EF4-FFF2-40B4-BE49-F238E27FC236}">
                <a16:creationId xmlns:a16="http://schemas.microsoft.com/office/drawing/2014/main" id="{A6A6D945-0EBA-45AC-9D97-C701B16B3AC6}"/>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000000"/>
                </a:solidFill>
              </a:rPr>
              <a:t>©Mitsubishi</a:t>
            </a:r>
            <a:r>
              <a:rPr kumimoji="1" lang="ja-JP" altLang="en-US" sz="600" dirty="0">
                <a:solidFill>
                  <a:srgbClr val="000000"/>
                </a:solidFill>
              </a:rPr>
              <a:t> </a:t>
            </a:r>
            <a:r>
              <a:rPr kumimoji="1" lang="en-US" altLang="ja-JP" sz="600" dirty="0">
                <a:solidFill>
                  <a:srgbClr val="000000"/>
                </a:solidFill>
              </a:rPr>
              <a:t>Electric</a:t>
            </a:r>
            <a:r>
              <a:rPr kumimoji="1" lang="ja-JP" altLang="en-US" sz="600" dirty="0">
                <a:solidFill>
                  <a:srgbClr val="000000"/>
                </a:solidFill>
              </a:rPr>
              <a:t> </a:t>
            </a:r>
            <a:r>
              <a:rPr kumimoji="1" lang="en-US" altLang="ja-JP" sz="600" dirty="0">
                <a:solidFill>
                  <a:srgbClr val="000000"/>
                </a:solidFill>
              </a:rPr>
              <a:t>Corporation</a:t>
            </a:r>
            <a:endParaRPr kumimoji="1" lang="ja-JP" altLang="en-US" sz="600" dirty="0">
              <a:solidFill>
                <a:srgbClr val="000000"/>
              </a:solidFill>
            </a:endParaRPr>
          </a:p>
        </p:txBody>
      </p:sp>
      <p:sp>
        <p:nvSpPr>
          <p:cNvPr id="23" name="Section Title Placeholder">
            <a:extLst>
              <a:ext uri="{FF2B5EF4-FFF2-40B4-BE49-F238E27FC236}">
                <a16:creationId xmlns:a16="http://schemas.microsoft.com/office/drawing/2014/main" id="{1CD71CE5-C640-45C3-B19E-C52897ECAC63}"/>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000000"/>
                </a:solidFill>
                <a:latin typeface="+mj-lt"/>
                <a:ea typeface="+mj-ea"/>
              </a:defRPr>
            </a:lvl1pPr>
          </a:lstStyle>
          <a:p>
            <a:pPr lvl="0"/>
            <a:r>
              <a:rPr kumimoji="1" lang="ja-JP" altLang="en-US"/>
              <a:t>セクション名</a:t>
            </a:r>
          </a:p>
        </p:txBody>
      </p:sp>
      <p:sp>
        <p:nvSpPr>
          <p:cNvPr id="2" name="Date Placeholder">
            <a:extLst>
              <a:ext uri="{FF2B5EF4-FFF2-40B4-BE49-F238E27FC236}">
                <a16:creationId xmlns:a16="http://schemas.microsoft.com/office/drawing/2014/main" id="{C8097814-2781-4CD6-9D16-9A5EC733BB1D}"/>
              </a:ext>
            </a:extLst>
          </p:cNvPr>
          <p:cNvSpPr>
            <a:spLocks noGrp="1"/>
          </p:cNvSpPr>
          <p:nvPr>
            <p:ph type="dt" sz="half" idx="16"/>
          </p:nvPr>
        </p:nvSpPr>
        <p:spPr/>
        <p:txBody>
          <a:bodyPr/>
          <a:lstStyle>
            <a:lvl1pPr>
              <a:defRPr>
                <a:solidFill>
                  <a:srgbClr val="000000"/>
                </a:solidFill>
              </a:defRPr>
            </a:lvl1pPr>
          </a:lstStyle>
          <a:p>
            <a:fld id="{6FB847AA-358F-4BA1-B13F-6A595828EE0D}" type="datetimeFigureOut">
              <a:rPr kumimoji="1" lang="ja-JP" altLang="en-US" smtClean="0"/>
              <a:t>2023/2/7</a:t>
            </a:fld>
            <a:endParaRPr kumimoji="1" lang="ja-JP" altLang="en-US"/>
          </a:p>
        </p:txBody>
      </p:sp>
      <p:sp>
        <p:nvSpPr>
          <p:cNvPr id="3" name="Footer Placeholder">
            <a:extLst>
              <a:ext uri="{FF2B5EF4-FFF2-40B4-BE49-F238E27FC236}">
                <a16:creationId xmlns:a16="http://schemas.microsoft.com/office/drawing/2014/main" id="{C981F597-59AF-466E-8660-9FD46CA8D63E}"/>
              </a:ext>
            </a:extLst>
          </p:cNvPr>
          <p:cNvSpPr>
            <a:spLocks noGrp="1"/>
          </p:cNvSpPr>
          <p:nvPr>
            <p:ph type="ftr" sz="quarter" idx="17"/>
          </p:nvPr>
        </p:nvSpPr>
        <p:spPr/>
        <p:txBody>
          <a:bodyPr/>
          <a:lstStyle>
            <a:lvl1pPr>
              <a:defRPr>
                <a:solidFill>
                  <a:srgbClr val="000000"/>
                </a:solidFill>
              </a:defRPr>
            </a:lvl1pPr>
          </a:lstStyle>
          <a:p>
            <a:endParaRPr kumimoji="1" lang="ja-JP" altLang="en-US"/>
          </a:p>
        </p:txBody>
      </p:sp>
      <p:sp>
        <p:nvSpPr>
          <p:cNvPr id="4" name="Slide Number Placeholder">
            <a:extLst>
              <a:ext uri="{FF2B5EF4-FFF2-40B4-BE49-F238E27FC236}">
                <a16:creationId xmlns:a16="http://schemas.microsoft.com/office/drawing/2014/main" id="{BAC40CF8-4853-4861-859E-A0D84EADAB20}"/>
              </a:ext>
            </a:extLst>
          </p:cNvPr>
          <p:cNvSpPr>
            <a:spLocks noGrp="1"/>
          </p:cNvSpPr>
          <p:nvPr>
            <p:ph type="sldNum" sz="quarter" idx="18"/>
          </p:nvPr>
        </p:nvSpPr>
        <p:spPr/>
        <p:txBody>
          <a:bodyPr/>
          <a:lstStyle>
            <a:lvl1pPr>
              <a:defRPr>
                <a:solidFill>
                  <a:srgbClr val="000000"/>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297399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4EADCCA9-451D-4201-8B13-1624A250DB3A}"/>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3" name="Content Placeholder 1"/>
          <p:cNvSpPr>
            <a:spLocks noGrp="1"/>
          </p:cNvSpPr>
          <p:nvPr>
            <p:ph sz="half" idx="1"/>
          </p:nvPr>
        </p:nvSpPr>
        <p:spPr>
          <a:xfrm>
            <a:off x="431642" y="1056386"/>
            <a:ext cx="3927185" cy="54336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2"/>
          <p:cNvSpPr>
            <a:spLocks noGrp="1"/>
          </p:cNvSpPr>
          <p:nvPr>
            <p:ph sz="half" idx="2"/>
          </p:nvPr>
        </p:nvSpPr>
        <p:spPr>
          <a:xfrm>
            <a:off x="4785173" y="1056386"/>
            <a:ext cx="3927185" cy="543366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Section Number Placeholder">
            <a:extLst>
              <a:ext uri="{FF2B5EF4-FFF2-40B4-BE49-F238E27FC236}">
                <a16:creationId xmlns:a16="http://schemas.microsoft.com/office/drawing/2014/main" id="{2517ACE3-BB28-4D3B-8C01-24E8DAF1EAAC}"/>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800" b="1" spc="100" baseline="0">
                <a:solidFill>
                  <a:schemeClr val="tx1"/>
                </a:solidFill>
                <a:latin typeface="+mj-lt"/>
                <a:ea typeface="+mj-ea"/>
              </a:defRPr>
            </a:lvl1pPr>
          </a:lstStyle>
          <a:p>
            <a:pPr lvl="0"/>
            <a:r>
              <a:rPr kumimoji="1" lang="en-US" altLang="ja-JP"/>
              <a:t>#</a:t>
            </a:r>
            <a:endParaRPr kumimoji="1" lang="ja-JP" altLang="en-US"/>
          </a:p>
        </p:txBody>
      </p:sp>
      <p:sp>
        <p:nvSpPr>
          <p:cNvPr id="25" name="Section Title Placeholder">
            <a:extLst>
              <a:ext uri="{FF2B5EF4-FFF2-40B4-BE49-F238E27FC236}">
                <a16:creationId xmlns:a16="http://schemas.microsoft.com/office/drawing/2014/main" id="{9CB7BC2D-1C6F-42C2-9A0B-46D9218B09EE}"/>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666666"/>
                </a:solidFill>
                <a:latin typeface="+mj-lt"/>
                <a:ea typeface="+mj-ea"/>
              </a:defRPr>
            </a:lvl1pPr>
          </a:lstStyle>
          <a:p>
            <a:pPr lvl="0"/>
            <a:r>
              <a:rPr kumimoji="1" lang="ja-JP" altLang="en-US"/>
              <a:t>セクション名</a:t>
            </a:r>
          </a:p>
        </p:txBody>
      </p:sp>
      <p:sp>
        <p:nvSpPr>
          <p:cNvPr id="27" name="Date Placeholder">
            <a:extLst>
              <a:ext uri="{FF2B5EF4-FFF2-40B4-BE49-F238E27FC236}">
                <a16:creationId xmlns:a16="http://schemas.microsoft.com/office/drawing/2014/main" id="{C6A21407-EBDC-4B38-B062-76D27CA48216}"/>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fld id="{6FB847AA-358F-4BA1-B13F-6A595828EE0D}" type="datetimeFigureOut">
              <a:rPr kumimoji="1" lang="ja-JP" altLang="en-US" smtClean="0"/>
              <a:t>2023/2/7</a:t>
            </a:fld>
            <a:endParaRPr kumimoji="1" lang="ja-JP" altLang="en-US"/>
          </a:p>
        </p:txBody>
      </p:sp>
      <p:sp>
        <p:nvSpPr>
          <p:cNvPr id="26" name="Footer Placeholder">
            <a:extLst>
              <a:ext uri="{FF2B5EF4-FFF2-40B4-BE49-F238E27FC236}">
                <a16:creationId xmlns:a16="http://schemas.microsoft.com/office/drawing/2014/main" id="{2F4B27A6-D6C8-49E6-A781-98D76571C258}"/>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kumimoji="1" lang="ja-JP" altLang="en-US"/>
          </a:p>
        </p:txBody>
      </p:sp>
      <p:sp>
        <p:nvSpPr>
          <p:cNvPr id="24" name="Slide Number Placeholder">
            <a:extLst>
              <a:ext uri="{FF2B5EF4-FFF2-40B4-BE49-F238E27FC236}">
                <a16:creationId xmlns:a16="http://schemas.microsoft.com/office/drawing/2014/main" id="{7BA4835A-BED6-40BA-B9D4-CD4164C5B089}"/>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03220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D6E85215-16DD-44CF-B307-9821AB33E29C}"/>
              </a:ext>
            </a:extLst>
          </p:cNvPr>
          <p:cNvSpPr>
            <a:spLocks noGrp="1"/>
          </p:cNvSpPr>
          <p:nvPr>
            <p:ph type="title"/>
          </p:nvPr>
        </p:nvSpPr>
        <p:spPr>
          <a:xfrm>
            <a:off x="1177848" y="1"/>
            <a:ext cx="6570000" cy="688436"/>
          </a:xfrm>
        </p:spPr>
        <p:txBody>
          <a:bodyPr/>
          <a:lstStyle/>
          <a:p>
            <a:r>
              <a:rPr lang="ja-JP" altLang="en-US"/>
              <a:t>マスター タイトルの書式設定</a:t>
            </a:r>
            <a:endParaRPr lang="en-US"/>
          </a:p>
        </p:txBody>
      </p:sp>
      <p:sp>
        <p:nvSpPr>
          <p:cNvPr id="11" name="Section Number Placeholder">
            <a:extLst>
              <a:ext uri="{FF2B5EF4-FFF2-40B4-BE49-F238E27FC236}">
                <a16:creationId xmlns:a16="http://schemas.microsoft.com/office/drawing/2014/main" id="{C49864A7-A1C0-418A-8CD6-4A99CA9AFDAE}"/>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800" b="1" spc="100" baseline="0">
                <a:solidFill>
                  <a:schemeClr val="tx1"/>
                </a:solidFill>
                <a:latin typeface="+mj-lt"/>
                <a:ea typeface="+mj-ea"/>
              </a:defRPr>
            </a:lvl1pPr>
          </a:lstStyle>
          <a:p>
            <a:pPr lvl="0"/>
            <a:r>
              <a:rPr kumimoji="1" lang="en-US" altLang="ja-JP"/>
              <a:t>#</a:t>
            </a:r>
            <a:endParaRPr kumimoji="1" lang="ja-JP" altLang="en-US"/>
          </a:p>
        </p:txBody>
      </p:sp>
      <p:sp>
        <p:nvSpPr>
          <p:cNvPr id="18" name="Section Title Placeholder">
            <a:extLst>
              <a:ext uri="{FF2B5EF4-FFF2-40B4-BE49-F238E27FC236}">
                <a16:creationId xmlns:a16="http://schemas.microsoft.com/office/drawing/2014/main" id="{6AE6425A-433A-433F-B94B-695E155FAF78}"/>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666666"/>
                </a:solidFill>
                <a:latin typeface="+mj-lt"/>
                <a:ea typeface="+mj-ea"/>
              </a:defRPr>
            </a:lvl1pPr>
          </a:lstStyle>
          <a:p>
            <a:pPr lvl="0"/>
            <a:r>
              <a:rPr kumimoji="1" lang="ja-JP" altLang="en-US"/>
              <a:t>セクション名</a:t>
            </a:r>
          </a:p>
        </p:txBody>
      </p:sp>
      <p:sp>
        <p:nvSpPr>
          <p:cNvPr id="20" name="Date Placeholder">
            <a:extLst>
              <a:ext uri="{FF2B5EF4-FFF2-40B4-BE49-F238E27FC236}">
                <a16:creationId xmlns:a16="http://schemas.microsoft.com/office/drawing/2014/main" id="{20C8DA1D-E1B6-4F84-96A5-9E14F8DAD6FE}"/>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fld id="{6FB847AA-358F-4BA1-B13F-6A595828EE0D}" type="datetimeFigureOut">
              <a:rPr kumimoji="1" lang="ja-JP" altLang="en-US" smtClean="0"/>
              <a:t>2023/2/7</a:t>
            </a:fld>
            <a:endParaRPr kumimoji="1" lang="ja-JP" altLang="en-US"/>
          </a:p>
        </p:txBody>
      </p:sp>
      <p:sp>
        <p:nvSpPr>
          <p:cNvPr id="19" name="Footer Placeholder">
            <a:extLst>
              <a:ext uri="{FF2B5EF4-FFF2-40B4-BE49-F238E27FC236}">
                <a16:creationId xmlns:a16="http://schemas.microsoft.com/office/drawing/2014/main" id="{B51858DA-9E03-4842-8F33-DB0488A9B998}"/>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kumimoji="1" lang="ja-JP" altLang="en-US"/>
          </a:p>
        </p:txBody>
      </p:sp>
      <p:sp>
        <p:nvSpPr>
          <p:cNvPr id="17" name="Slide Number Placeholder">
            <a:extLst>
              <a:ext uri="{FF2B5EF4-FFF2-40B4-BE49-F238E27FC236}">
                <a16:creationId xmlns:a16="http://schemas.microsoft.com/office/drawing/2014/main" id="{DDFBEAE7-AA23-4390-A274-7C53AFFFB366}"/>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18905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7" name="Section Number Placeholder">
            <a:extLst>
              <a:ext uri="{FF2B5EF4-FFF2-40B4-BE49-F238E27FC236}">
                <a16:creationId xmlns:a16="http://schemas.microsoft.com/office/drawing/2014/main" id="{A3644B56-D182-457B-940B-A615135FB351}"/>
              </a:ext>
            </a:extLst>
          </p:cNvPr>
          <p:cNvSpPr>
            <a:spLocks noGrp="1"/>
          </p:cNvSpPr>
          <p:nvPr>
            <p:ph type="body" sz="quarter" idx="14" hasCustomPrompt="1"/>
          </p:nvPr>
        </p:nvSpPr>
        <p:spPr>
          <a:xfrm>
            <a:off x="0" y="-1"/>
            <a:ext cx="1175657" cy="691200"/>
          </a:xfrm>
        </p:spPr>
        <p:txBody>
          <a:bodyPr lIns="0" tIns="0" rIns="0" bIns="0" anchor="ctr">
            <a:normAutofit/>
          </a:bodyPr>
          <a:lstStyle>
            <a:lvl1pPr marL="0" indent="0" algn="ctr">
              <a:lnSpc>
                <a:spcPct val="130000"/>
              </a:lnSpc>
              <a:buNone/>
              <a:defRPr sz="2800" b="1" spc="100" baseline="0">
                <a:solidFill>
                  <a:schemeClr val="tx1"/>
                </a:solidFill>
                <a:latin typeface="+mj-lt"/>
                <a:ea typeface="+mj-ea"/>
              </a:defRPr>
            </a:lvl1pPr>
          </a:lstStyle>
          <a:p>
            <a:pPr lvl="0"/>
            <a:r>
              <a:rPr kumimoji="1" lang="en-US" altLang="ja-JP"/>
              <a:t>#</a:t>
            </a:r>
            <a:endParaRPr kumimoji="1" lang="ja-JP" altLang="en-US"/>
          </a:p>
        </p:txBody>
      </p:sp>
      <p:sp>
        <p:nvSpPr>
          <p:cNvPr id="14" name="Section Title Placeholder">
            <a:extLst>
              <a:ext uri="{FF2B5EF4-FFF2-40B4-BE49-F238E27FC236}">
                <a16:creationId xmlns:a16="http://schemas.microsoft.com/office/drawing/2014/main" id="{DF2AB4AF-1009-4D44-A114-2309EF2C5577}"/>
              </a:ext>
            </a:extLst>
          </p:cNvPr>
          <p:cNvSpPr>
            <a:spLocks noGrp="1"/>
          </p:cNvSpPr>
          <p:nvPr>
            <p:ph type="body" sz="quarter" idx="15" hasCustomPrompt="1"/>
          </p:nvPr>
        </p:nvSpPr>
        <p:spPr>
          <a:xfrm>
            <a:off x="5434595" y="6541200"/>
            <a:ext cx="2974148" cy="266937"/>
          </a:xfrm>
          <a:ln>
            <a:noFill/>
          </a:ln>
        </p:spPr>
        <p:txBody>
          <a:bodyPr lIns="0" tIns="0" rIns="0" bIns="0" anchor="ctr">
            <a:noAutofit/>
          </a:bodyPr>
          <a:lstStyle>
            <a:lvl1pPr marL="0" indent="0" algn="r">
              <a:lnSpc>
                <a:spcPct val="130000"/>
              </a:lnSpc>
              <a:buNone/>
              <a:defRPr sz="1000" b="0" spc="300">
                <a:solidFill>
                  <a:srgbClr val="666666"/>
                </a:solidFill>
                <a:latin typeface="+mj-lt"/>
                <a:ea typeface="+mj-ea"/>
              </a:defRPr>
            </a:lvl1pPr>
          </a:lstStyle>
          <a:p>
            <a:pPr lvl="0"/>
            <a:r>
              <a:rPr kumimoji="1" lang="ja-JP" altLang="en-US"/>
              <a:t>セクション名</a:t>
            </a:r>
          </a:p>
        </p:txBody>
      </p:sp>
      <p:sp>
        <p:nvSpPr>
          <p:cNvPr id="16" name="Date Placeholder">
            <a:extLst>
              <a:ext uri="{FF2B5EF4-FFF2-40B4-BE49-F238E27FC236}">
                <a16:creationId xmlns:a16="http://schemas.microsoft.com/office/drawing/2014/main" id="{2B042898-B2BB-4F5F-AA4D-739E386EF11B}"/>
              </a:ext>
            </a:extLst>
          </p:cNvPr>
          <p:cNvSpPr>
            <a:spLocks noGrp="1"/>
          </p:cNvSpPr>
          <p:nvPr>
            <p:ph type="dt" sz="half" idx="19"/>
          </p:nvPr>
        </p:nvSpPr>
        <p:spPr>
          <a:xfrm>
            <a:off x="190499" y="6552000"/>
            <a:ext cx="957262" cy="107465"/>
          </a:xfrm>
        </p:spPr>
        <p:txBody>
          <a:bodyPr/>
          <a:lstStyle>
            <a:lvl1pPr>
              <a:defRPr>
                <a:solidFill>
                  <a:srgbClr val="666666"/>
                </a:solidFill>
              </a:defRPr>
            </a:lvl1pPr>
          </a:lstStyle>
          <a:p>
            <a:fld id="{6FB847AA-358F-4BA1-B13F-6A595828EE0D}" type="datetimeFigureOut">
              <a:rPr kumimoji="1" lang="ja-JP" altLang="en-US" smtClean="0"/>
              <a:t>2023/2/7</a:t>
            </a:fld>
            <a:endParaRPr kumimoji="1" lang="ja-JP" altLang="en-US"/>
          </a:p>
        </p:txBody>
      </p:sp>
      <p:sp>
        <p:nvSpPr>
          <p:cNvPr id="15" name="Footer Placeholder">
            <a:extLst>
              <a:ext uri="{FF2B5EF4-FFF2-40B4-BE49-F238E27FC236}">
                <a16:creationId xmlns:a16="http://schemas.microsoft.com/office/drawing/2014/main" id="{5ED04B39-944E-47BC-89AE-78A0CCE1B9D5}"/>
              </a:ext>
            </a:extLst>
          </p:cNvPr>
          <p:cNvSpPr>
            <a:spLocks noGrp="1"/>
          </p:cNvSpPr>
          <p:nvPr>
            <p:ph type="ftr" sz="quarter" idx="17"/>
          </p:nvPr>
        </p:nvSpPr>
        <p:spPr>
          <a:xfrm>
            <a:off x="1813561" y="6541200"/>
            <a:ext cx="2758440" cy="266936"/>
          </a:xfrm>
        </p:spPr>
        <p:txBody>
          <a:bodyPr/>
          <a:lstStyle>
            <a:lvl1pPr>
              <a:defRPr>
                <a:solidFill>
                  <a:srgbClr val="666666"/>
                </a:solidFill>
              </a:defRPr>
            </a:lvl1pPr>
          </a:lstStyle>
          <a:p>
            <a:endParaRPr kumimoji="1" lang="ja-JP" altLang="en-US"/>
          </a:p>
        </p:txBody>
      </p:sp>
      <p:sp>
        <p:nvSpPr>
          <p:cNvPr id="13" name="Slide Number Placeholder">
            <a:extLst>
              <a:ext uri="{FF2B5EF4-FFF2-40B4-BE49-F238E27FC236}">
                <a16:creationId xmlns:a16="http://schemas.microsoft.com/office/drawing/2014/main" id="{B685573D-9CBD-4355-A528-7A8A197F249A}"/>
              </a:ext>
            </a:extLst>
          </p:cNvPr>
          <p:cNvSpPr>
            <a:spLocks noGrp="1"/>
          </p:cNvSpPr>
          <p:nvPr>
            <p:ph type="sldNum" sz="quarter" idx="18"/>
          </p:nvPr>
        </p:nvSpPr>
        <p:spPr>
          <a:xfrm>
            <a:off x="8569602" y="6541200"/>
            <a:ext cx="412279" cy="266936"/>
          </a:xfrm>
          <a:prstGeom prst="rect">
            <a:avLst/>
          </a:prstGeom>
        </p:spPr>
        <p:txBody>
          <a:bodyPr/>
          <a:lstStyle>
            <a:lvl1pPr>
              <a:defRPr>
                <a:solidFill>
                  <a:srgbClr val="666666"/>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390531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白紙 ヘッダ・フッタなし">
    <p:spTree>
      <p:nvGrpSpPr>
        <p:cNvPr id="1" name=""/>
        <p:cNvGrpSpPr/>
        <p:nvPr/>
      </p:nvGrpSpPr>
      <p:grpSpPr>
        <a:xfrm>
          <a:off x="0" y="0"/>
          <a:ext cx="0" cy="0"/>
          <a:chOff x="0" y="0"/>
          <a:chExt cx="0" cy="0"/>
        </a:xfrm>
      </p:grpSpPr>
      <p:sp>
        <p:nvSpPr>
          <p:cNvPr id="2" name="Date Placeholder">
            <a:extLst>
              <a:ext uri="{FF2B5EF4-FFF2-40B4-BE49-F238E27FC236}">
                <a16:creationId xmlns:a16="http://schemas.microsoft.com/office/drawing/2014/main" id="{FC2310D8-B0E7-45E5-A38E-CD7CC0EC4453}"/>
              </a:ext>
            </a:extLst>
          </p:cNvPr>
          <p:cNvSpPr>
            <a:spLocks noGrp="1"/>
          </p:cNvSpPr>
          <p:nvPr>
            <p:ph type="dt" sz="half" idx="13"/>
          </p:nvPr>
        </p:nvSpPr>
        <p:spPr/>
        <p:txBody>
          <a:bodyPr/>
          <a:lstStyle/>
          <a:p>
            <a:fld id="{6FB847AA-358F-4BA1-B13F-6A595828EE0D}" type="datetimeFigureOut">
              <a:rPr kumimoji="1" lang="ja-JP" altLang="en-US" smtClean="0"/>
              <a:t>2023/2/7</a:t>
            </a:fld>
            <a:endParaRPr kumimoji="1" lang="ja-JP" altLang="en-US"/>
          </a:p>
        </p:txBody>
      </p:sp>
      <p:sp>
        <p:nvSpPr>
          <p:cNvPr id="3" name="Footer Placeholder">
            <a:extLst>
              <a:ext uri="{FF2B5EF4-FFF2-40B4-BE49-F238E27FC236}">
                <a16:creationId xmlns:a16="http://schemas.microsoft.com/office/drawing/2014/main" id="{0EBC8705-7530-495B-84D3-0A5183608D62}"/>
              </a:ext>
            </a:extLst>
          </p:cNvPr>
          <p:cNvSpPr>
            <a:spLocks noGrp="1"/>
          </p:cNvSpPr>
          <p:nvPr>
            <p:ph type="ftr" sz="quarter" idx="14"/>
          </p:nvPr>
        </p:nvSpPr>
        <p:spPr/>
        <p:txBody>
          <a:bodyPr/>
          <a:lstStyle/>
          <a:p>
            <a:endParaRPr kumimoji="1" lang="ja-JP" altLang="en-US"/>
          </a:p>
        </p:txBody>
      </p:sp>
      <p:sp>
        <p:nvSpPr>
          <p:cNvPr id="4" name="Slide Number Placeholder">
            <a:extLst>
              <a:ext uri="{FF2B5EF4-FFF2-40B4-BE49-F238E27FC236}">
                <a16:creationId xmlns:a16="http://schemas.microsoft.com/office/drawing/2014/main" id="{5244629B-D094-43F8-B9FF-162FD4442C00}"/>
              </a:ext>
            </a:extLst>
          </p:cNvPr>
          <p:cNvSpPr>
            <a:spLocks noGrp="1"/>
          </p:cNvSpPr>
          <p:nvPr>
            <p:ph type="sldNum" sz="quarter" idx="12"/>
          </p:nvPr>
        </p:nvSpPr>
        <p:spPr/>
        <p:txBody>
          <a:body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303639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タイトル スライド 画像あり">
    <p:spTree>
      <p:nvGrpSpPr>
        <p:cNvPr id="1" name=""/>
        <p:cNvGrpSpPr/>
        <p:nvPr/>
      </p:nvGrpSpPr>
      <p:grpSpPr>
        <a:xfrm>
          <a:off x="0" y="0"/>
          <a:ext cx="0" cy="0"/>
          <a:chOff x="0" y="0"/>
          <a:chExt cx="0" cy="0"/>
        </a:xfrm>
      </p:grpSpPr>
      <p:sp>
        <p:nvSpPr>
          <p:cNvPr id="109" name="Picture Placeholder">
            <a:extLst>
              <a:ext uri="{FF2B5EF4-FFF2-40B4-BE49-F238E27FC236}">
                <a16:creationId xmlns:a16="http://schemas.microsoft.com/office/drawing/2014/main" id="{D4B5FDD2-C1AC-4E19-A92F-A604B19D5F30}"/>
              </a:ext>
            </a:extLst>
          </p:cNvPr>
          <p:cNvSpPr>
            <a:spLocks noGrp="1"/>
          </p:cNvSpPr>
          <p:nvPr>
            <p:ph type="pic" sz="quarter" idx="12"/>
          </p:nvPr>
        </p:nvSpPr>
        <p:spPr>
          <a:xfrm>
            <a:off x="7" y="6"/>
            <a:ext cx="9143994" cy="6857995"/>
          </a:xfrm>
          <a:custGeom>
            <a:avLst/>
            <a:gdLst>
              <a:gd name="connsiteX0" fmla="*/ 4347201 w 9143994"/>
              <a:gd name="connsiteY0" fmla="*/ 5098111 h 6857995"/>
              <a:gd name="connsiteX1" fmla="*/ 4398241 w 9143994"/>
              <a:gd name="connsiteY1" fmla="*/ 5098111 h 6857995"/>
              <a:gd name="connsiteX2" fmla="*/ 4397485 w 9143994"/>
              <a:gd name="connsiteY2" fmla="*/ 5102780 h 6857995"/>
              <a:gd name="connsiteX3" fmla="*/ 4388968 w 9143994"/>
              <a:gd name="connsiteY3" fmla="*/ 5108457 h 6857995"/>
              <a:gd name="connsiteX4" fmla="*/ 4353132 w 9143994"/>
              <a:gd name="connsiteY4" fmla="*/ 5108457 h 6857995"/>
              <a:gd name="connsiteX5" fmla="*/ 4347201 w 9143994"/>
              <a:gd name="connsiteY5" fmla="*/ 5103789 h 6857995"/>
              <a:gd name="connsiteX6" fmla="*/ 3960016 w 9143994"/>
              <a:gd name="connsiteY6" fmla="*/ 5091581 h 6857995"/>
              <a:gd name="connsiteX7" fmla="*/ 3960016 w 9143994"/>
              <a:gd name="connsiteY7" fmla="*/ 5106976 h 6857995"/>
              <a:gd name="connsiteX8" fmla="*/ 4103358 w 9143994"/>
              <a:gd name="connsiteY8" fmla="*/ 5106976 h 6857995"/>
              <a:gd name="connsiteX9" fmla="*/ 4103358 w 9143994"/>
              <a:gd name="connsiteY9" fmla="*/ 5091581 h 6857995"/>
              <a:gd name="connsiteX10" fmla="*/ 4294268 w 9143994"/>
              <a:gd name="connsiteY10" fmla="*/ 5076786 h 6857995"/>
              <a:gd name="connsiteX11" fmla="*/ 4332817 w 9143994"/>
              <a:gd name="connsiteY11" fmla="*/ 5076786 h 6857995"/>
              <a:gd name="connsiteX12" fmla="*/ 4332817 w 9143994"/>
              <a:gd name="connsiteY12" fmla="*/ 5086944 h 6857995"/>
              <a:gd name="connsiteX13" fmla="*/ 4294268 w 9143994"/>
              <a:gd name="connsiteY13" fmla="*/ 5086944 h 6857995"/>
              <a:gd name="connsiteX14" fmla="*/ 4347138 w 9143994"/>
              <a:gd name="connsiteY14" fmla="*/ 5076723 h 6857995"/>
              <a:gd name="connsiteX15" fmla="*/ 4386317 w 9143994"/>
              <a:gd name="connsiteY15" fmla="*/ 5076723 h 6857995"/>
              <a:gd name="connsiteX16" fmla="*/ 4386317 w 9143994"/>
              <a:gd name="connsiteY16" fmla="*/ 5086881 h 6857995"/>
              <a:gd name="connsiteX17" fmla="*/ 4347138 w 9143994"/>
              <a:gd name="connsiteY17" fmla="*/ 5086881 h 6857995"/>
              <a:gd name="connsiteX18" fmla="*/ 4168025 w 9143994"/>
              <a:gd name="connsiteY18" fmla="*/ 5076124 h 6857995"/>
              <a:gd name="connsiteX19" fmla="*/ 4214459 w 9143994"/>
              <a:gd name="connsiteY19" fmla="*/ 5076124 h 6857995"/>
              <a:gd name="connsiteX20" fmla="*/ 4190170 w 9143994"/>
              <a:gd name="connsiteY20" fmla="*/ 5089437 h 6857995"/>
              <a:gd name="connsiteX21" fmla="*/ 4168025 w 9143994"/>
              <a:gd name="connsiteY21" fmla="*/ 5076124 h 6857995"/>
              <a:gd name="connsiteX22" fmla="*/ 4347138 w 9143994"/>
              <a:gd name="connsiteY22" fmla="*/ 5058048 h 6857995"/>
              <a:gd name="connsiteX23" fmla="*/ 4386317 w 9143994"/>
              <a:gd name="connsiteY23" fmla="*/ 5058048 h 6857995"/>
              <a:gd name="connsiteX24" fmla="*/ 4386317 w 9143994"/>
              <a:gd name="connsiteY24" fmla="*/ 5066629 h 6857995"/>
              <a:gd name="connsiteX25" fmla="*/ 4347138 w 9143994"/>
              <a:gd name="connsiteY25" fmla="*/ 5066629 h 6857995"/>
              <a:gd name="connsiteX26" fmla="*/ 4294268 w 9143994"/>
              <a:gd name="connsiteY26" fmla="*/ 5058048 h 6857995"/>
              <a:gd name="connsiteX27" fmla="*/ 4332817 w 9143994"/>
              <a:gd name="connsiteY27" fmla="*/ 5058048 h 6857995"/>
              <a:gd name="connsiteX28" fmla="*/ 4332817 w 9143994"/>
              <a:gd name="connsiteY28" fmla="*/ 5066692 h 6857995"/>
              <a:gd name="connsiteX29" fmla="*/ 4294268 w 9143994"/>
              <a:gd name="connsiteY29" fmla="*/ 5066629 h 6857995"/>
              <a:gd name="connsiteX30" fmla="*/ 4176984 w 9143994"/>
              <a:gd name="connsiteY30" fmla="*/ 5050005 h 6857995"/>
              <a:gd name="connsiteX31" fmla="*/ 4117552 w 9143994"/>
              <a:gd name="connsiteY31" fmla="*/ 5079469 h 6857995"/>
              <a:gd name="connsiteX32" fmla="*/ 4124366 w 9143994"/>
              <a:gd name="connsiteY32" fmla="*/ 5091834 h 6857995"/>
              <a:gd name="connsiteX33" fmla="*/ 4154586 w 9143994"/>
              <a:gd name="connsiteY33" fmla="*/ 5082244 h 6857995"/>
              <a:gd name="connsiteX34" fmla="*/ 4170612 w 9143994"/>
              <a:gd name="connsiteY34" fmla="*/ 5094800 h 6857995"/>
              <a:gd name="connsiteX35" fmla="*/ 4116985 w 9143994"/>
              <a:gd name="connsiteY35" fmla="*/ 5100288 h 6857995"/>
              <a:gd name="connsiteX36" fmla="*/ 4124051 w 9143994"/>
              <a:gd name="connsiteY36" fmla="*/ 5114357 h 6857995"/>
              <a:gd name="connsiteX37" fmla="*/ 4188971 w 9143994"/>
              <a:gd name="connsiteY37" fmla="*/ 5103128 h 6857995"/>
              <a:gd name="connsiteX38" fmla="*/ 4207519 w 9143994"/>
              <a:gd name="connsiteY38" fmla="*/ 5107986 h 6857995"/>
              <a:gd name="connsiteX39" fmla="*/ 4253700 w 9143994"/>
              <a:gd name="connsiteY39" fmla="*/ 5113601 h 6857995"/>
              <a:gd name="connsiteX40" fmla="*/ 4260010 w 9143994"/>
              <a:gd name="connsiteY40" fmla="*/ 5098395 h 6857995"/>
              <a:gd name="connsiteX41" fmla="*/ 4210736 w 9143994"/>
              <a:gd name="connsiteY41" fmla="*/ 5094421 h 6857995"/>
              <a:gd name="connsiteX42" fmla="*/ 4236603 w 9143994"/>
              <a:gd name="connsiteY42" fmla="*/ 5074989 h 6857995"/>
              <a:gd name="connsiteX43" fmla="*/ 4236603 w 9143994"/>
              <a:gd name="connsiteY43" fmla="*/ 5064705 h 6857995"/>
              <a:gd name="connsiteX44" fmla="*/ 4180075 w 9143994"/>
              <a:gd name="connsiteY44" fmla="*/ 5064831 h 6857995"/>
              <a:gd name="connsiteX45" fmla="*/ 4191999 w 9143994"/>
              <a:gd name="connsiteY45" fmla="*/ 5052655 h 6857995"/>
              <a:gd name="connsiteX46" fmla="*/ 4280640 w 9143994"/>
              <a:gd name="connsiteY46" fmla="*/ 5047260 h 6857995"/>
              <a:gd name="connsiteX47" fmla="*/ 4280640 w 9143994"/>
              <a:gd name="connsiteY47" fmla="*/ 5107006 h 6857995"/>
              <a:gd name="connsiteX48" fmla="*/ 4294331 w 9143994"/>
              <a:gd name="connsiteY48" fmla="*/ 5107006 h 6857995"/>
              <a:gd name="connsiteX49" fmla="*/ 4294331 w 9143994"/>
              <a:gd name="connsiteY49" fmla="*/ 5098048 h 6857995"/>
              <a:gd name="connsiteX50" fmla="*/ 4332880 w 9143994"/>
              <a:gd name="connsiteY50" fmla="*/ 5098048 h 6857995"/>
              <a:gd name="connsiteX51" fmla="*/ 4332880 w 9143994"/>
              <a:gd name="connsiteY51" fmla="*/ 5109026 h 6857995"/>
              <a:gd name="connsiteX52" fmla="*/ 4348842 w 9143994"/>
              <a:gd name="connsiteY52" fmla="*/ 5120571 h 6857995"/>
              <a:gd name="connsiteX53" fmla="*/ 4391049 w 9143994"/>
              <a:gd name="connsiteY53" fmla="*/ 5120571 h 6857995"/>
              <a:gd name="connsiteX54" fmla="*/ 4412311 w 9143994"/>
              <a:gd name="connsiteY54" fmla="*/ 5105998 h 6857995"/>
              <a:gd name="connsiteX55" fmla="*/ 4413447 w 9143994"/>
              <a:gd name="connsiteY55" fmla="*/ 5094704 h 6857995"/>
              <a:gd name="connsiteX56" fmla="*/ 4400009 w 9143994"/>
              <a:gd name="connsiteY56" fmla="*/ 5089657 h 6857995"/>
              <a:gd name="connsiteX57" fmla="*/ 4400009 w 9143994"/>
              <a:gd name="connsiteY57" fmla="*/ 5047260 h 6857995"/>
              <a:gd name="connsiteX58" fmla="*/ 4399945 w 9143994"/>
              <a:gd name="connsiteY58" fmla="*/ 5047260 h 6857995"/>
              <a:gd name="connsiteX59" fmla="*/ 4894577 w 9143994"/>
              <a:gd name="connsiteY59" fmla="*/ 5039658 h 6857995"/>
              <a:gd name="connsiteX60" fmla="*/ 4894577 w 9143994"/>
              <a:gd name="connsiteY60" fmla="*/ 5054043 h 6857995"/>
              <a:gd name="connsiteX61" fmla="*/ 4938488 w 9143994"/>
              <a:gd name="connsiteY61" fmla="*/ 5054043 h 6857995"/>
              <a:gd name="connsiteX62" fmla="*/ 4918867 w 9143994"/>
              <a:gd name="connsiteY62" fmla="*/ 5091140 h 6857995"/>
              <a:gd name="connsiteX63" fmla="*/ 4898047 w 9143994"/>
              <a:gd name="connsiteY63" fmla="*/ 5092024 h 6857995"/>
              <a:gd name="connsiteX64" fmla="*/ 4900886 w 9143994"/>
              <a:gd name="connsiteY64" fmla="*/ 5107355 h 6857995"/>
              <a:gd name="connsiteX65" fmla="*/ 5004923 w 9143994"/>
              <a:gd name="connsiteY65" fmla="*/ 5097639 h 6857995"/>
              <a:gd name="connsiteX66" fmla="*/ 5016659 w 9143994"/>
              <a:gd name="connsiteY66" fmla="*/ 5110635 h 6857995"/>
              <a:gd name="connsiteX67" fmla="*/ 5028835 w 9143994"/>
              <a:gd name="connsiteY67" fmla="*/ 5100919 h 6857995"/>
              <a:gd name="connsiteX68" fmla="*/ 4987763 w 9143994"/>
              <a:gd name="connsiteY68" fmla="*/ 5059847 h 6857995"/>
              <a:gd name="connsiteX69" fmla="*/ 4976027 w 9143994"/>
              <a:gd name="connsiteY69" fmla="*/ 5068112 h 6857995"/>
              <a:gd name="connsiteX70" fmla="*/ 4993757 w 9143994"/>
              <a:gd name="connsiteY70" fmla="*/ 5085588 h 6857995"/>
              <a:gd name="connsiteX71" fmla="*/ 4936911 w 9143994"/>
              <a:gd name="connsiteY71" fmla="*/ 5090635 h 6857995"/>
              <a:gd name="connsiteX72" fmla="*/ 4956091 w 9143994"/>
              <a:gd name="connsiteY72" fmla="*/ 5054043 h 6857995"/>
              <a:gd name="connsiteX73" fmla="*/ 5028141 w 9143994"/>
              <a:gd name="connsiteY73" fmla="*/ 5054043 h 6857995"/>
              <a:gd name="connsiteX74" fmla="*/ 5028141 w 9143994"/>
              <a:gd name="connsiteY74" fmla="*/ 5039658 h 6857995"/>
              <a:gd name="connsiteX75" fmla="*/ 3974463 w 9143994"/>
              <a:gd name="connsiteY75" fmla="*/ 5034737 h 6857995"/>
              <a:gd name="connsiteX76" fmla="*/ 3974463 w 9143994"/>
              <a:gd name="connsiteY76" fmla="*/ 5049689 h 6857995"/>
              <a:gd name="connsiteX77" fmla="*/ 4088783 w 9143994"/>
              <a:gd name="connsiteY77" fmla="*/ 5049689 h 6857995"/>
              <a:gd name="connsiteX78" fmla="*/ 4088783 w 9143994"/>
              <a:gd name="connsiteY78" fmla="*/ 5034737 h 6857995"/>
              <a:gd name="connsiteX79" fmla="*/ 4536789 w 9143994"/>
              <a:gd name="connsiteY79" fmla="*/ 5034296 h 6857995"/>
              <a:gd name="connsiteX80" fmla="*/ 4541143 w 9143994"/>
              <a:gd name="connsiteY80" fmla="*/ 5044579 h 6857995"/>
              <a:gd name="connsiteX81" fmla="*/ 4526316 w 9143994"/>
              <a:gd name="connsiteY81" fmla="*/ 5044579 h 6857995"/>
              <a:gd name="connsiteX82" fmla="*/ 4524802 w 9143994"/>
              <a:gd name="connsiteY82" fmla="*/ 5034674 h 6857995"/>
              <a:gd name="connsiteX83" fmla="*/ 4742717 w 9143994"/>
              <a:gd name="connsiteY83" fmla="*/ 5030005 h 6857995"/>
              <a:gd name="connsiteX84" fmla="*/ 4742717 w 9143994"/>
              <a:gd name="connsiteY84" fmla="*/ 5045084 h 6857995"/>
              <a:gd name="connsiteX85" fmla="*/ 4770603 w 9143994"/>
              <a:gd name="connsiteY85" fmla="*/ 5045084 h 6857995"/>
              <a:gd name="connsiteX86" fmla="*/ 4770603 w 9143994"/>
              <a:gd name="connsiteY86" fmla="*/ 5087291 h 6857995"/>
              <a:gd name="connsiteX87" fmla="*/ 4736913 w 9143994"/>
              <a:gd name="connsiteY87" fmla="*/ 5091645 h 6857995"/>
              <a:gd name="connsiteX88" fmla="*/ 4738679 w 9143994"/>
              <a:gd name="connsiteY88" fmla="*/ 5107922 h 6857995"/>
              <a:gd name="connsiteX89" fmla="*/ 4817038 w 9143994"/>
              <a:gd name="connsiteY89" fmla="*/ 5092339 h 6857995"/>
              <a:gd name="connsiteX90" fmla="*/ 4817038 w 9143994"/>
              <a:gd name="connsiteY90" fmla="*/ 5076944 h 6857995"/>
              <a:gd name="connsiteX91" fmla="*/ 4785809 w 9143994"/>
              <a:gd name="connsiteY91" fmla="*/ 5084389 h 6857995"/>
              <a:gd name="connsiteX92" fmla="*/ 4785809 w 9143994"/>
              <a:gd name="connsiteY92" fmla="*/ 5045084 h 6857995"/>
              <a:gd name="connsiteX93" fmla="*/ 4812433 w 9143994"/>
              <a:gd name="connsiteY93" fmla="*/ 5045084 h 6857995"/>
              <a:gd name="connsiteX94" fmla="*/ 4812433 w 9143994"/>
              <a:gd name="connsiteY94" fmla="*/ 5030005 h 6857995"/>
              <a:gd name="connsiteX95" fmla="*/ 4354457 w 9143994"/>
              <a:gd name="connsiteY95" fmla="*/ 5025905 h 6857995"/>
              <a:gd name="connsiteX96" fmla="*/ 4354457 w 9143994"/>
              <a:gd name="connsiteY96" fmla="*/ 5032971 h 6857995"/>
              <a:gd name="connsiteX97" fmla="*/ 4389788 w 9143994"/>
              <a:gd name="connsiteY97" fmla="*/ 5032971 h 6857995"/>
              <a:gd name="connsiteX98" fmla="*/ 4389788 w 9143994"/>
              <a:gd name="connsiteY98" fmla="*/ 5025905 h 6857995"/>
              <a:gd name="connsiteX99" fmla="*/ 4291240 w 9143994"/>
              <a:gd name="connsiteY99" fmla="*/ 5025905 h 6857995"/>
              <a:gd name="connsiteX100" fmla="*/ 4291240 w 9143994"/>
              <a:gd name="connsiteY100" fmla="*/ 5032971 h 6857995"/>
              <a:gd name="connsiteX101" fmla="*/ 4326571 w 9143994"/>
              <a:gd name="connsiteY101" fmla="*/ 5032971 h 6857995"/>
              <a:gd name="connsiteX102" fmla="*/ 4326571 w 9143994"/>
              <a:gd name="connsiteY102" fmla="*/ 5025905 h 6857995"/>
              <a:gd name="connsiteX103" fmla="*/ 4354457 w 9143994"/>
              <a:gd name="connsiteY103" fmla="*/ 5011520 h 6857995"/>
              <a:gd name="connsiteX104" fmla="*/ 4354457 w 9143994"/>
              <a:gd name="connsiteY104" fmla="*/ 5018586 h 6857995"/>
              <a:gd name="connsiteX105" fmla="*/ 4389788 w 9143994"/>
              <a:gd name="connsiteY105" fmla="*/ 5018586 h 6857995"/>
              <a:gd name="connsiteX106" fmla="*/ 4389788 w 9143994"/>
              <a:gd name="connsiteY106" fmla="*/ 5011520 h 6857995"/>
              <a:gd name="connsiteX107" fmla="*/ 4291240 w 9143994"/>
              <a:gd name="connsiteY107" fmla="*/ 5011520 h 6857995"/>
              <a:gd name="connsiteX108" fmla="*/ 4291240 w 9143994"/>
              <a:gd name="connsiteY108" fmla="*/ 5018586 h 6857995"/>
              <a:gd name="connsiteX109" fmla="*/ 4326571 w 9143994"/>
              <a:gd name="connsiteY109" fmla="*/ 5018586 h 6857995"/>
              <a:gd name="connsiteX110" fmla="*/ 4326571 w 9143994"/>
              <a:gd name="connsiteY110" fmla="*/ 5011520 h 6857995"/>
              <a:gd name="connsiteX111" fmla="*/ 4653571 w 9143994"/>
              <a:gd name="connsiteY111" fmla="*/ 5006157 h 6857995"/>
              <a:gd name="connsiteX112" fmla="*/ 4673317 w 9143994"/>
              <a:gd name="connsiteY112" fmla="*/ 5006157 h 6857995"/>
              <a:gd name="connsiteX113" fmla="*/ 4673317 w 9143994"/>
              <a:gd name="connsiteY113" fmla="*/ 5026473 h 6857995"/>
              <a:gd name="connsiteX114" fmla="*/ 4635463 w 9143994"/>
              <a:gd name="connsiteY114" fmla="*/ 5026473 h 6857995"/>
              <a:gd name="connsiteX115" fmla="*/ 4635463 w 9143994"/>
              <a:gd name="connsiteY115" fmla="*/ 5038397 h 6857995"/>
              <a:gd name="connsiteX116" fmla="*/ 4619943 w 9143994"/>
              <a:gd name="connsiteY116" fmla="*/ 5013035 h 6857995"/>
              <a:gd name="connsiteX117" fmla="*/ 4633192 w 9143994"/>
              <a:gd name="connsiteY117" fmla="*/ 5013035 h 6857995"/>
              <a:gd name="connsiteX118" fmla="*/ 4633192 w 9143994"/>
              <a:gd name="connsiteY118" fmla="*/ 5012530 h 6857995"/>
              <a:gd name="connsiteX119" fmla="*/ 4644801 w 9143994"/>
              <a:gd name="connsiteY119" fmla="*/ 5022119 h 6857995"/>
              <a:gd name="connsiteX120" fmla="*/ 4653571 w 9143994"/>
              <a:gd name="connsiteY120" fmla="*/ 5006157 h 6857995"/>
              <a:gd name="connsiteX121" fmla="*/ 4467074 w 9143994"/>
              <a:gd name="connsiteY121" fmla="*/ 5003066 h 6857995"/>
              <a:gd name="connsiteX122" fmla="*/ 4478493 w 9143994"/>
              <a:gd name="connsiteY122" fmla="*/ 5016125 h 6857995"/>
              <a:gd name="connsiteX123" fmla="*/ 4471112 w 9143994"/>
              <a:gd name="connsiteY123" fmla="*/ 5026346 h 6857995"/>
              <a:gd name="connsiteX124" fmla="*/ 4467579 w 9143994"/>
              <a:gd name="connsiteY124" fmla="*/ 5026346 h 6857995"/>
              <a:gd name="connsiteX125" fmla="*/ 4467579 w 9143994"/>
              <a:gd name="connsiteY125" fmla="*/ 5031899 h 6857995"/>
              <a:gd name="connsiteX126" fmla="*/ 4455213 w 9143994"/>
              <a:gd name="connsiteY126" fmla="*/ 5012908 h 6857995"/>
              <a:gd name="connsiteX127" fmla="*/ 4467074 w 9143994"/>
              <a:gd name="connsiteY127" fmla="*/ 5012908 h 6857995"/>
              <a:gd name="connsiteX128" fmla="*/ 4180328 w 9143994"/>
              <a:gd name="connsiteY128" fmla="*/ 4996694 h 6857995"/>
              <a:gd name="connsiteX129" fmla="*/ 4180328 w 9143994"/>
              <a:gd name="connsiteY129" fmla="*/ 5004833 h 6857995"/>
              <a:gd name="connsiteX130" fmla="*/ 4128089 w 9143994"/>
              <a:gd name="connsiteY130" fmla="*/ 5004833 h 6857995"/>
              <a:gd name="connsiteX131" fmla="*/ 4128089 w 9143994"/>
              <a:gd name="connsiteY131" fmla="*/ 5016504 h 6857995"/>
              <a:gd name="connsiteX132" fmla="*/ 4180328 w 9143994"/>
              <a:gd name="connsiteY132" fmla="*/ 5016504 h 6857995"/>
              <a:gd name="connsiteX133" fmla="*/ 4180328 w 9143994"/>
              <a:gd name="connsiteY133" fmla="*/ 5024707 h 6857995"/>
              <a:gd name="connsiteX134" fmla="*/ 4116480 w 9143994"/>
              <a:gd name="connsiteY134" fmla="*/ 5024707 h 6857995"/>
              <a:gd name="connsiteX135" fmla="*/ 4116480 w 9143994"/>
              <a:gd name="connsiteY135" fmla="*/ 5036189 h 6857995"/>
              <a:gd name="connsiteX136" fmla="*/ 4159130 w 9143994"/>
              <a:gd name="connsiteY136" fmla="*/ 5036189 h 6857995"/>
              <a:gd name="connsiteX137" fmla="*/ 4114903 w 9143994"/>
              <a:gd name="connsiteY137" fmla="*/ 5055431 h 6857995"/>
              <a:gd name="connsiteX138" fmla="*/ 4121654 w 9143994"/>
              <a:gd name="connsiteY138" fmla="*/ 5068491 h 6857995"/>
              <a:gd name="connsiteX139" fmla="*/ 4177615 w 9143994"/>
              <a:gd name="connsiteY139" fmla="*/ 5036189 h 6857995"/>
              <a:gd name="connsiteX140" fmla="*/ 4198371 w 9143994"/>
              <a:gd name="connsiteY140" fmla="*/ 5036189 h 6857995"/>
              <a:gd name="connsiteX141" fmla="*/ 4198433 w 9143994"/>
              <a:gd name="connsiteY141" fmla="*/ 5049249 h 6857995"/>
              <a:gd name="connsiteX142" fmla="*/ 4209411 w 9143994"/>
              <a:gd name="connsiteY142" fmla="*/ 5058144 h 6857995"/>
              <a:gd name="connsiteX143" fmla="*/ 4242913 w 9143994"/>
              <a:gd name="connsiteY143" fmla="*/ 5058144 h 6857995"/>
              <a:gd name="connsiteX144" fmla="*/ 4256919 w 9143994"/>
              <a:gd name="connsiteY144" fmla="*/ 5047356 h 6857995"/>
              <a:gd name="connsiteX145" fmla="*/ 4257486 w 9143994"/>
              <a:gd name="connsiteY145" fmla="*/ 5043381 h 6857995"/>
              <a:gd name="connsiteX146" fmla="*/ 4242408 w 9143994"/>
              <a:gd name="connsiteY146" fmla="*/ 5038839 h 6857995"/>
              <a:gd name="connsiteX147" fmla="*/ 4241651 w 9143994"/>
              <a:gd name="connsiteY147" fmla="*/ 5043886 h 6857995"/>
              <a:gd name="connsiteX148" fmla="*/ 4236540 w 9143994"/>
              <a:gd name="connsiteY148" fmla="*/ 5047230 h 6857995"/>
              <a:gd name="connsiteX149" fmla="*/ 4217424 w 9143994"/>
              <a:gd name="connsiteY149" fmla="*/ 5047230 h 6857995"/>
              <a:gd name="connsiteX150" fmla="*/ 4212629 w 9143994"/>
              <a:gd name="connsiteY150" fmla="*/ 5043633 h 6857995"/>
              <a:gd name="connsiteX151" fmla="*/ 4212629 w 9143994"/>
              <a:gd name="connsiteY151" fmla="*/ 5036126 h 6857995"/>
              <a:gd name="connsiteX152" fmla="*/ 4258811 w 9143994"/>
              <a:gd name="connsiteY152" fmla="*/ 5036126 h 6857995"/>
              <a:gd name="connsiteX153" fmla="*/ 4258811 w 9143994"/>
              <a:gd name="connsiteY153" fmla="*/ 5024643 h 6857995"/>
              <a:gd name="connsiteX154" fmla="*/ 4194838 w 9143994"/>
              <a:gd name="connsiteY154" fmla="*/ 5024643 h 6857995"/>
              <a:gd name="connsiteX155" fmla="*/ 4194838 w 9143994"/>
              <a:gd name="connsiteY155" fmla="*/ 5016442 h 6857995"/>
              <a:gd name="connsiteX156" fmla="*/ 4248086 w 9143994"/>
              <a:gd name="connsiteY156" fmla="*/ 5016442 h 6857995"/>
              <a:gd name="connsiteX157" fmla="*/ 4248086 w 9143994"/>
              <a:gd name="connsiteY157" fmla="*/ 5005149 h 6857995"/>
              <a:gd name="connsiteX158" fmla="*/ 4194838 w 9143994"/>
              <a:gd name="connsiteY158" fmla="*/ 5005149 h 6857995"/>
              <a:gd name="connsiteX159" fmla="*/ 4194838 w 9143994"/>
              <a:gd name="connsiteY159" fmla="*/ 4996694 h 6857995"/>
              <a:gd name="connsiteX160" fmla="*/ 4522215 w 9143994"/>
              <a:gd name="connsiteY160" fmla="*/ 4993918 h 6857995"/>
              <a:gd name="connsiteX161" fmla="*/ 4538051 w 9143994"/>
              <a:gd name="connsiteY161" fmla="*/ 5012592 h 6857995"/>
              <a:gd name="connsiteX162" fmla="*/ 4528462 w 9143994"/>
              <a:gd name="connsiteY162" fmla="*/ 5023759 h 6857995"/>
              <a:gd name="connsiteX163" fmla="*/ 4523666 w 9143994"/>
              <a:gd name="connsiteY163" fmla="*/ 5023759 h 6857995"/>
              <a:gd name="connsiteX164" fmla="*/ 4523666 w 9143994"/>
              <a:gd name="connsiteY164" fmla="*/ 5023696 h 6857995"/>
              <a:gd name="connsiteX165" fmla="*/ 4522215 w 9143994"/>
              <a:gd name="connsiteY165" fmla="*/ 4993918 h 6857995"/>
              <a:gd name="connsiteX166" fmla="*/ 4961769 w 9143994"/>
              <a:gd name="connsiteY166" fmla="*/ 4982814 h 6857995"/>
              <a:gd name="connsiteX167" fmla="*/ 4998362 w 9143994"/>
              <a:gd name="connsiteY167" fmla="*/ 5010574 h 6857995"/>
              <a:gd name="connsiteX168" fmla="*/ 4925555 w 9143994"/>
              <a:gd name="connsiteY168" fmla="*/ 5010574 h 6857995"/>
              <a:gd name="connsiteX169" fmla="*/ 4961769 w 9143994"/>
              <a:gd name="connsiteY169" fmla="*/ 4982814 h 6857995"/>
              <a:gd name="connsiteX170" fmla="*/ 3969354 w 9143994"/>
              <a:gd name="connsiteY170" fmla="*/ 4980921 h 6857995"/>
              <a:gd name="connsiteX171" fmla="*/ 3969354 w 9143994"/>
              <a:gd name="connsiteY171" fmla="*/ 4995747 h 6857995"/>
              <a:gd name="connsiteX172" fmla="*/ 4093958 w 9143994"/>
              <a:gd name="connsiteY172" fmla="*/ 4995747 h 6857995"/>
              <a:gd name="connsiteX173" fmla="*/ 4093958 w 9143994"/>
              <a:gd name="connsiteY173" fmla="*/ 4980921 h 6857995"/>
              <a:gd name="connsiteX174" fmla="*/ 4278370 w 9143994"/>
              <a:gd name="connsiteY174" fmla="*/ 4974044 h 6857995"/>
              <a:gd name="connsiteX175" fmla="*/ 4278370 w 9143994"/>
              <a:gd name="connsiteY175" fmla="*/ 4985906 h 6857995"/>
              <a:gd name="connsiteX176" fmla="*/ 4332880 w 9143994"/>
              <a:gd name="connsiteY176" fmla="*/ 4985906 h 6857995"/>
              <a:gd name="connsiteX177" fmla="*/ 4332880 w 9143994"/>
              <a:gd name="connsiteY177" fmla="*/ 4993097 h 6857995"/>
              <a:gd name="connsiteX178" fmla="*/ 4271492 w 9143994"/>
              <a:gd name="connsiteY178" fmla="*/ 4993097 h 6857995"/>
              <a:gd name="connsiteX179" fmla="*/ 4271492 w 9143994"/>
              <a:gd name="connsiteY179" fmla="*/ 5029817 h 6857995"/>
              <a:gd name="connsiteX180" fmla="*/ 4284931 w 9143994"/>
              <a:gd name="connsiteY180" fmla="*/ 5029817 h 6857995"/>
              <a:gd name="connsiteX181" fmla="*/ 4284931 w 9143994"/>
              <a:gd name="connsiteY181" fmla="*/ 5004706 h 6857995"/>
              <a:gd name="connsiteX182" fmla="*/ 4332880 w 9143994"/>
              <a:gd name="connsiteY182" fmla="*/ 5004706 h 6857995"/>
              <a:gd name="connsiteX183" fmla="*/ 4332880 w 9143994"/>
              <a:gd name="connsiteY183" fmla="*/ 5035053 h 6857995"/>
              <a:gd name="connsiteX184" fmla="*/ 4347139 w 9143994"/>
              <a:gd name="connsiteY184" fmla="*/ 5035053 h 6857995"/>
              <a:gd name="connsiteX185" fmla="*/ 4347139 w 9143994"/>
              <a:gd name="connsiteY185" fmla="*/ 5004706 h 6857995"/>
              <a:gd name="connsiteX186" fmla="*/ 4396854 w 9143994"/>
              <a:gd name="connsiteY186" fmla="*/ 5004706 h 6857995"/>
              <a:gd name="connsiteX187" fmla="*/ 4396854 w 9143994"/>
              <a:gd name="connsiteY187" fmla="*/ 5029817 h 6857995"/>
              <a:gd name="connsiteX188" fmla="*/ 4410292 w 9143994"/>
              <a:gd name="connsiteY188" fmla="*/ 5029817 h 6857995"/>
              <a:gd name="connsiteX189" fmla="*/ 4410292 w 9143994"/>
              <a:gd name="connsiteY189" fmla="*/ 4993097 h 6857995"/>
              <a:gd name="connsiteX190" fmla="*/ 4347139 w 9143994"/>
              <a:gd name="connsiteY190" fmla="*/ 4993097 h 6857995"/>
              <a:gd name="connsiteX191" fmla="*/ 4347139 w 9143994"/>
              <a:gd name="connsiteY191" fmla="*/ 4985906 h 6857995"/>
              <a:gd name="connsiteX192" fmla="*/ 4402721 w 9143994"/>
              <a:gd name="connsiteY192" fmla="*/ 4985906 h 6857995"/>
              <a:gd name="connsiteX193" fmla="*/ 4402721 w 9143994"/>
              <a:gd name="connsiteY193" fmla="*/ 4974044 h 6857995"/>
              <a:gd name="connsiteX194" fmla="*/ 5136152 w 9143994"/>
              <a:gd name="connsiteY194" fmla="*/ 4970006 h 6857995"/>
              <a:gd name="connsiteX195" fmla="*/ 5136152 w 9143994"/>
              <a:gd name="connsiteY195" fmla="*/ 5006724 h 6857995"/>
              <a:gd name="connsiteX196" fmla="*/ 5108015 w 9143994"/>
              <a:gd name="connsiteY196" fmla="*/ 5006724 h 6857995"/>
              <a:gd name="connsiteX197" fmla="*/ 5108015 w 9143994"/>
              <a:gd name="connsiteY197" fmla="*/ 5021235 h 6857995"/>
              <a:gd name="connsiteX198" fmla="*/ 5136152 w 9143994"/>
              <a:gd name="connsiteY198" fmla="*/ 5021235 h 6857995"/>
              <a:gd name="connsiteX199" fmla="*/ 5136152 w 9143994"/>
              <a:gd name="connsiteY199" fmla="*/ 5093222 h 6857995"/>
              <a:gd name="connsiteX200" fmla="*/ 5099055 w 9143994"/>
              <a:gd name="connsiteY200" fmla="*/ 5093222 h 6857995"/>
              <a:gd name="connsiteX201" fmla="*/ 5099055 w 9143994"/>
              <a:gd name="connsiteY201" fmla="*/ 5107606 h 6857995"/>
              <a:gd name="connsiteX202" fmla="*/ 5185489 w 9143994"/>
              <a:gd name="connsiteY202" fmla="*/ 5107606 h 6857995"/>
              <a:gd name="connsiteX203" fmla="*/ 5185489 w 9143994"/>
              <a:gd name="connsiteY203" fmla="*/ 5093222 h 6857995"/>
              <a:gd name="connsiteX204" fmla="*/ 5151168 w 9143994"/>
              <a:gd name="connsiteY204" fmla="*/ 5093222 h 6857995"/>
              <a:gd name="connsiteX205" fmla="*/ 5151168 w 9143994"/>
              <a:gd name="connsiteY205" fmla="*/ 5021235 h 6857995"/>
              <a:gd name="connsiteX206" fmla="*/ 5181074 w 9143994"/>
              <a:gd name="connsiteY206" fmla="*/ 5021235 h 6857995"/>
              <a:gd name="connsiteX207" fmla="*/ 5181074 w 9143994"/>
              <a:gd name="connsiteY207" fmla="*/ 5006724 h 6857995"/>
              <a:gd name="connsiteX208" fmla="*/ 5151168 w 9143994"/>
              <a:gd name="connsiteY208" fmla="*/ 5006724 h 6857995"/>
              <a:gd name="connsiteX209" fmla="*/ 5151168 w 9143994"/>
              <a:gd name="connsiteY209" fmla="*/ 4970006 h 6857995"/>
              <a:gd name="connsiteX210" fmla="*/ 4151684 w 9143994"/>
              <a:gd name="connsiteY210" fmla="*/ 4969439 h 6857995"/>
              <a:gd name="connsiteX211" fmla="*/ 4151684 w 9143994"/>
              <a:gd name="connsiteY211" fmla="*/ 4979218 h 6857995"/>
              <a:gd name="connsiteX212" fmla="*/ 4117237 w 9143994"/>
              <a:gd name="connsiteY212" fmla="*/ 4979218 h 6857995"/>
              <a:gd name="connsiteX213" fmla="*/ 4117237 w 9143994"/>
              <a:gd name="connsiteY213" fmla="*/ 4991331 h 6857995"/>
              <a:gd name="connsiteX214" fmla="*/ 4151874 w 9143994"/>
              <a:gd name="connsiteY214" fmla="*/ 4991331 h 6857995"/>
              <a:gd name="connsiteX215" fmla="*/ 4151874 w 9143994"/>
              <a:gd name="connsiteY215" fmla="*/ 5000668 h 6857995"/>
              <a:gd name="connsiteX216" fmla="*/ 4166574 w 9143994"/>
              <a:gd name="connsiteY216" fmla="*/ 5000668 h 6857995"/>
              <a:gd name="connsiteX217" fmla="*/ 4166574 w 9143994"/>
              <a:gd name="connsiteY217" fmla="*/ 4991331 h 6857995"/>
              <a:gd name="connsiteX218" fmla="*/ 4209916 w 9143994"/>
              <a:gd name="connsiteY218" fmla="*/ 4991331 h 6857995"/>
              <a:gd name="connsiteX219" fmla="*/ 4209916 w 9143994"/>
              <a:gd name="connsiteY219" fmla="*/ 5000668 h 6857995"/>
              <a:gd name="connsiteX220" fmla="*/ 4224427 w 9143994"/>
              <a:gd name="connsiteY220" fmla="*/ 5000668 h 6857995"/>
              <a:gd name="connsiteX221" fmla="*/ 4224427 w 9143994"/>
              <a:gd name="connsiteY221" fmla="*/ 4991331 h 6857995"/>
              <a:gd name="connsiteX222" fmla="*/ 4259820 w 9143994"/>
              <a:gd name="connsiteY222" fmla="*/ 4991331 h 6857995"/>
              <a:gd name="connsiteX223" fmla="*/ 4259820 w 9143994"/>
              <a:gd name="connsiteY223" fmla="*/ 4979218 h 6857995"/>
              <a:gd name="connsiteX224" fmla="*/ 4224427 w 9143994"/>
              <a:gd name="connsiteY224" fmla="*/ 4979092 h 6857995"/>
              <a:gd name="connsiteX225" fmla="*/ 4224427 w 9143994"/>
              <a:gd name="connsiteY225" fmla="*/ 4969439 h 6857995"/>
              <a:gd name="connsiteX226" fmla="*/ 4209916 w 9143994"/>
              <a:gd name="connsiteY226" fmla="*/ 4969439 h 6857995"/>
              <a:gd name="connsiteX227" fmla="*/ 4209916 w 9143994"/>
              <a:gd name="connsiteY227" fmla="*/ 4979029 h 6857995"/>
              <a:gd name="connsiteX228" fmla="*/ 4166574 w 9143994"/>
              <a:gd name="connsiteY228" fmla="*/ 4979029 h 6857995"/>
              <a:gd name="connsiteX229" fmla="*/ 4166574 w 9143994"/>
              <a:gd name="connsiteY229" fmla="*/ 4969439 h 6857995"/>
              <a:gd name="connsiteX230" fmla="*/ 4953504 w 9143994"/>
              <a:gd name="connsiteY230" fmla="*/ 4968303 h 6857995"/>
              <a:gd name="connsiteX231" fmla="*/ 4888142 w 9143994"/>
              <a:gd name="connsiteY231" fmla="*/ 5010195 h 6857995"/>
              <a:gd name="connsiteX232" fmla="*/ 4895524 w 9143994"/>
              <a:gd name="connsiteY232" fmla="*/ 5025211 h 6857995"/>
              <a:gd name="connsiteX233" fmla="*/ 4919183 w 9143994"/>
              <a:gd name="connsiteY233" fmla="*/ 5014422 h 6857995"/>
              <a:gd name="connsiteX234" fmla="*/ 4919183 w 9143994"/>
              <a:gd name="connsiteY234" fmla="*/ 5024075 h 6857995"/>
              <a:gd name="connsiteX235" fmla="*/ 5003346 w 9143994"/>
              <a:gd name="connsiteY235" fmla="*/ 5024075 h 6857995"/>
              <a:gd name="connsiteX236" fmla="*/ 5003346 w 9143994"/>
              <a:gd name="connsiteY236" fmla="*/ 5012845 h 6857995"/>
              <a:gd name="connsiteX237" fmla="*/ 5027826 w 9143994"/>
              <a:gd name="connsiteY237" fmla="*/ 5022246 h 6857995"/>
              <a:gd name="connsiteX238" fmla="*/ 5034513 w 9143994"/>
              <a:gd name="connsiteY238" fmla="*/ 5008366 h 6857995"/>
              <a:gd name="connsiteX239" fmla="*/ 4968646 w 9143994"/>
              <a:gd name="connsiteY239" fmla="*/ 4968303 h 6857995"/>
              <a:gd name="connsiteX240" fmla="*/ 4440765 w 9143994"/>
              <a:gd name="connsiteY240" fmla="*/ 4968303 h 6857995"/>
              <a:gd name="connsiteX241" fmla="*/ 4440765 w 9143994"/>
              <a:gd name="connsiteY241" fmla="*/ 4998776 h 6857995"/>
              <a:gd name="connsiteX242" fmla="*/ 4425182 w 9143994"/>
              <a:gd name="connsiteY242" fmla="*/ 4998776 h 6857995"/>
              <a:gd name="connsiteX243" fmla="*/ 4425182 w 9143994"/>
              <a:gd name="connsiteY243" fmla="*/ 5012845 h 6857995"/>
              <a:gd name="connsiteX244" fmla="*/ 4440765 w 9143994"/>
              <a:gd name="connsiteY244" fmla="*/ 5012845 h 6857995"/>
              <a:gd name="connsiteX245" fmla="*/ 4420765 w 9143994"/>
              <a:gd name="connsiteY245" fmla="*/ 5057198 h 6857995"/>
              <a:gd name="connsiteX246" fmla="*/ 4426885 w 9143994"/>
              <a:gd name="connsiteY246" fmla="*/ 5074547 h 6857995"/>
              <a:gd name="connsiteX247" fmla="*/ 4440765 w 9143994"/>
              <a:gd name="connsiteY247" fmla="*/ 5045147 h 6857995"/>
              <a:gd name="connsiteX248" fmla="*/ 4441649 w 9143994"/>
              <a:gd name="connsiteY248" fmla="*/ 5042372 h 6857995"/>
              <a:gd name="connsiteX249" fmla="*/ 4440765 w 9143994"/>
              <a:gd name="connsiteY249" fmla="*/ 5053853 h 6857995"/>
              <a:gd name="connsiteX250" fmla="*/ 4440765 w 9143994"/>
              <a:gd name="connsiteY250" fmla="*/ 5116060 h 6857995"/>
              <a:gd name="connsiteX251" fmla="*/ 4454519 w 9143994"/>
              <a:gd name="connsiteY251" fmla="*/ 5115998 h 6857995"/>
              <a:gd name="connsiteX252" fmla="*/ 4454519 w 9143994"/>
              <a:gd name="connsiteY252" fmla="*/ 5044138 h 6857995"/>
              <a:gd name="connsiteX253" fmla="*/ 4453635 w 9143994"/>
              <a:gd name="connsiteY253" fmla="*/ 5031394 h 6857995"/>
              <a:gd name="connsiteX254" fmla="*/ 4462405 w 9143994"/>
              <a:gd name="connsiteY254" fmla="*/ 5047734 h 6857995"/>
              <a:gd name="connsiteX255" fmla="*/ 4468209 w 9143994"/>
              <a:gd name="connsiteY255" fmla="*/ 5038207 h 6857995"/>
              <a:gd name="connsiteX256" fmla="*/ 4498051 w 9143994"/>
              <a:gd name="connsiteY256" fmla="*/ 5035305 h 6857995"/>
              <a:gd name="connsiteX257" fmla="*/ 4500259 w 9143994"/>
              <a:gd name="connsiteY257" fmla="*/ 5041172 h 6857995"/>
              <a:gd name="connsiteX258" fmla="*/ 4511553 w 9143994"/>
              <a:gd name="connsiteY258" fmla="*/ 5036693 h 6857995"/>
              <a:gd name="connsiteX259" fmla="*/ 4512500 w 9143994"/>
              <a:gd name="connsiteY259" fmla="*/ 5044705 h 6857995"/>
              <a:gd name="connsiteX260" fmla="*/ 4464613 w 9143994"/>
              <a:gd name="connsiteY260" fmla="*/ 5044705 h 6857995"/>
              <a:gd name="connsiteX261" fmla="*/ 4464613 w 9143994"/>
              <a:gd name="connsiteY261" fmla="*/ 5057576 h 6857995"/>
              <a:gd name="connsiteX262" fmla="*/ 4477295 w 9143994"/>
              <a:gd name="connsiteY262" fmla="*/ 5057576 h 6857995"/>
              <a:gd name="connsiteX263" fmla="*/ 4459756 w 9143994"/>
              <a:gd name="connsiteY263" fmla="*/ 5101360 h 6857995"/>
              <a:gd name="connsiteX264" fmla="*/ 4469787 w 9143994"/>
              <a:gd name="connsiteY264" fmla="*/ 5113726 h 6857995"/>
              <a:gd name="connsiteX265" fmla="*/ 4488525 w 9143994"/>
              <a:gd name="connsiteY265" fmla="*/ 5078711 h 6857995"/>
              <a:gd name="connsiteX266" fmla="*/ 4504991 w 9143994"/>
              <a:gd name="connsiteY266" fmla="*/ 5090383 h 6857995"/>
              <a:gd name="connsiteX267" fmla="*/ 4512247 w 9143994"/>
              <a:gd name="connsiteY267" fmla="*/ 5078206 h 6857995"/>
              <a:gd name="connsiteX268" fmla="*/ 4491301 w 9143994"/>
              <a:gd name="connsiteY268" fmla="*/ 5063885 h 6857995"/>
              <a:gd name="connsiteX269" fmla="*/ 4491616 w 9143994"/>
              <a:gd name="connsiteY269" fmla="*/ 5057576 h 6857995"/>
              <a:gd name="connsiteX270" fmla="*/ 4514960 w 9143994"/>
              <a:gd name="connsiteY270" fmla="*/ 5057576 h 6857995"/>
              <a:gd name="connsiteX271" fmla="*/ 4524108 w 9143994"/>
              <a:gd name="connsiteY271" fmla="*/ 5083569 h 6857995"/>
              <a:gd name="connsiteX272" fmla="*/ 4491553 w 9143994"/>
              <a:gd name="connsiteY272" fmla="*/ 5099783 h 6857995"/>
              <a:gd name="connsiteX273" fmla="*/ 4499881 w 9143994"/>
              <a:gd name="connsiteY273" fmla="*/ 5113032 h 6857995"/>
              <a:gd name="connsiteX274" fmla="*/ 4531490 w 9143994"/>
              <a:gd name="connsiteY274" fmla="*/ 5096250 h 6857995"/>
              <a:gd name="connsiteX275" fmla="*/ 4544045 w 9143994"/>
              <a:gd name="connsiteY275" fmla="*/ 5109247 h 6857995"/>
              <a:gd name="connsiteX276" fmla="*/ 4563603 w 9143994"/>
              <a:gd name="connsiteY276" fmla="*/ 5108300 h 6857995"/>
              <a:gd name="connsiteX277" fmla="*/ 4572562 w 9143994"/>
              <a:gd name="connsiteY277" fmla="*/ 5092086 h 6857995"/>
              <a:gd name="connsiteX278" fmla="*/ 4561394 w 9143994"/>
              <a:gd name="connsiteY278" fmla="*/ 5080036 h 6857995"/>
              <a:gd name="connsiteX279" fmla="*/ 4555338 w 9143994"/>
              <a:gd name="connsiteY279" fmla="*/ 5093474 h 6857995"/>
              <a:gd name="connsiteX280" fmla="*/ 4546001 w 9143994"/>
              <a:gd name="connsiteY280" fmla="*/ 5091771 h 6857995"/>
              <a:gd name="connsiteX281" fmla="*/ 4542846 w 9143994"/>
              <a:gd name="connsiteY281" fmla="*/ 5086976 h 6857995"/>
              <a:gd name="connsiteX282" fmla="*/ 4558492 w 9143994"/>
              <a:gd name="connsiteY282" fmla="*/ 5067544 h 6857995"/>
              <a:gd name="connsiteX283" fmla="*/ 4546757 w 9143994"/>
              <a:gd name="connsiteY283" fmla="*/ 5059027 h 6857995"/>
              <a:gd name="connsiteX284" fmla="*/ 4535149 w 9143994"/>
              <a:gd name="connsiteY284" fmla="*/ 5075178 h 6857995"/>
              <a:gd name="connsiteX285" fmla="*/ 4528777 w 9143994"/>
              <a:gd name="connsiteY285" fmla="*/ 5057576 h 6857995"/>
              <a:gd name="connsiteX286" fmla="*/ 4569849 w 9143994"/>
              <a:gd name="connsiteY286" fmla="*/ 5057576 h 6857995"/>
              <a:gd name="connsiteX287" fmla="*/ 4569849 w 9143994"/>
              <a:gd name="connsiteY287" fmla="*/ 5044705 h 6857995"/>
              <a:gd name="connsiteX288" fmla="*/ 4554833 w 9143994"/>
              <a:gd name="connsiteY288" fmla="*/ 5044705 h 6857995"/>
              <a:gd name="connsiteX289" fmla="*/ 4549597 w 9143994"/>
              <a:gd name="connsiteY289" fmla="*/ 5033538 h 6857995"/>
              <a:gd name="connsiteX290" fmla="*/ 4558997 w 9143994"/>
              <a:gd name="connsiteY290" fmla="*/ 5032276 h 6857995"/>
              <a:gd name="connsiteX291" fmla="*/ 4561268 w 9143994"/>
              <a:gd name="connsiteY291" fmla="*/ 5038081 h 6857995"/>
              <a:gd name="connsiteX292" fmla="*/ 4571300 w 9143994"/>
              <a:gd name="connsiteY292" fmla="*/ 5034043 h 6857995"/>
              <a:gd name="connsiteX293" fmla="*/ 4563793 w 9143994"/>
              <a:gd name="connsiteY293" fmla="*/ 5011520 h 6857995"/>
              <a:gd name="connsiteX294" fmla="*/ 4553761 w 9143994"/>
              <a:gd name="connsiteY294" fmla="*/ 5014674 h 6857995"/>
              <a:gd name="connsiteX295" fmla="*/ 4556284 w 9143994"/>
              <a:gd name="connsiteY295" fmla="*/ 5022372 h 6857995"/>
              <a:gd name="connsiteX296" fmla="*/ 4543540 w 9143994"/>
              <a:gd name="connsiteY296" fmla="*/ 5023759 h 6857995"/>
              <a:gd name="connsiteX297" fmla="*/ 4566631 w 9143994"/>
              <a:gd name="connsiteY297" fmla="*/ 4994675 h 6857995"/>
              <a:gd name="connsiteX298" fmla="*/ 4556284 w 9143994"/>
              <a:gd name="connsiteY298" fmla="*/ 4988618 h 6857995"/>
              <a:gd name="connsiteX299" fmla="*/ 4546253 w 9143994"/>
              <a:gd name="connsiteY299" fmla="*/ 5002814 h 6857995"/>
              <a:gd name="connsiteX300" fmla="*/ 4541521 w 9143994"/>
              <a:gd name="connsiteY300" fmla="*/ 4997325 h 6857995"/>
              <a:gd name="connsiteX301" fmla="*/ 4554959 w 9143994"/>
              <a:gd name="connsiteY301" fmla="*/ 4975369 h 6857995"/>
              <a:gd name="connsiteX302" fmla="*/ 4543161 w 9143994"/>
              <a:gd name="connsiteY302" fmla="*/ 4970259 h 6857995"/>
              <a:gd name="connsiteX303" fmla="*/ 4533951 w 9143994"/>
              <a:gd name="connsiteY303" fmla="*/ 4987735 h 6857995"/>
              <a:gd name="connsiteX304" fmla="*/ 4530039 w 9143994"/>
              <a:gd name="connsiteY304" fmla="*/ 4984139 h 6857995"/>
              <a:gd name="connsiteX305" fmla="*/ 4522153 w 9143994"/>
              <a:gd name="connsiteY305" fmla="*/ 4992971 h 6857995"/>
              <a:gd name="connsiteX306" fmla="*/ 4521395 w 9143994"/>
              <a:gd name="connsiteY306" fmla="*/ 4968492 h 6857995"/>
              <a:gd name="connsiteX307" fmla="*/ 4507642 w 9143994"/>
              <a:gd name="connsiteY307" fmla="*/ 4968492 h 6857995"/>
              <a:gd name="connsiteX308" fmla="*/ 4510859 w 9143994"/>
              <a:gd name="connsiteY308" fmla="*/ 5033286 h 6857995"/>
              <a:gd name="connsiteX309" fmla="*/ 4504045 w 9143994"/>
              <a:gd name="connsiteY309" fmla="*/ 5013791 h 6857995"/>
              <a:gd name="connsiteX310" fmla="*/ 4494518 w 9143994"/>
              <a:gd name="connsiteY310" fmla="*/ 5016252 h 6857995"/>
              <a:gd name="connsiteX311" fmla="*/ 4496726 w 9143994"/>
              <a:gd name="connsiteY311" fmla="*/ 5024959 h 6857995"/>
              <a:gd name="connsiteX312" fmla="*/ 4484740 w 9143994"/>
              <a:gd name="connsiteY312" fmla="*/ 5026031 h 6857995"/>
              <a:gd name="connsiteX313" fmla="*/ 4506947 w 9143994"/>
              <a:gd name="connsiteY313" fmla="*/ 4995243 h 6857995"/>
              <a:gd name="connsiteX314" fmla="*/ 4496411 w 9143994"/>
              <a:gd name="connsiteY314" fmla="*/ 4989438 h 6857995"/>
              <a:gd name="connsiteX315" fmla="*/ 4486443 w 9143994"/>
              <a:gd name="connsiteY315" fmla="*/ 5005526 h 6857995"/>
              <a:gd name="connsiteX316" fmla="*/ 4481964 w 9143994"/>
              <a:gd name="connsiteY316" fmla="*/ 5000290 h 6857995"/>
              <a:gd name="connsiteX317" fmla="*/ 4495339 w 9143994"/>
              <a:gd name="connsiteY317" fmla="*/ 4975748 h 6857995"/>
              <a:gd name="connsiteX318" fmla="*/ 4483604 w 9143994"/>
              <a:gd name="connsiteY318" fmla="*/ 4971269 h 6857995"/>
              <a:gd name="connsiteX319" fmla="*/ 4473383 w 9143994"/>
              <a:gd name="connsiteY319" fmla="*/ 4991520 h 6857995"/>
              <a:gd name="connsiteX320" fmla="*/ 4469345 w 9143994"/>
              <a:gd name="connsiteY320" fmla="*/ 4988303 h 6857995"/>
              <a:gd name="connsiteX321" fmla="*/ 4462090 w 9143994"/>
              <a:gd name="connsiteY321" fmla="*/ 4998839 h 6857995"/>
              <a:gd name="connsiteX322" fmla="*/ 4454519 w 9143994"/>
              <a:gd name="connsiteY322" fmla="*/ 4998839 h 6857995"/>
              <a:gd name="connsiteX323" fmla="*/ 4454519 w 9143994"/>
              <a:gd name="connsiteY323" fmla="*/ 4968303 h 6857995"/>
              <a:gd name="connsiteX324" fmla="*/ 5066500 w 9143994"/>
              <a:gd name="connsiteY324" fmla="*/ 4968177 h 6857995"/>
              <a:gd name="connsiteX325" fmla="*/ 5066500 w 9143994"/>
              <a:gd name="connsiteY325" fmla="*/ 4992783 h 6857995"/>
              <a:gd name="connsiteX326" fmla="*/ 5043093 w 9143994"/>
              <a:gd name="connsiteY326" fmla="*/ 4992783 h 6857995"/>
              <a:gd name="connsiteX327" fmla="*/ 5043093 w 9143994"/>
              <a:gd name="connsiteY327" fmla="*/ 5007609 h 6857995"/>
              <a:gd name="connsiteX328" fmla="*/ 5087320 w 9143994"/>
              <a:gd name="connsiteY328" fmla="*/ 5007609 h 6857995"/>
              <a:gd name="connsiteX329" fmla="*/ 5039497 w 9143994"/>
              <a:gd name="connsiteY329" fmla="*/ 5061362 h 6857995"/>
              <a:gd name="connsiteX330" fmla="*/ 5045870 w 9143994"/>
              <a:gd name="connsiteY330" fmla="*/ 5076503 h 6857995"/>
              <a:gd name="connsiteX331" fmla="*/ 5067951 w 9143994"/>
              <a:gd name="connsiteY331" fmla="*/ 5056882 h 6857995"/>
              <a:gd name="connsiteX332" fmla="*/ 5067951 w 9143994"/>
              <a:gd name="connsiteY332" fmla="*/ 5114105 h 6857995"/>
              <a:gd name="connsiteX333" fmla="*/ 5082020 w 9143994"/>
              <a:gd name="connsiteY333" fmla="*/ 5114105 h 6857995"/>
              <a:gd name="connsiteX334" fmla="*/ 5082020 w 9143994"/>
              <a:gd name="connsiteY334" fmla="*/ 5049501 h 6857995"/>
              <a:gd name="connsiteX335" fmla="*/ 5103724 w 9143994"/>
              <a:gd name="connsiteY335" fmla="*/ 5069375 h 6857995"/>
              <a:gd name="connsiteX336" fmla="*/ 5112367 w 9143994"/>
              <a:gd name="connsiteY336" fmla="*/ 5057451 h 6857995"/>
              <a:gd name="connsiteX337" fmla="*/ 5087131 w 9143994"/>
              <a:gd name="connsiteY337" fmla="*/ 5034611 h 6857995"/>
              <a:gd name="connsiteX338" fmla="*/ 5103155 w 9143994"/>
              <a:gd name="connsiteY338" fmla="*/ 5006473 h 6857995"/>
              <a:gd name="connsiteX339" fmla="*/ 5103155 w 9143994"/>
              <a:gd name="connsiteY339" fmla="*/ 4992971 h 6857995"/>
              <a:gd name="connsiteX340" fmla="*/ 5081516 w 9143994"/>
              <a:gd name="connsiteY340" fmla="*/ 4992971 h 6857995"/>
              <a:gd name="connsiteX341" fmla="*/ 5081516 w 9143994"/>
              <a:gd name="connsiteY341" fmla="*/ 4968177 h 6857995"/>
              <a:gd name="connsiteX342" fmla="*/ 4853947 w 9143994"/>
              <a:gd name="connsiteY342" fmla="*/ 4968177 h 6857995"/>
              <a:gd name="connsiteX343" fmla="*/ 4841960 w 9143994"/>
              <a:gd name="connsiteY343" fmla="*/ 4974424 h 6857995"/>
              <a:gd name="connsiteX344" fmla="*/ 4855903 w 9143994"/>
              <a:gd name="connsiteY344" fmla="*/ 4993666 h 6857995"/>
              <a:gd name="connsiteX345" fmla="*/ 4835524 w 9143994"/>
              <a:gd name="connsiteY345" fmla="*/ 4993729 h 6857995"/>
              <a:gd name="connsiteX346" fmla="*/ 4834957 w 9143994"/>
              <a:gd name="connsiteY346" fmla="*/ 4968240 h 6857995"/>
              <a:gd name="connsiteX347" fmla="*/ 4818995 w 9143994"/>
              <a:gd name="connsiteY347" fmla="*/ 4968240 h 6857995"/>
              <a:gd name="connsiteX348" fmla="*/ 4819626 w 9143994"/>
              <a:gd name="connsiteY348" fmla="*/ 4993603 h 6857995"/>
              <a:gd name="connsiteX349" fmla="*/ 4736787 w 9143994"/>
              <a:gd name="connsiteY349" fmla="*/ 4993603 h 6857995"/>
              <a:gd name="connsiteX350" fmla="*/ 4736787 w 9143994"/>
              <a:gd name="connsiteY350" fmla="*/ 5008997 h 6857995"/>
              <a:gd name="connsiteX351" fmla="*/ 4820761 w 9143994"/>
              <a:gd name="connsiteY351" fmla="*/ 5008997 h 6857995"/>
              <a:gd name="connsiteX352" fmla="*/ 4827386 w 9143994"/>
              <a:gd name="connsiteY352" fmla="*/ 5060920 h 6857995"/>
              <a:gd name="connsiteX353" fmla="*/ 4847007 w 9143994"/>
              <a:gd name="connsiteY353" fmla="*/ 5107986 h 6857995"/>
              <a:gd name="connsiteX354" fmla="*/ 4869909 w 9143994"/>
              <a:gd name="connsiteY354" fmla="*/ 5106345 h 6857995"/>
              <a:gd name="connsiteX355" fmla="*/ 4880571 w 9143994"/>
              <a:gd name="connsiteY355" fmla="*/ 5080794 h 6857995"/>
              <a:gd name="connsiteX356" fmla="*/ 4868900 w 9143994"/>
              <a:gd name="connsiteY356" fmla="*/ 5065210 h 6857995"/>
              <a:gd name="connsiteX357" fmla="*/ 4862338 w 9143994"/>
              <a:gd name="connsiteY357" fmla="*/ 5086914 h 6857995"/>
              <a:gd name="connsiteX358" fmla="*/ 4851486 w 9143994"/>
              <a:gd name="connsiteY358" fmla="*/ 5086535 h 6857995"/>
              <a:gd name="connsiteX359" fmla="*/ 4841203 w 9143994"/>
              <a:gd name="connsiteY359" fmla="*/ 5052467 h 6857995"/>
              <a:gd name="connsiteX360" fmla="*/ 4836408 w 9143994"/>
              <a:gd name="connsiteY360" fmla="*/ 5009186 h 6857995"/>
              <a:gd name="connsiteX361" fmla="*/ 4875335 w 9143994"/>
              <a:gd name="connsiteY361" fmla="*/ 5008997 h 6857995"/>
              <a:gd name="connsiteX362" fmla="*/ 4875335 w 9143994"/>
              <a:gd name="connsiteY362" fmla="*/ 4993729 h 6857995"/>
              <a:gd name="connsiteX363" fmla="*/ 4859373 w 9143994"/>
              <a:gd name="connsiteY363" fmla="*/ 4993729 h 6857995"/>
              <a:gd name="connsiteX364" fmla="*/ 4870162 w 9143994"/>
              <a:gd name="connsiteY364" fmla="*/ 4986663 h 6857995"/>
              <a:gd name="connsiteX365" fmla="*/ 4853947 w 9143994"/>
              <a:gd name="connsiteY365" fmla="*/ 4968177 h 6857995"/>
              <a:gd name="connsiteX366" fmla="*/ 4673255 w 9143994"/>
              <a:gd name="connsiteY366" fmla="*/ 4967988 h 6857995"/>
              <a:gd name="connsiteX367" fmla="*/ 4673255 w 9143994"/>
              <a:gd name="connsiteY367" fmla="*/ 4992656 h 6857995"/>
              <a:gd name="connsiteX368" fmla="*/ 4658239 w 9143994"/>
              <a:gd name="connsiteY368" fmla="*/ 4992656 h 6857995"/>
              <a:gd name="connsiteX369" fmla="*/ 4662718 w 9143994"/>
              <a:gd name="connsiteY369" fmla="*/ 4975622 h 6857995"/>
              <a:gd name="connsiteX370" fmla="*/ 4649028 w 9143994"/>
              <a:gd name="connsiteY370" fmla="*/ 4972341 h 6857995"/>
              <a:gd name="connsiteX371" fmla="*/ 4633128 w 9143994"/>
              <a:gd name="connsiteY371" fmla="*/ 5011457 h 6857995"/>
              <a:gd name="connsiteX372" fmla="*/ 4633128 w 9143994"/>
              <a:gd name="connsiteY372" fmla="*/ 4999155 h 6857995"/>
              <a:gd name="connsiteX373" fmla="*/ 4619501 w 9143994"/>
              <a:gd name="connsiteY373" fmla="*/ 4999155 h 6857995"/>
              <a:gd name="connsiteX374" fmla="*/ 4619501 w 9143994"/>
              <a:gd name="connsiteY374" fmla="*/ 4968303 h 6857995"/>
              <a:gd name="connsiteX375" fmla="*/ 4605242 w 9143994"/>
              <a:gd name="connsiteY375" fmla="*/ 4968303 h 6857995"/>
              <a:gd name="connsiteX376" fmla="*/ 4605242 w 9143994"/>
              <a:gd name="connsiteY376" fmla="*/ 4999091 h 6857995"/>
              <a:gd name="connsiteX377" fmla="*/ 4582214 w 9143994"/>
              <a:gd name="connsiteY377" fmla="*/ 4999091 h 6857995"/>
              <a:gd name="connsiteX378" fmla="*/ 4582214 w 9143994"/>
              <a:gd name="connsiteY378" fmla="*/ 5013035 h 6857995"/>
              <a:gd name="connsiteX379" fmla="*/ 4604107 w 9143994"/>
              <a:gd name="connsiteY379" fmla="*/ 5013035 h 6857995"/>
              <a:gd name="connsiteX380" fmla="*/ 4578492 w 9143994"/>
              <a:gd name="connsiteY380" fmla="*/ 5059469 h 6857995"/>
              <a:gd name="connsiteX381" fmla="*/ 4585117 w 9143994"/>
              <a:gd name="connsiteY381" fmla="*/ 5074737 h 6857995"/>
              <a:gd name="connsiteX382" fmla="*/ 4606126 w 9143994"/>
              <a:gd name="connsiteY382" fmla="*/ 5038334 h 6857995"/>
              <a:gd name="connsiteX383" fmla="*/ 4605242 w 9143994"/>
              <a:gd name="connsiteY383" fmla="*/ 5050636 h 6857995"/>
              <a:gd name="connsiteX384" fmla="*/ 4605242 w 9143994"/>
              <a:gd name="connsiteY384" fmla="*/ 5116061 h 6857995"/>
              <a:gd name="connsiteX385" fmla="*/ 4619501 w 9143994"/>
              <a:gd name="connsiteY385" fmla="*/ 5116061 h 6857995"/>
              <a:gd name="connsiteX386" fmla="*/ 4619501 w 9143994"/>
              <a:gd name="connsiteY386" fmla="*/ 5044642 h 6857995"/>
              <a:gd name="connsiteX387" fmla="*/ 4618618 w 9143994"/>
              <a:gd name="connsiteY387" fmla="*/ 5032466 h 6857995"/>
              <a:gd name="connsiteX388" fmla="*/ 4632750 w 9143994"/>
              <a:gd name="connsiteY388" fmla="*/ 5056188 h 6857995"/>
              <a:gd name="connsiteX389" fmla="*/ 4640321 w 9143994"/>
              <a:gd name="connsiteY389" fmla="*/ 5043318 h 6857995"/>
              <a:gd name="connsiteX390" fmla="*/ 4637293 w 9143994"/>
              <a:gd name="connsiteY390" fmla="*/ 5040353 h 6857995"/>
              <a:gd name="connsiteX391" fmla="*/ 4668586 w 9143994"/>
              <a:gd name="connsiteY391" fmla="*/ 5040353 h 6857995"/>
              <a:gd name="connsiteX392" fmla="*/ 4626631 w 9143994"/>
              <a:gd name="connsiteY392" fmla="*/ 5090887 h 6857995"/>
              <a:gd name="connsiteX393" fmla="*/ 4636220 w 9143994"/>
              <a:gd name="connsiteY393" fmla="*/ 5102938 h 6857995"/>
              <a:gd name="connsiteX394" fmla="*/ 4673255 w 9143994"/>
              <a:gd name="connsiteY394" fmla="*/ 5058144 h 6857995"/>
              <a:gd name="connsiteX395" fmla="*/ 4673255 w 9143994"/>
              <a:gd name="connsiteY395" fmla="*/ 5115809 h 6857995"/>
              <a:gd name="connsiteX396" fmla="*/ 4686820 w 9143994"/>
              <a:gd name="connsiteY396" fmla="*/ 5115809 h 6857995"/>
              <a:gd name="connsiteX397" fmla="*/ 4686820 w 9143994"/>
              <a:gd name="connsiteY397" fmla="*/ 5057450 h 6857995"/>
              <a:gd name="connsiteX398" fmla="*/ 4721961 w 9143994"/>
              <a:gd name="connsiteY398" fmla="*/ 5101424 h 6857995"/>
              <a:gd name="connsiteX399" fmla="*/ 4730730 w 9143994"/>
              <a:gd name="connsiteY399" fmla="*/ 5087418 h 6857995"/>
              <a:gd name="connsiteX400" fmla="*/ 4690983 w 9143994"/>
              <a:gd name="connsiteY400" fmla="*/ 5039974 h 6857995"/>
              <a:gd name="connsiteX401" fmla="*/ 4727386 w 9143994"/>
              <a:gd name="connsiteY401" fmla="*/ 5039974 h 6857995"/>
              <a:gd name="connsiteX402" fmla="*/ 4727386 w 9143994"/>
              <a:gd name="connsiteY402" fmla="*/ 5026473 h 6857995"/>
              <a:gd name="connsiteX403" fmla="*/ 4686820 w 9143994"/>
              <a:gd name="connsiteY403" fmla="*/ 5026473 h 6857995"/>
              <a:gd name="connsiteX404" fmla="*/ 4686820 w 9143994"/>
              <a:gd name="connsiteY404" fmla="*/ 5006157 h 6857995"/>
              <a:gd name="connsiteX405" fmla="*/ 4720257 w 9143994"/>
              <a:gd name="connsiteY405" fmla="*/ 5006157 h 6857995"/>
              <a:gd name="connsiteX406" fmla="*/ 4720257 w 9143994"/>
              <a:gd name="connsiteY406" fmla="*/ 4992656 h 6857995"/>
              <a:gd name="connsiteX407" fmla="*/ 4686820 w 9143994"/>
              <a:gd name="connsiteY407" fmla="*/ 4992656 h 6857995"/>
              <a:gd name="connsiteX408" fmla="*/ 4686820 w 9143994"/>
              <a:gd name="connsiteY408" fmla="*/ 4967988 h 6857995"/>
              <a:gd name="connsiteX409" fmla="*/ 1393204 w 9143994"/>
              <a:gd name="connsiteY409" fmla="*/ 3506395 h 6857995"/>
              <a:gd name="connsiteX410" fmla="*/ 1393204 w 9143994"/>
              <a:gd name="connsiteY410" fmla="*/ 3524395 h 6857995"/>
              <a:gd name="connsiteX411" fmla="*/ 7747194 w 9143994"/>
              <a:gd name="connsiteY411" fmla="*/ 3524395 h 6857995"/>
              <a:gd name="connsiteX412" fmla="*/ 7747194 w 9143994"/>
              <a:gd name="connsiteY412" fmla="*/ 3506395 h 6857995"/>
              <a:gd name="connsiteX413" fmla="*/ 8712617 w 9143994"/>
              <a:gd name="connsiteY413" fmla="*/ 508710 h 6857995"/>
              <a:gd name="connsiteX414" fmla="*/ 8730091 w 9143994"/>
              <a:gd name="connsiteY414" fmla="*/ 520743 h 6857995"/>
              <a:gd name="connsiteX415" fmla="*/ 8712895 w 9143994"/>
              <a:gd name="connsiteY415" fmla="*/ 532628 h 6857995"/>
              <a:gd name="connsiteX416" fmla="*/ 8705634 w 9143994"/>
              <a:gd name="connsiteY416" fmla="*/ 531755 h 6857995"/>
              <a:gd name="connsiteX417" fmla="*/ 8899635 w 9143994"/>
              <a:gd name="connsiteY417" fmla="*/ 505330 h 6857995"/>
              <a:gd name="connsiteX418" fmla="*/ 8902550 w 9143994"/>
              <a:gd name="connsiteY418" fmla="*/ 508691 h 6857995"/>
              <a:gd name="connsiteX419" fmla="*/ 8889329 w 9143994"/>
              <a:gd name="connsiteY419" fmla="*/ 517010 h 6857995"/>
              <a:gd name="connsiteX420" fmla="*/ 8893005 w 9143994"/>
              <a:gd name="connsiteY420" fmla="*/ 509564 h 6857995"/>
              <a:gd name="connsiteX421" fmla="*/ 8899635 w 9143994"/>
              <a:gd name="connsiteY421" fmla="*/ 505330 h 6857995"/>
              <a:gd name="connsiteX422" fmla="*/ 8783387 w 9143994"/>
              <a:gd name="connsiteY422" fmla="*/ 505330 h 6857995"/>
              <a:gd name="connsiteX423" fmla="*/ 8786321 w 9143994"/>
              <a:gd name="connsiteY423" fmla="*/ 508691 h 6857995"/>
              <a:gd name="connsiteX424" fmla="*/ 8773118 w 9143994"/>
              <a:gd name="connsiteY424" fmla="*/ 517010 h 6857995"/>
              <a:gd name="connsiteX425" fmla="*/ 8776758 w 9143994"/>
              <a:gd name="connsiteY425" fmla="*/ 509564 h 6857995"/>
              <a:gd name="connsiteX426" fmla="*/ 8783387 w 9143994"/>
              <a:gd name="connsiteY426" fmla="*/ 505330 h 6857995"/>
              <a:gd name="connsiteX427" fmla="*/ 8632488 w 9143994"/>
              <a:gd name="connsiteY427" fmla="*/ 505330 h 6857995"/>
              <a:gd name="connsiteX428" fmla="*/ 8635385 w 9143994"/>
              <a:gd name="connsiteY428" fmla="*/ 508691 h 6857995"/>
              <a:gd name="connsiteX429" fmla="*/ 8622200 w 9143994"/>
              <a:gd name="connsiteY429" fmla="*/ 517010 h 6857995"/>
              <a:gd name="connsiteX430" fmla="*/ 8625858 w 9143994"/>
              <a:gd name="connsiteY430" fmla="*/ 509564 h 6857995"/>
              <a:gd name="connsiteX431" fmla="*/ 8632488 w 9143994"/>
              <a:gd name="connsiteY431" fmla="*/ 505330 h 6857995"/>
              <a:gd name="connsiteX432" fmla="*/ 8257023 w 9143994"/>
              <a:gd name="connsiteY432" fmla="*/ 505330 h 6857995"/>
              <a:gd name="connsiteX433" fmla="*/ 8259920 w 9143994"/>
              <a:gd name="connsiteY433" fmla="*/ 508691 h 6857995"/>
              <a:gd name="connsiteX434" fmla="*/ 8246699 w 9143994"/>
              <a:gd name="connsiteY434" fmla="*/ 517010 h 6857995"/>
              <a:gd name="connsiteX435" fmla="*/ 8250394 w 9143994"/>
              <a:gd name="connsiteY435" fmla="*/ 509564 h 6857995"/>
              <a:gd name="connsiteX436" fmla="*/ 8257023 w 9143994"/>
              <a:gd name="connsiteY436" fmla="*/ 505330 h 6857995"/>
              <a:gd name="connsiteX437" fmla="*/ 8417542 w 9143994"/>
              <a:gd name="connsiteY437" fmla="*/ 504810 h 6857995"/>
              <a:gd name="connsiteX438" fmla="*/ 8422017 w 9143994"/>
              <a:gd name="connsiteY438" fmla="*/ 507465 h 6857995"/>
              <a:gd name="connsiteX439" fmla="*/ 8422778 w 9143994"/>
              <a:gd name="connsiteY439" fmla="*/ 513148 h 6857995"/>
              <a:gd name="connsiteX440" fmla="*/ 8418693 w 9143994"/>
              <a:gd name="connsiteY440" fmla="*/ 525682 h 6857995"/>
              <a:gd name="connsiteX441" fmla="*/ 8408535 w 9143994"/>
              <a:gd name="connsiteY441" fmla="*/ 532850 h 6857995"/>
              <a:gd name="connsiteX442" fmla="*/ 8404116 w 9143994"/>
              <a:gd name="connsiteY442" fmla="*/ 530139 h 6857995"/>
              <a:gd name="connsiteX443" fmla="*/ 8403317 w 9143994"/>
              <a:gd name="connsiteY443" fmla="*/ 524550 h 6857995"/>
              <a:gd name="connsiteX444" fmla="*/ 8407365 w 9143994"/>
              <a:gd name="connsiteY444" fmla="*/ 511922 h 6857995"/>
              <a:gd name="connsiteX445" fmla="*/ 8417542 w 9143994"/>
              <a:gd name="connsiteY445" fmla="*/ 504810 h 6857995"/>
              <a:gd name="connsiteX446" fmla="*/ 8205361 w 9143994"/>
              <a:gd name="connsiteY446" fmla="*/ 504514 h 6857995"/>
              <a:gd name="connsiteX447" fmla="*/ 8210078 w 9143994"/>
              <a:gd name="connsiteY447" fmla="*/ 505721 h 6857995"/>
              <a:gd name="connsiteX448" fmla="*/ 8208722 w 9143994"/>
              <a:gd name="connsiteY448" fmla="*/ 510474 h 6857995"/>
              <a:gd name="connsiteX449" fmla="*/ 8201220 w 9143994"/>
              <a:gd name="connsiteY449" fmla="*/ 520484 h 6857995"/>
              <a:gd name="connsiteX450" fmla="*/ 8192084 w 9143994"/>
              <a:gd name="connsiteY450" fmla="*/ 527912 h 6857995"/>
              <a:gd name="connsiteX451" fmla="*/ 8190970 w 9143994"/>
              <a:gd name="connsiteY451" fmla="*/ 525256 h 6857995"/>
              <a:gd name="connsiteX452" fmla="*/ 8195463 w 9143994"/>
              <a:gd name="connsiteY452" fmla="*/ 512406 h 6857995"/>
              <a:gd name="connsiteX453" fmla="*/ 8205361 w 9143994"/>
              <a:gd name="connsiteY453" fmla="*/ 504514 h 6857995"/>
              <a:gd name="connsiteX454" fmla="*/ 8097173 w 9143994"/>
              <a:gd name="connsiteY454" fmla="*/ 504513 h 6857995"/>
              <a:gd name="connsiteX455" fmla="*/ 8102001 w 9143994"/>
              <a:gd name="connsiteY455" fmla="*/ 505980 h 6857995"/>
              <a:gd name="connsiteX456" fmla="*/ 8100701 w 9143994"/>
              <a:gd name="connsiteY456" fmla="*/ 510530 h 6857995"/>
              <a:gd name="connsiteX457" fmla="*/ 8093236 w 9143994"/>
              <a:gd name="connsiteY457" fmla="*/ 520483 h 6857995"/>
              <a:gd name="connsiteX458" fmla="*/ 8083543 w 9143994"/>
              <a:gd name="connsiteY458" fmla="*/ 528840 h 6857995"/>
              <a:gd name="connsiteX459" fmla="*/ 8082057 w 9143994"/>
              <a:gd name="connsiteY459" fmla="*/ 526240 h 6857995"/>
              <a:gd name="connsiteX460" fmla="*/ 8086700 w 9143994"/>
              <a:gd name="connsiteY460" fmla="*/ 512795 h 6857995"/>
              <a:gd name="connsiteX461" fmla="*/ 8097173 w 9143994"/>
              <a:gd name="connsiteY461" fmla="*/ 504513 h 6857995"/>
              <a:gd name="connsiteX462" fmla="*/ 8964109 w 9143994"/>
              <a:gd name="connsiteY462" fmla="*/ 495284 h 6857995"/>
              <a:gd name="connsiteX463" fmla="*/ 8950999 w 9143994"/>
              <a:gd name="connsiteY463" fmla="*/ 502415 h 6857995"/>
              <a:gd name="connsiteX464" fmla="*/ 8941751 w 9143994"/>
              <a:gd name="connsiteY464" fmla="*/ 515358 h 6857995"/>
              <a:gd name="connsiteX465" fmla="*/ 8940767 w 9143994"/>
              <a:gd name="connsiteY465" fmla="*/ 515358 h 6857995"/>
              <a:gd name="connsiteX466" fmla="*/ 8947489 w 9143994"/>
              <a:gd name="connsiteY466" fmla="*/ 495451 h 6857995"/>
              <a:gd name="connsiteX467" fmla="*/ 8932058 w 9143994"/>
              <a:gd name="connsiteY467" fmla="*/ 495451 h 6857995"/>
              <a:gd name="connsiteX468" fmla="*/ 8918743 w 9143994"/>
              <a:gd name="connsiteY468" fmla="*/ 541337 h 6857995"/>
              <a:gd name="connsiteX469" fmla="*/ 8934342 w 9143994"/>
              <a:gd name="connsiteY469" fmla="*/ 541337 h 6857995"/>
              <a:gd name="connsiteX470" fmla="*/ 8938409 w 9143994"/>
              <a:gd name="connsiteY470" fmla="*/ 527298 h 6857995"/>
              <a:gd name="connsiteX471" fmla="*/ 8946542 w 9143994"/>
              <a:gd name="connsiteY471" fmla="*/ 516249 h 6857995"/>
              <a:gd name="connsiteX472" fmla="*/ 8957851 w 9143994"/>
              <a:gd name="connsiteY472" fmla="*/ 509081 h 6857995"/>
              <a:gd name="connsiteX473" fmla="*/ 8962642 w 9143994"/>
              <a:gd name="connsiteY473" fmla="*/ 510140 h 6857995"/>
              <a:gd name="connsiteX474" fmla="*/ 8967935 w 9143994"/>
              <a:gd name="connsiteY474" fmla="*/ 496249 h 6857995"/>
              <a:gd name="connsiteX475" fmla="*/ 8964109 w 9143994"/>
              <a:gd name="connsiteY475" fmla="*/ 495284 h 6857995"/>
              <a:gd name="connsiteX476" fmla="*/ 8905949 w 9143994"/>
              <a:gd name="connsiteY476" fmla="*/ 495265 h 6857995"/>
              <a:gd name="connsiteX477" fmla="*/ 8883256 w 9143994"/>
              <a:gd name="connsiteY477" fmla="*/ 504884 h 6857995"/>
              <a:gd name="connsiteX478" fmla="*/ 8871743 w 9143994"/>
              <a:gd name="connsiteY478" fmla="*/ 527298 h 6857995"/>
              <a:gd name="connsiteX479" fmla="*/ 8876460 w 9143994"/>
              <a:gd name="connsiteY479" fmla="*/ 538737 h 6857995"/>
              <a:gd name="connsiteX480" fmla="*/ 8888734 w 9143994"/>
              <a:gd name="connsiteY480" fmla="*/ 542395 h 6857995"/>
              <a:gd name="connsiteX481" fmla="*/ 8912132 w 9143994"/>
              <a:gd name="connsiteY481" fmla="*/ 537437 h 6857995"/>
              <a:gd name="connsiteX482" fmla="*/ 8915382 w 9143994"/>
              <a:gd name="connsiteY482" fmla="*/ 526258 h 6857995"/>
              <a:gd name="connsiteX483" fmla="*/ 8894714 w 9143994"/>
              <a:gd name="connsiteY483" fmla="*/ 532850 h 6857995"/>
              <a:gd name="connsiteX484" fmla="*/ 8887453 w 9143994"/>
              <a:gd name="connsiteY484" fmla="*/ 526017 h 6857995"/>
              <a:gd name="connsiteX485" fmla="*/ 8905874 w 9143994"/>
              <a:gd name="connsiteY485" fmla="*/ 520631 h 6857995"/>
              <a:gd name="connsiteX486" fmla="*/ 8916886 w 9143994"/>
              <a:gd name="connsiteY486" fmla="*/ 505367 h 6857995"/>
              <a:gd name="connsiteX487" fmla="*/ 8913897 w 9143994"/>
              <a:gd name="connsiteY487" fmla="*/ 497828 h 6857995"/>
              <a:gd name="connsiteX488" fmla="*/ 8905949 w 9143994"/>
              <a:gd name="connsiteY488" fmla="*/ 495265 h 6857995"/>
              <a:gd name="connsiteX489" fmla="*/ 8789738 w 9143994"/>
              <a:gd name="connsiteY489" fmla="*/ 495265 h 6857995"/>
              <a:gd name="connsiteX490" fmla="*/ 8767009 w 9143994"/>
              <a:gd name="connsiteY490" fmla="*/ 504884 h 6857995"/>
              <a:gd name="connsiteX491" fmla="*/ 8755495 w 9143994"/>
              <a:gd name="connsiteY491" fmla="*/ 527298 h 6857995"/>
              <a:gd name="connsiteX492" fmla="*/ 8760193 w 9143994"/>
              <a:gd name="connsiteY492" fmla="*/ 538737 h 6857995"/>
              <a:gd name="connsiteX493" fmla="*/ 8772468 w 9143994"/>
              <a:gd name="connsiteY493" fmla="*/ 542395 h 6857995"/>
              <a:gd name="connsiteX494" fmla="*/ 8795885 w 9143994"/>
              <a:gd name="connsiteY494" fmla="*/ 537437 h 6857995"/>
              <a:gd name="connsiteX495" fmla="*/ 8799135 w 9143994"/>
              <a:gd name="connsiteY495" fmla="*/ 526258 h 6857995"/>
              <a:gd name="connsiteX496" fmla="*/ 8778466 w 9143994"/>
              <a:gd name="connsiteY496" fmla="*/ 532850 h 6857995"/>
              <a:gd name="connsiteX497" fmla="*/ 8771205 w 9143994"/>
              <a:gd name="connsiteY497" fmla="*/ 526017 h 6857995"/>
              <a:gd name="connsiteX498" fmla="*/ 8789645 w 9143994"/>
              <a:gd name="connsiteY498" fmla="*/ 520631 h 6857995"/>
              <a:gd name="connsiteX499" fmla="*/ 8800639 w 9143994"/>
              <a:gd name="connsiteY499" fmla="*/ 505367 h 6857995"/>
              <a:gd name="connsiteX500" fmla="*/ 8797630 w 9143994"/>
              <a:gd name="connsiteY500" fmla="*/ 497828 h 6857995"/>
              <a:gd name="connsiteX501" fmla="*/ 8789738 w 9143994"/>
              <a:gd name="connsiteY501" fmla="*/ 495265 h 6857995"/>
              <a:gd name="connsiteX502" fmla="*/ 8638783 w 9143994"/>
              <a:gd name="connsiteY502" fmla="*/ 495265 h 6857995"/>
              <a:gd name="connsiteX503" fmla="*/ 8616072 w 9143994"/>
              <a:gd name="connsiteY503" fmla="*/ 504884 h 6857995"/>
              <a:gd name="connsiteX504" fmla="*/ 8604577 w 9143994"/>
              <a:gd name="connsiteY504" fmla="*/ 527298 h 6857995"/>
              <a:gd name="connsiteX505" fmla="*/ 8609313 w 9143994"/>
              <a:gd name="connsiteY505" fmla="*/ 538737 h 6857995"/>
              <a:gd name="connsiteX506" fmla="*/ 8621532 w 9143994"/>
              <a:gd name="connsiteY506" fmla="*/ 542395 h 6857995"/>
              <a:gd name="connsiteX507" fmla="*/ 8644985 w 9143994"/>
              <a:gd name="connsiteY507" fmla="*/ 537437 h 6857995"/>
              <a:gd name="connsiteX508" fmla="*/ 8648216 w 9143994"/>
              <a:gd name="connsiteY508" fmla="*/ 526258 h 6857995"/>
              <a:gd name="connsiteX509" fmla="*/ 8627567 w 9143994"/>
              <a:gd name="connsiteY509" fmla="*/ 532850 h 6857995"/>
              <a:gd name="connsiteX510" fmla="*/ 8620269 w 9143994"/>
              <a:gd name="connsiteY510" fmla="*/ 526017 h 6857995"/>
              <a:gd name="connsiteX511" fmla="*/ 8638727 w 9143994"/>
              <a:gd name="connsiteY511" fmla="*/ 520631 h 6857995"/>
              <a:gd name="connsiteX512" fmla="*/ 8649684 w 9143994"/>
              <a:gd name="connsiteY512" fmla="*/ 505367 h 6857995"/>
              <a:gd name="connsiteX513" fmla="*/ 8646712 w 9143994"/>
              <a:gd name="connsiteY513" fmla="*/ 497828 h 6857995"/>
              <a:gd name="connsiteX514" fmla="*/ 8638783 w 9143994"/>
              <a:gd name="connsiteY514" fmla="*/ 495265 h 6857995"/>
              <a:gd name="connsiteX515" fmla="*/ 8421646 w 9143994"/>
              <a:gd name="connsiteY515" fmla="*/ 495265 h 6857995"/>
              <a:gd name="connsiteX516" fmla="*/ 8398935 w 9143994"/>
              <a:gd name="connsiteY516" fmla="*/ 504884 h 6857995"/>
              <a:gd name="connsiteX517" fmla="*/ 8387440 w 9143994"/>
              <a:gd name="connsiteY517" fmla="*/ 527298 h 6857995"/>
              <a:gd name="connsiteX518" fmla="*/ 8392138 w 9143994"/>
              <a:gd name="connsiteY518" fmla="*/ 538737 h 6857995"/>
              <a:gd name="connsiteX519" fmla="*/ 8404413 w 9143994"/>
              <a:gd name="connsiteY519" fmla="*/ 542395 h 6857995"/>
              <a:gd name="connsiteX520" fmla="*/ 8427050 w 9143994"/>
              <a:gd name="connsiteY520" fmla="*/ 532609 h 6857995"/>
              <a:gd name="connsiteX521" fmla="*/ 8438637 w 9143994"/>
              <a:gd name="connsiteY521" fmla="*/ 510307 h 6857995"/>
              <a:gd name="connsiteX522" fmla="*/ 8433957 w 9143994"/>
              <a:gd name="connsiteY522" fmla="*/ 498886 h 6857995"/>
              <a:gd name="connsiteX523" fmla="*/ 8421646 w 9143994"/>
              <a:gd name="connsiteY523" fmla="*/ 495265 h 6857995"/>
              <a:gd name="connsiteX524" fmla="*/ 8263337 w 9143994"/>
              <a:gd name="connsiteY524" fmla="*/ 495265 h 6857995"/>
              <a:gd name="connsiteX525" fmla="*/ 8240626 w 9143994"/>
              <a:gd name="connsiteY525" fmla="*/ 504884 h 6857995"/>
              <a:gd name="connsiteX526" fmla="*/ 8229113 w 9143994"/>
              <a:gd name="connsiteY526" fmla="*/ 527298 h 6857995"/>
              <a:gd name="connsiteX527" fmla="*/ 8233830 w 9143994"/>
              <a:gd name="connsiteY527" fmla="*/ 538737 h 6857995"/>
              <a:gd name="connsiteX528" fmla="*/ 8246086 w 9143994"/>
              <a:gd name="connsiteY528" fmla="*/ 542395 h 6857995"/>
              <a:gd name="connsiteX529" fmla="*/ 8269502 w 9143994"/>
              <a:gd name="connsiteY529" fmla="*/ 537437 h 6857995"/>
              <a:gd name="connsiteX530" fmla="*/ 8272771 w 9143994"/>
              <a:gd name="connsiteY530" fmla="*/ 526258 h 6857995"/>
              <a:gd name="connsiteX531" fmla="*/ 8252102 w 9143994"/>
              <a:gd name="connsiteY531" fmla="*/ 532850 h 6857995"/>
              <a:gd name="connsiteX532" fmla="*/ 8244823 w 9143994"/>
              <a:gd name="connsiteY532" fmla="*/ 526017 h 6857995"/>
              <a:gd name="connsiteX533" fmla="*/ 8263263 w 9143994"/>
              <a:gd name="connsiteY533" fmla="*/ 520631 h 6857995"/>
              <a:gd name="connsiteX534" fmla="*/ 8274238 w 9143994"/>
              <a:gd name="connsiteY534" fmla="*/ 505367 h 6857995"/>
              <a:gd name="connsiteX535" fmla="*/ 8271248 w 9143994"/>
              <a:gd name="connsiteY535" fmla="*/ 497828 h 6857995"/>
              <a:gd name="connsiteX536" fmla="*/ 8263337 w 9143994"/>
              <a:gd name="connsiteY536" fmla="*/ 495265 h 6857995"/>
              <a:gd name="connsiteX537" fmla="*/ 8485006 w 9143994"/>
              <a:gd name="connsiteY537" fmla="*/ 495247 h 6857995"/>
              <a:gd name="connsiteX538" fmla="*/ 8471896 w 9143994"/>
              <a:gd name="connsiteY538" fmla="*/ 502378 h 6857995"/>
              <a:gd name="connsiteX539" fmla="*/ 8462611 w 9143994"/>
              <a:gd name="connsiteY539" fmla="*/ 515321 h 6857995"/>
              <a:gd name="connsiteX540" fmla="*/ 8461645 w 9143994"/>
              <a:gd name="connsiteY540" fmla="*/ 515321 h 6857995"/>
              <a:gd name="connsiteX541" fmla="*/ 8468479 w 9143994"/>
              <a:gd name="connsiteY541" fmla="*/ 495358 h 6857995"/>
              <a:gd name="connsiteX542" fmla="*/ 8453047 w 9143994"/>
              <a:gd name="connsiteY542" fmla="*/ 495358 h 6857995"/>
              <a:gd name="connsiteX543" fmla="*/ 8439621 w 9143994"/>
              <a:gd name="connsiteY543" fmla="*/ 541319 h 6857995"/>
              <a:gd name="connsiteX544" fmla="*/ 8455201 w 9143994"/>
              <a:gd name="connsiteY544" fmla="*/ 541319 h 6857995"/>
              <a:gd name="connsiteX545" fmla="*/ 8459287 w 9143994"/>
              <a:gd name="connsiteY545" fmla="*/ 527280 h 6857995"/>
              <a:gd name="connsiteX546" fmla="*/ 8467420 w 9143994"/>
              <a:gd name="connsiteY546" fmla="*/ 516231 h 6857995"/>
              <a:gd name="connsiteX547" fmla="*/ 8478729 w 9143994"/>
              <a:gd name="connsiteY547" fmla="*/ 509063 h 6857995"/>
              <a:gd name="connsiteX548" fmla="*/ 8483855 w 9143994"/>
              <a:gd name="connsiteY548" fmla="*/ 510103 h 6857995"/>
              <a:gd name="connsiteX549" fmla="*/ 8488256 w 9143994"/>
              <a:gd name="connsiteY549" fmla="*/ 495767 h 6857995"/>
              <a:gd name="connsiteX550" fmla="*/ 8485006 w 9143994"/>
              <a:gd name="connsiteY550" fmla="*/ 495247 h 6857995"/>
              <a:gd name="connsiteX551" fmla="*/ 8164210 w 9143994"/>
              <a:gd name="connsiteY551" fmla="*/ 495247 h 6857995"/>
              <a:gd name="connsiteX552" fmla="*/ 8151082 w 9143994"/>
              <a:gd name="connsiteY552" fmla="*/ 502396 h 6857995"/>
              <a:gd name="connsiteX553" fmla="*/ 8141852 w 9143994"/>
              <a:gd name="connsiteY553" fmla="*/ 515358 h 6857995"/>
              <a:gd name="connsiteX554" fmla="*/ 8140849 w 9143994"/>
              <a:gd name="connsiteY554" fmla="*/ 515358 h 6857995"/>
              <a:gd name="connsiteX555" fmla="*/ 8147590 w 9143994"/>
              <a:gd name="connsiteY555" fmla="*/ 495284 h 6857995"/>
              <a:gd name="connsiteX556" fmla="*/ 8132177 w 9143994"/>
              <a:gd name="connsiteY556" fmla="*/ 495284 h 6857995"/>
              <a:gd name="connsiteX557" fmla="*/ 8118807 w 9143994"/>
              <a:gd name="connsiteY557" fmla="*/ 541356 h 6857995"/>
              <a:gd name="connsiteX558" fmla="*/ 8134424 w 9143994"/>
              <a:gd name="connsiteY558" fmla="*/ 541356 h 6857995"/>
              <a:gd name="connsiteX559" fmla="*/ 8138473 w 9143994"/>
              <a:gd name="connsiteY559" fmla="*/ 527317 h 6857995"/>
              <a:gd name="connsiteX560" fmla="*/ 8145399 w 9143994"/>
              <a:gd name="connsiteY560" fmla="*/ 517772 h 6857995"/>
              <a:gd name="connsiteX561" fmla="*/ 8154108 w 9143994"/>
              <a:gd name="connsiteY561" fmla="*/ 509472 h 6857995"/>
              <a:gd name="connsiteX562" fmla="*/ 8154851 w 9143994"/>
              <a:gd name="connsiteY562" fmla="*/ 510753 h 6857995"/>
              <a:gd name="connsiteX563" fmla="*/ 8146105 w 9143994"/>
              <a:gd name="connsiteY563" fmla="*/ 541337 h 6857995"/>
              <a:gd name="connsiteX564" fmla="*/ 8161592 w 9143994"/>
              <a:gd name="connsiteY564" fmla="*/ 541375 h 6857995"/>
              <a:gd name="connsiteX565" fmla="*/ 8171304 w 9143994"/>
              <a:gd name="connsiteY565" fmla="*/ 507187 h 6857995"/>
              <a:gd name="connsiteX566" fmla="*/ 8170320 w 9143994"/>
              <a:gd name="connsiteY566" fmla="*/ 497958 h 6857995"/>
              <a:gd name="connsiteX567" fmla="*/ 8164210 w 9143994"/>
              <a:gd name="connsiteY567" fmla="*/ 495247 h 6857995"/>
              <a:gd name="connsiteX568" fmla="*/ 8217914 w 9143994"/>
              <a:gd name="connsiteY568" fmla="*/ 495229 h 6857995"/>
              <a:gd name="connsiteX569" fmla="*/ 8207460 w 9143994"/>
              <a:gd name="connsiteY569" fmla="*/ 495433 h 6857995"/>
              <a:gd name="connsiteX570" fmla="*/ 8185974 w 9143994"/>
              <a:gd name="connsiteY570" fmla="*/ 506723 h 6857995"/>
              <a:gd name="connsiteX571" fmla="*/ 8174981 w 9143994"/>
              <a:gd name="connsiteY571" fmla="*/ 529249 h 6857995"/>
              <a:gd name="connsiteX572" fmla="*/ 8176875 w 9143994"/>
              <a:gd name="connsiteY572" fmla="*/ 537438 h 6857995"/>
              <a:gd name="connsiteX573" fmla="*/ 8184136 w 9143994"/>
              <a:gd name="connsiteY573" fmla="*/ 540985 h 6857995"/>
              <a:gd name="connsiteX574" fmla="*/ 8205435 w 9143994"/>
              <a:gd name="connsiteY574" fmla="*/ 522378 h 6857995"/>
              <a:gd name="connsiteX575" fmla="*/ 8207292 w 9143994"/>
              <a:gd name="connsiteY575" fmla="*/ 522378 h 6857995"/>
              <a:gd name="connsiteX576" fmla="*/ 8204024 w 9143994"/>
              <a:gd name="connsiteY576" fmla="*/ 532963 h 6857995"/>
              <a:gd name="connsiteX577" fmla="*/ 8198899 w 9143994"/>
              <a:gd name="connsiteY577" fmla="*/ 544235 h 6857995"/>
              <a:gd name="connsiteX578" fmla="*/ 8189911 w 9143994"/>
              <a:gd name="connsiteY578" fmla="*/ 549453 h 6857995"/>
              <a:gd name="connsiteX579" fmla="*/ 8171174 w 9143994"/>
              <a:gd name="connsiteY579" fmla="*/ 543882 h 6857995"/>
              <a:gd name="connsiteX580" fmla="*/ 8172362 w 9143994"/>
              <a:gd name="connsiteY580" fmla="*/ 557178 h 6857995"/>
              <a:gd name="connsiteX581" fmla="*/ 8186717 w 9143994"/>
              <a:gd name="connsiteY581" fmla="*/ 558441 h 6857995"/>
              <a:gd name="connsiteX582" fmla="*/ 8216633 w 9143994"/>
              <a:gd name="connsiteY582" fmla="*/ 538366 h 6857995"/>
              <a:gd name="connsiteX583" fmla="*/ 8228704 w 9143994"/>
              <a:gd name="connsiteY583" fmla="*/ 495229 h 6857995"/>
              <a:gd name="connsiteX584" fmla="*/ 8217914 w 9143994"/>
              <a:gd name="connsiteY584" fmla="*/ 495229 h 6857995"/>
              <a:gd name="connsiteX585" fmla="*/ 8120794 w 9143994"/>
              <a:gd name="connsiteY585" fmla="*/ 495191 h 6857995"/>
              <a:gd name="connsiteX586" fmla="*/ 8110061 w 9143994"/>
              <a:gd name="connsiteY586" fmla="*/ 495265 h 6857995"/>
              <a:gd name="connsiteX587" fmla="*/ 8098603 w 9143994"/>
              <a:gd name="connsiteY587" fmla="*/ 495432 h 6857995"/>
              <a:gd name="connsiteX588" fmla="*/ 8077080 w 9143994"/>
              <a:gd name="connsiteY588" fmla="*/ 507521 h 6857995"/>
              <a:gd name="connsiteX589" fmla="*/ 8066087 w 9143994"/>
              <a:gd name="connsiteY589" fmla="*/ 530492 h 6857995"/>
              <a:gd name="connsiteX590" fmla="*/ 8067963 w 9143994"/>
              <a:gd name="connsiteY590" fmla="*/ 538663 h 6857995"/>
              <a:gd name="connsiteX591" fmla="*/ 8074926 w 9143994"/>
              <a:gd name="connsiteY591" fmla="*/ 542377 h 6857995"/>
              <a:gd name="connsiteX592" fmla="*/ 8088037 w 9143994"/>
              <a:gd name="connsiteY592" fmla="*/ 535246 h 6857995"/>
              <a:gd name="connsiteX593" fmla="*/ 8097284 w 9143994"/>
              <a:gd name="connsiteY593" fmla="*/ 522322 h 6857995"/>
              <a:gd name="connsiteX594" fmla="*/ 8098287 w 9143994"/>
              <a:gd name="connsiteY594" fmla="*/ 522322 h 6857995"/>
              <a:gd name="connsiteX595" fmla="*/ 8091843 w 9143994"/>
              <a:gd name="connsiteY595" fmla="*/ 541337 h 6857995"/>
              <a:gd name="connsiteX596" fmla="*/ 8107331 w 9143994"/>
              <a:gd name="connsiteY596" fmla="*/ 541337 h 6857995"/>
              <a:gd name="connsiteX597" fmla="*/ 8309167 w 9143994"/>
              <a:gd name="connsiteY597" fmla="*/ 495061 h 6857995"/>
              <a:gd name="connsiteX598" fmla="*/ 8295574 w 9143994"/>
              <a:gd name="connsiteY598" fmla="*/ 497939 h 6857995"/>
              <a:gd name="connsiteX599" fmla="*/ 8287626 w 9143994"/>
              <a:gd name="connsiteY599" fmla="*/ 509026 h 6857995"/>
              <a:gd name="connsiteX600" fmla="*/ 8290133 w 9143994"/>
              <a:gd name="connsiteY600" fmla="*/ 517029 h 6857995"/>
              <a:gd name="connsiteX601" fmla="*/ 8295593 w 9143994"/>
              <a:gd name="connsiteY601" fmla="*/ 523027 h 6857995"/>
              <a:gd name="connsiteX602" fmla="*/ 8298248 w 9143994"/>
              <a:gd name="connsiteY602" fmla="*/ 528840 h 6857995"/>
              <a:gd name="connsiteX603" fmla="*/ 8296484 w 9143994"/>
              <a:gd name="connsiteY603" fmla="*/ 531904 h 6857995"/>
              <a:gd name="connsiteX604" fmla="*/ 8292974 w 9143994"/>
              <a:gd name="connsiteY604" fmla="*/ 533111 h 6857995"/>
              <a:gd name="connsiteX605" fmla="*/ 8279455 w 9143994"/>
              <a:gd name="connsiteY605" fmla="*/ 529118 h 6857995"/>
              <a:gd name="connsiteX606" fmla="*/ 8276410 w 9143994"/>
              <a:gd name="connsiteY606" fmla="*/ 539684 h 6857995"/>
              <a:gd name="connsiteX607" fmla="*/ 8292139 w 9143994"/>
              <a:gd name="connsiteY607" fmla="*/ 542136 h 6857995"/>
              <a:gd name="connsiteX608" fmla="*/ 8306159 w 9143994"/>
              <a:gd name="connsiteY608" fmla="*/ 538960 h 6857995"/>
              <a:gd name="connsiteX609" fmla="*/ 8313977 w 9143994"/>
              <a:gd name="connsiteY609" fmla="*/ 527187 h 6857995"/>
              <a:gd name="connsiteX610" fmla="*/ 8311303 w 9143994"/>
              <a:gd name="connsiteY610" fmla="*/ 519090 h 6857995"/>
              <a:gd name="connsiteX611" fmla="*/ 8305361 w 9143994"/>
              <a:gd name="connsiteY611" fmla="*/ 513241 h 6857995"/>
              <a:gd name="connsiteX612" fmla="*/ 8302371 w 9143994"/>
              <a:gd name="connsiteY612" fmla="*/ 508227 h 6857995"/>
              <a:gd name="connsiteX613" fmla="*/ 8308889 w 9143994"/>
              <a:gd name="connsiteY613" fmla="*/ 504086 h 6857995"/>
              <a:gd name="connsiteX614" fmla="*/ 8318489 w 9143994"/>
              <a:gd name="connsiteY614" fmla="*/ 506147 h 6857995"/>
              <a:gd name="connsiteX615" fmla="*/ 8321256 w 9143994"/>
              <a:gd name="connsiteY615" fmla="*/ 496435 h 6857995"/>
              <a:gd name="connsiteX616" fmla="*/ 8309167 w 9143994"/>
              <a:gd name="connsiteY616" fmla="*/ 495061 h 6857995"/>
              <a:gd name="connsiteX617" fmla="*/ 8867936 w 9143994"/>
              <a:gd name="connsiteY617" fmla="*/ 486872 h 6857995"/>
              <a:gd name="connsiteX618" fmla="*/ 8851687 w 9143994"/>
              <a:gd name="connsiteY618" fmla="*/ 489193 h 6857995"/>
              <a:gd name="connsiteX619" fmla="*/ 8842662 w 9143994"/>
              <a:gd name="connsiteY619" fmla="*/ 518849 h 6857995"/>
              <a:gd name="connsiteX620" fmla="*/ 8839449 w 9143994"/>
              <a:gd name="connsiteY620" fmla="*/ 532814 h 6857995"/>
              <a:gd name="connsiteX621" fmla="*/ 8842198 w 9143994"/>
              <a:gd name="connsiteY621" fmla="*/ 540168 h 6857995"/>
              <a:gd name="connsiteX622" fmla="*/ 8849978 w 9143994"/>
              <a:gd name="connsiteY622" fmla="*/ 542396 h 6857995"/>
              <a:gd name="connsiteX623" fmla="*/ 8861733 w 9143994"/>
              <a:gd name="connsiteY623" fmla="*/ 540372 h 6857995"/>
              <a:gd name="connsiteX624" fmla="*/ 8864537 w 9143994"/>
              <a:gd name="connsiteY624" fmla="*/ 530530 h 6857995"/>
              <a:gd name="connsiteX625" fmla="*/ 8859542 w 9143994"/>
              <a:gd name="connsiteY625" fmla="*/ 532405 h 6857995"/>
              <a:gd name="connsiteX626" fmla="*/ 8856404 w 9143994"/>
              <a:gd name="connsiteY626" fmla="*/ 527986 h 6857995"/>
              <a:gd name="connsiteX627" fmla="*/ 8859003 w 9143994"/>
              <a:gd name="connsiteY627" fmla="*/ 516510 h 6857995"/>
              <a:gd name="connsiteX628" fmla="*/ 8862810 w 9143994"/>
              <a:gd name="connsiteY628" fmla="*/ 504365 h 6857995"/>
              <a:gd name="connsiteX629" fmla="*/ 8870313 w 9143994"/>
              <a:gd name="connsiteY629" fmla="*/ 504365 h 6857995"/>
              <a:gd name="connsiteX630" fmla="*/ 8872963 w 9143994"/>
              <a:gd name="connsiteY630" fmla="*/ 495451 h 6857995"/>
              <a:gd name="connsiteX631" fmla="*/ 8872968 w 9143994"/>
              <a:gd name="connsiteY631" fmla="*/ 495451 h 6857995"/>
              <a:gd name="connsiteX632" fmla="*/ 8872968 w 9143994"/>
              <a:gd name="connsiteY632" fmla="*/ 495433 h 6857995"/>
              <a:gd name="connsiteX633" fmla="*/ 8872963 w 9143994"/>
              <a:gd name="connsiteY633" fmla="*/ 495451 h 6857995"/>
              <a:gd name="connsiteX634" fmla="*/ 8865429 w 9143994"/>
              <a:gd name="connsiteY634" fmla="*/ 495451 h 6857995"/>
              <a:gd name="connsiteX635" fmla="*/ 8834844 w 9143994"/>
              <a:gd name="connsiteY635" fmla="*/ 486872 h 6857995"/>
              <a:gd name="connsiteX636" fmla="*/ 8818596 w 9143994"/>
              <a:gd name="connsiteY636" fmla="*/ 489193 h 6857995"/>
              <a:gd name="connsiteX637" fmla="*/ 8809571 w 9143994"/>
              <a:gd name="connsiteY637" fmla="*/ 518849 h 6857995"/>
              <a:gd name="connsiteX638" fmla="*/ 8806358 w 9143994"/>
              <a:gd name="connsiteY638" fmla="*/ 532814 h 6857995"/>
              <a:gd name="connsiteX639" fmla="*/ 8809125 w 9143994"/>
              <a:gd name="connsiteY639" fmla="*/ 540168 h 6857995"/>
              <a:gd name="connsiteX640" fmla="*/ 8816906 w 9143994"/>
              <a:gd name="connsiteY640" fmla="*/ 542396 h 6857995"/>
              <a:gd name="connsiteX641" fmla="*/ 8828642 w 9143994"/>
              <a:gd name="connsiteY641" fmla="*/ 540372 h 6857995"/>
              <a:gd name="connsiteX642" fmla="*/ 8831465 w 9143994"/>
              <a:gd name="connsiteY642" fmla="*/ 530530 h 6857995"/>
              <a:gd name="connsiteX643" fmla="*/ 8826506 w 9143994"/>
              <a:gd name="connsiteY643" fmla="*/ 532405 h 6857995"/>
              <a:gd name="connsiteX644" fmla="*/ 8823331 w 9143994"/>
              <a:gd name="connsiteY644" fmla="*/ 527986 h 6857995"/>
              <a:gd name="connsiteX645" fmla="*/ 8825894 w 9143994"/>
              <a:gd name="connsiteY645" fmla="*/ 516510 h 6857995"/>
              <a:gd name="connsiteX646" fmla="*/ 8829570 w 9143994"/>
              <a:gd name="connsiteY646" fmla="*/ 504365 h 6857995"/>
              <a:gd name="connsiteX647" fmla="*/ 8837110 w 9143994"/>
              <a:gd name="connsiteY647" fmla="*/ 504365 h 6857995"/>
              <a:gd name="connsiteX648" fmla="*/ 8839760 w 9143994"/>
              <a:gd name="connsiteY648" fmla="*/ 495451 h 6857995"/>
              <a:gd name="connsiteX649" fmla="*/ 8839765 w 9143994"/>
              <a:gd name="connsiteY649" fmla="*/ 495451 h 6857995"/>
              <a:gd name="connsiteX650" fmla="*/ 8839765 w 9143994"/>
              <a:gd name="connsiteY650" fmla="*/ 495433 h 6857995"/>
              <a:gd name="connsiteX651" fmla="*/ 8839760 w 9143994"/>
              <a:gd name="connsiteY651" fmla="*/ 495451 h 6857995"/>
              <a:gd name="connsiteX652" fmla="*/ 8832226 w 9143994"/>
              <a:gd name="connsiteY652" fmla="*/ 495451 h 6857995"/>
              <a:gd name="connsiteX653" fmla="*/ 8544559 w 9143994"/>
              <a:gd name="connsiteY653" fmla="*/ 486853 h 6857995"/>
              <a:gd name="connsiteX654" fmla="*/ 8528311 w 9143994"/>
              <a:gd name="connsiteY654" fmla="*/ 489174 h 6857995"/>
              <a:gd name="connsiteX655" fmla="*/ 8519267 w 9143994"/>
              <a:gd name="connsiteY655" fmla="*/ 518830 h 6857995"/>
              <a:gd name="connsiteX656" fmla="*/ 8516073 w 9143994"/>
              <a:gd name="connsiteY656" fmla="*/ 532795 h 6857995"/>
              <a:gd name="connsiteX657" fmla="*/ 8518859 w 9143994"/>
              <a:gd name="connsiteY657" fmla="*/ 540149 h 6857995"/>
              <a:gd name="connsiteX658" fmla="*/ 8526639 w 9143994"/>
              <a:gd name="connsiteY658" fmla="*/ 542377 h 6857995"/>
              <a:gd name="connsiteX659" fmla="*/ 8538338 w 9143994"/>
              <a:gd name="connsiteY659" fmla="*/ 540353 h 6857995"/>
              <a:gd name="connsiteX660" fmla="*/ 8541161 w 9143994"/>
              <a:gd name="connsiteY660" fmla="*/ 530529 h 6857995"/>
              <a:gd name="connsiteX661" fmla="*/ 8536184 w 9143994"/>
              <a:gd name="connsiteY661" fmla="*/ 532405 h 6857995"/>
              <a:gd name="connsiteX662" fmla="*/ 8533065 w 9143994"/>
              <a:gd name="connsiteY662" fmla="*/ 527985 h 6857995"/>
              <a:gd name="connsiteX663" fmla="*/ 8535590 w 9143994"/>
              <a:gd name="connsiteY663" fmla="*/ 516509 h 6857995"/>
              <a:gd name="connsiteX664" fmla="*/ 8539211 w 9143994"/>
              <a:gd name="connsiteY664" fmla="*/ 505219 h 6857995"/>
              <a:gd name="connsiteX665" fmla="*/ 8546713 w 9143994"/>
              <a:gd name="connsiteY665" fmla="*/ 505219 h 6857995"/>
              <a:gd name="connsiteX666" fmla="*/ 8549350 w 9143994"/>
              <a:gd name="connsiteY666" fmla="*/ 496268 h 6857995"/>
              <a:gd name="connsiteX667" fmla="*/ 8549350 w 9143994"/>
              <a:gd name="connsiteY667" fmla="*/ 496249 h 6857995"/>
              <a:gd name="connsiteX668" fmla="*/ 8541811 w 9143994"/>
              <a:gd name="connsiteY668" fmla="*/ 496249 h 6857995"/>
              <a:gd name="connsiteX669" fmla="*/ 8028873 w 9143994"/>
              <a:gd name="connsiteY669" fmla="*/ 477160 h 6857995"/>
              <a:gd name="connsiteX670" fmla="*/ 8010303 w 9143994"/>
              <a:gd name="connsiteY670" fmla="*/ 541375 h 6857995"/>
              <a:gd name="connsiteX671" fmla="*/ 8025902 w 9143994"/>
              <a:gd name="connsiteY671" fmla="*/ 541375 h 6857995"/>
              <a:gd name="connsiteX672" fmla="*/ 8029969 w 9143994"/>
              <a:gd name="connsiteY672" fmla="*/ 527299 h 6857995"/>
              <a:gd name="connsiteX673" fmla="*/ 8036914 w 9143994"/>
              <a:gd name="connsiteY673" fmla="*/ 517791 h 6857995"/>
              <a:gd name="connsiteX674" fmla="*/ 8045604 w 9143994"/>
              <a:gd name="connsiteY674" fmla="*/ 509472 h 6857995"/>
              <a:gd name="connsiteX675" fmla="*/ 8046366 w 9143994"/>
              <a:gd name="connsiteY675" fmla="*/ 510753 h 6857995"/>
              <a:gd name="connsiteX676" fmla="*/ 8037582 w 9143994"/>
              <a:gd name="connsiteY676" fmla="*/ 541338 h 6857995"/>
              <a:gd name="connsiteX677" fmla="*/ 8037582 w 9143994"/>
              <a:gd name="connsiteY677" fmla="*/ 541356 h 6857995"/>
              <a:gd name="connsiteX678" fmla="*/ 8053070 w 9143994"/>
              <a:gd name="connsiteY678" fmla="*/ 541356 h 6857995"/>
              <a:gd name="connsiteX679" fmla="*/ 8062763 w 9143994"/>
              <a:gd name="connsiteY679" fmla="*/ 507188 h 6857995"/>
              <a:gd name="connsiteX680" fmla="*/ 8061779 w 9143994"/>
              <a:gd name="connsiteY680" fmla="*/ 497958 h 6857995"/>
              <a:gd name="connsiteX681" fmla="*/ 8055651 w 9143994"/>
              <a:gd name="connsiteY681" fmla="*/ 495210 h 6857995"/>
              <a:gd name="connsiteX682" fmla="*/ 8042522 w 9143994"/>
              <a:gd name="connsiteY682" fmla="*/ 502378 h 6857995"/>
              <a:gd name="connsiteX683" fmla="*/ 8033274 w 9143994"/>
              <a:gd name="connsiteY683" fmla="*/ 515358 h 6857995"/>
              <a:gd name="connsiteX684" fmla="*/ 8032271 w 9143994"/>
              <a:gd name="connsiteY684" fmla="*/ 515358 h 6857995"/>
              <a:gd name="connsiteX685" fmla="*/ 8044360 w 9143994"/>
              <a:gd name="connsiteY685" fmla="*/ 477160 h 6857995"/>
              <a:gd name="connsiteX686" fmla="*/ 8567029 w 9143994"/>
              <a:gd name="connsiteY686" fmla="*/ 477141 h 6857995"/>
              <a:gd name="connsiteX687" fmla="*/ 8548459 w 9143994"/>
              <a:gd name="connsiteY687" fmla="*/ 541337 h 6857995"/>
              <a:gd name="connsiteX688" fmla="*/ 8564039 w 9143994"/>
              <a:gd name="connsiteY688" fmla="*/ 541337 h 6857995"/>
              <a:gd name="connsiteX689" fmla="*/ 8568125 w 9143994"/>
              <a:gd name="connsiteY689" fmla="*/ 527298 h 6857995"/>
              <a:gd name="connsiteX690" fmla="*/ 8575051 w 9143994"/>
              <a:gd name="connsiteY690" fmla="*/ 517753 h 6857995"/>
              <a:gd name="connsiteX691" fmla="*/ 8583760 w 9143994"/>
              <a:gd name="connsiteY691" fmla="*/ 509453 h 6857995"/>
              <a:gd name="connsiteX692" fmla="*/ 8584503 w 9143994"/>
              <a:gd name="connsiteY692" fmla="*/ 510734 h 6857995"/>
              <a:gd name="connsiteX693" fmla="*/ 8575757 w 9143994"/>
              <a:gd name="connsiteY693" fmla="*/ 541337 h 6857995"/>
              <a:gd name="connsiteX694" fmla="*/ 8575757 w 9143994"/>
              <a:gd name="connsiteY694" fmla="*/ 541356 h 6857995"/>
              <a:gd name="connsiteX695" fmla="*/ 8591244 w 9143994"/>
              <a:gd name="connsiteY695" fmla="*/ 541356 h 6857995"/>
              <a:gd name="connsiteX696" fmla="*/ 8600938 w 9143994"/>
              <a:gd name="connsiteY696" fmla="*/ 507169 h 6857995"/>
              <a:gd name="connsiteX697" fmla="*/ 8599953 w 9143994"/>
              <a:gd name="connsiteY697" fmla="*/ 497958 h 6857995"/>
              <a:gd name="connsiteX698" fmla="*/ 8593825 w 9143994"/>
              <a:gd name="connsiteY698" fmla="*/ 495228 h 6857995"/>
              <a:gd name="connsiteX699" fmla="*/ 8580696 w 9143994"/>
              <a:gd name="connsiteY699" fmla="*/ 502377 h 6857995"/>
              <a:gd name="connsiteX700" fmla="*/ 8571449 w 9143994"/>
              <a:gd name="connsiteY700" fmla="*/ 515358 h 6857995"/>
              <a:gd name="connsiteX701" fmla="*/ 8570446 w 9143994"/>
              <a:gd name="connsiteY701" fmla="*/ 515358 h 6857995"/>
              <a:gd name="connsiteX702" fmla="*/ 8582535 w 9143994"/>
              <a:gd name="connsiteY702" fmla="*/ 477141 h 6857995"/>
              <a:gd name="connsiteX703" fmla="*/ 8388980 w 9143994"/>
              <a:gd name="connsiteY703" fmla="*/ 476213 h 6857995"/>
              <a:gd name="connsiteX704" fmla="*/ 8372769 w 9143994"/>
              <a:gd name="connsiteY704" fmla="*/ 481673 h 6857995"/>
              <a:gd name="connsiteX705" fmla="*/ 8362778 w 9143994"/>
              <a:gd name="connsiteY705" fmla="*/ 496250 h 6857995"/>
              <a:gd name="connsiteX706" fmla="*/ 8346678 w 9143994"/>
              <a:gd name="connsiteY706" fmla="*/ 551588 h 6857995"/>
              <a:gd name="connsiteX707" fmla="*/ 8362351 w 9143994"/>
              <a:gd name="connsiteY707" fmla="*/ 551588 h 6857995"/>
              <a:gd name="connsiteX708" fmla="*/ 8375796 w 9143994"/>
              <a:gd name="connsiteY708" fmla="*/ 505219 h 6857995"/>
              <a:gd name="connsiteX709" fmla="*/ 8387086 w 9143994"/>
              <a:gd name="connsiteY709" fmla="*/ 505219 h 6857995"/>
              <a:gd name="connsiteX710" fmla="*/ 8389760 w 9143994"/>
              <a:gd name="connsiteY710" fmla="*/ 496250 h 6857995"/>
              <a:gd name="connsiteX711" fmla="*/ 8378284 w 9143994"/>
              <a:gd name="connsiteY711" fmla="*/ 496250 h 6857995"/>
              <a:gd name="connsiteX712" fmla="*/ 8380884 w 9143994"/>
              <a:gd name="connsiteY712" fmla="*/ 488618 h 6857995"/>
              <a:gd name="connsiteX713" fmla="*/ 8387439 w 9143994"/>
              <a:gd name="connsiteY713" fmla="*/ 485145 h 6857995"/>
              <a:gd name="connsiteX714" fmla="*/ 8397355 w 9143994"/>
              <a:gd name="connsiteY714" fmla="*/ 487708 h 6857995"/>
              <a:gd name="connsiteX715" fmla="*/ 8400067 w 9143994"/>
              <a:gd name="connsiteY715" fmla="*/ 478144 h 6857995"/>
              <a:gd name="connsiteX716" fmla="*/ 8388980 w 9143994"/>
              <a:gd name="connsiteY716" fmla="*/ 476213 h 6857995"/>
              <a:gd name="connsiteX717" fmla="*/ 8727956 w 9143994"/>
              <a:gd name="connsiteY717" fmla="*/ 475544 h 6857995"/>
              <a:gd name="connsiteX718" fmla="*/ 8738262 w 9143994"/>
              <a:gd name="connsiteY718" fmla="*/ 481988 h 6857995"/>
              <a:gd name="connsiteX719" fmla="*/ 8722626 w 9143994"/>
              <a:gd name="connsiteY719" fmla="*/ 496714 h 6857995"/>
              <a:gd name="connsiteX720" fmla="*/ 8716479 w 9143994"/>
              <a:gd name="connsiteY720" fmla="*/ 496714 h 6857995"/>
              <a:gd name="connsiteX721" fmla="*/ 8722552 w 9143994"/>
              <a:gd name="connsiteY721" fmla="*/ 476398 h 6857995"/>
              <a:gd name="connsiteX722" fmla="*/ 8727956 w 9143994"/>
              <a:gd name="connsiteY722" fmla="*/ 475544 h 6857995"/>
              <a:gd name="connsiteX723" fmla="*/ 8706247 w 9143994"/>
              <a:gd name="connsiteY723" fmla="*/ 465535 h 6857995"/>
              <a:gd name="connsiteX724" fmla="*/ 8683722 w 9143994"/>
              <a:gd name="connsiteY724" fmla="*/ 542043 h 6857995"/>
              <a:gd name="connsiteX725" fmla="*/ 8721196 w 9143994"/>
              <a:gd name="connsiteY725" fmla="*/ 542043 h 6857995"/>
              <a:gd name="connsiteX726" fmla="*/ 8749125 w 9143994"/>
              <a:gd name="connsiteY726" fmla="*/ 520335 h 6857995"/>
              <a:gd name="connsiteX727" fmla="*/ 8733081 w 9143994"/>
              <a:gd name="connsiteY727" fmla="*/ 502656 h 6857995"/>
              <a:gd name="connsiteX728" fmla="*/ 8733099 w 9143994"/>
              <a:gd name="connsiteY728" fmla="*/ 502433 h 6857995"/>
              <a:gd name="connsiteX729" fmla="*/ 8757017 w 9143994"/>
              <a:gd name="connsiteY729" fmla="*/ 480242 h 6857995"/>
              <a:gd name="connsiteX730" fmla="*/ 8730481 w 9143994"/>
              <a:gd name="connsiteY730" fmla="*/ 465535 h 6857995"/>
              <a:gd name="connsiteX731" fmla="*/ 7996116 w 9143994"/>
              <a:gd name="connsiteY731" fmla="*/ 465256 h 6857995"/>
              <a:gd name="connsiteX732" fmla="*/ 7935652 w 9143994"/>
              <a:gd name="connsiteY732" fmla="*/ 516676 h 6857995"/>
              <a:gd name="connsiteX733" fmla="*/ 7965791 w 9143994"/>
              <a:gd name="connsiteY733" fmla="*/ 545441 h 6857995"/>
              <a:gd name="connsiteX734" fmla="*/ 7998642 w 9143994"/>
              <a:gd name="connsiteY734" fmla="*/ 541374 h 6857995"/>
              <a:gd name="connsiteX735" fmla="*/ 8002114 w 9143994"/>
              <a:gd name="connsiteY735" fmla="*/ 529972 h 6857995"/>
              <a:gd name="connsiteX736" fmla="*/ 8000294 w 9143994"/>
              <a:gd name="connsiteY736" fmla="*/ 530455 h 6857995"/>
              <a:gd name="connsiteX737" fmla="*/ 7975838 w 9143994"/>
              <a:gd name="connsiteY737" fmla="*/ 535172 h 6857995"/>
              <a:gd name="connsiteX738" fmla="*/ 7956952 w 9143994"/>
              <a:gd name="connsiteY738" fmla="*/ 514169 h 6857995"/>
              <a:gd name="connsiteX739" fmla="*/ 7993349 w 9143994"/>
              <a:gd name="connsiteY739" fmla="*/ 475525 h 6857995"/>
              <a:gd name="connsiteX740" fmla="*/ 8016450 w 9143994"/>
              <a:gd name="connsiteY740" fmla="*/ 480520 h 6857995"/>
              <a:gd name="connsiteX741" fmla="*/ 8020108 w 9143994"/>
              <a:gd name="connsiteY741" fmla="*/ 468264 h 6857995"/>
              <a:gd name="connsiteX742" fmla="*/ 7996116 w 9143994"/>
              <a:gd name="connsiteY742" fmla="*/ 465256 h 6857995"/>
              <a:gd name="connsiteX743" fmla="*/ 8709367 w 9143994"/>
              <a:gd name="connsiteY743" fmla="*/ 346613 h 6857995"/>
              <a:gd name="connsiteX744" fmla="*/ 8732858 w 9143994"/>
              <a:gd name="connsiteY744" fmla="*/ 346613 h 6857995"/>
              <a:gd name="connsiteX745" fmla="*/ 8746080 w 9143994"/>
              <a:gd name="connsiteY745" fmla="*/ 359780 h 6857995"/>
              <a:gd name="connsiteX746" fmla="*/ 8733452 w 9143994"/>
              <a:gd name="connsiteY746" fmla="*/ 372834 h 6857995"/>
              <a:gd name="connsiteX747" fmla="*/ 8709367 w 9143994"/>
              <a:gd name="connsiteY747" fmla="*/ 372834 h 6857995"/>
              <a:gd name="connsiteX748" fmla="*/ 8771001 w 9143994"/>
              <a:gd name="connsiteY748" fmla="*/ 330012 h 6857995"/>
              <a:gd name="connsiteX749" fmla="*/ 8771001 w 9143994"/>
              <a:gd name="connsiteY749" fmla="*/ 426483 h 6857995"/>
              <a:gd name="connsiteX750" fmla="*/ 8790425 w 9143994"/>
              <a:gd name="connsiteY750" fmla="*/ 426483 h 6857995"/>
              <a:gd name="connsiteX751" fmla="*/ 8790425 w 9143994"/>
              <a:gd name="connsiteY751" fmla="*/ 330012 h 6857995"/>
              <a:gd name="connsiteX752" fmla="*/ 8618041 w 9143994"/>
              <a:gd name="connsiteY752" fmla="*/ 330012 h 6857995"/>
              <a:gd name="connsiteX753" fmla="*/ 8618041 w 9143994"/>
              <a:gd name="connsiteY753" fmla="*/ 346725 h 6857995"/>
              <a:gd name="connsiteX754" fmla="*/ 8641625 w 9143994"/>
              <a:gd name="connsiteY754" fmla="*/ 346725 h 6857995"/>
              <a:gd name="connsiteX755" fmla="*/ 8641625 w 9143994"/>
              <a:gd name="connsiteY755" fmla="*/ 426483 h 6857995"/>
              <a:gd name="connsiteX756" fmla="*/ 8661457 w 9143994"/>
              <a:gd name="connsiteY756" fmla="*/ 426483 h 6857995"/>
              <a:gd name="connsiteX757" fmla="*/ 8661457 w 9143994"/>
              <a:gd name="connsiteY757" fmla="*/ 346725 h 6857995"/>
              <a:gd name="connsiteX758" fmla="*/ 8685041 w 9143994"/>
              <a:gd name="connsiteY758" fmla="*/ 346725 h 6857995"/>
              <a:gd name="connsiteX759" fmla="*/ 8685041 w 9143994"/>
              <a:gd name="connsiteY759" fmla="*/ 330012 h 6857995"/>
              <a:gd name="connsiteX760" fmla="*/ 8661457 w 9143994"/>
              <a:gd name="connsiteY760" fmla="*/ 330012 h 6857995"/>
              <a:gd name="connsiteX761" fmla="*/ 8641625 w 9143994"/>
              <a:gd name="connsiteY761" fmla="*/ 330012 h 6857995"/>
              <a:gd name="connsiteX762" fmla="*/ 8461960 w 9143994"/>
              <a:gd name="connsiteY762" fmla="*/ 330012 h 6857995"/>
              <a:gd name="connsiteX763" fmla="*/ 8461960 w 9143994"/>
              <a:gd name="connsiteY763" fmla="*/ 346725 h 6857995"/>
              <a:gd name="connsiteX764" fmla="*/ 8461960 w 9143994"/>
              <a:gd name="connsiteY764" fmla="*/ 409714 h 6857995"/>
              <a:gd name="connsiteX765" fmla="*/ 8461960 w 9143994"/>
              <a:gd name="connsiteY765" fmla="*/ 426483 h 6857995"/>
              <a:gd name="connsiteX766" fmla="*/ 8481496 w 9143994"/>
              <a:gd name="connsiteY766" fmla="*/ 426483 h 6857995"/>
              <a:gd name="connsiteX767" fmla="*/ 8534736 w 9143994"/>
              <a:gd name="connsiteY767" fmla="*/ 426483 h 6857995"/>
              <a:gd name="connsiteX768" fmla="*/ 8534736 w 9143994"/>
              <a:gd name="connsiteY768" fmla="*/ 409714 h 6857995"/>
              <a:gd name="connsiteX769" fmla="*/ 8481496 w 9143994"/>
              <a:gd name="connsiteY769" fmla="*/ 409714 h 6857995"/>
              <a:gd name="connsiteX770" fmla="*/ 8481496 w 9143994"/>
              <a:gd name="connsiteY770" fmla="*/ 384013 h 6857995"/>
              <a:gd name="connsiteX771" fmla="*/ 8527642 w 9143994"/>
              <a:gd name="connsiteY771" fmla="*/ 384013 h 6857995"/>
              <a:gd name="connsiteX772" fmla="*/ 8527642 w 9143994"/>
              <a:gd name="connsiteY772" fmla="*/ 367319 h 6857995"/>
              <a:gd name="connsiteX773" fmla="*/ 8481496 w 9143994"/>
              <a:gd name="connsiteY773" fmla="*/ 367319 h 6857995"/>
              <a:gd name="connsiteX774" fmla="*/ 8481496 w 9143994"/>
              <a:gd name="connsiteY774" fmla="*/ 346725 h 6857995"/>
              <a:gd name="connsiteX775" fmla="*/ 8533398 w 9143994"/>
              <a:gd name="connsiteY775" fmla="*/ 346725 h 6857995"/>
              <a:gd name="connsiteX776" fmla="*/ 8533398 w 9143994"/>
              <a:gd name="connsiteY776" fmla="*/ 330012 h 6857995"/>
              <a:gd name="connsiteX777" fmla="*/ 8481496 w 9143994"/>
              <a:gd name="connsiteY777" fmla="*/ 330012 h 6857995"/>
              <a:gd name="connsiteX778" fmla="*/ 8391376 w 9143994"/>
              <a:gd name="connsiteY778" fmla="*/ 330012 h 6857995"/>
              <a:gd name="connsiteX779" fmla="*/ 8391376 w 9143994"/>
              <a:gd name="connsiteY779" fmla="*/ 409714 h 6857995"/>
              <a:gd name="connsiteX780" fmla="*/ 8391376 w 9143994"/>
              <a:gd name="connsiteY780" fmla="*/ 426483 h 6857995"/>
              <a:gd name="connsiteX781" fmla="*/ 8410912 w 9143994"/>
              <a:gd name="connsiteY781" fmla="*/ 426483 h 6857995"/>
              <a:gd name="connsiteX782" fmla="*/ 8456389 w 9143994"/>
              <a:gd name="connsiteY782" fmla="*/ 426483 h 6857995"/>
              <a:gd name="connsiteX783" fmla="*/ 8456389 w 9143994"/>
              <a:gd name="connsiteY783" fmla="*/ 409714 h 6857995"/>
              <a:gd name="connsiteX784" fmla="*/ 8410912 w 9143994"/>
              <a:gd name="connsiteY784" fmla="*/ 409714 h 6857995"/>
              <a:gd name="connsiteX785" fmla="*/ 8410912 w 9143994"/>
              <a:gd name="connsiteY785" fmla="*/ 330012 h 6857995"/>
              <a:gd name="connsiteX786" fmla="*/ 8312306 w 9143994"/>
              <a:gd name="connsiteY786" fmla="*/ 330012 h 6857995"/>
              <a:gd name="connsiteX787" fmla="*/ 8312306 w 9143994"/>
              <a:gd name="connsiteY787" fmla="*/ 346725 h 6857995"/>
              <a:gd name="connsiteX788" fmla="*/ 8312306 w 9143994"/>
              <a:gd name="connsiteY788" fmla="*/ 409714 h 6857995"/>
              <a:gd name="connsiteX789" fmla="*/ 8312306 w 9143994"/>
              <a:gd name="connsiteY789" fmla="*/ 426483 h 6857995"/>
              <a:gd name="connsiteX790" fmla="*/ 8331860 w 9143994"/>
              <a:gd name="connsiteY790" fmla="*/ 426483 h 6857995"/>
              <a:gd name="connsiteX791" fmla="*/ 8385100 w 9143994"/>
              <a:gd name="connsiteY791" fmla="*/ 426483 h 6857995"/>
              <a:gd name="connsiteX792" fmla="*/ 8385100 w 9143994"/>
              <a:gd name="connsiteY792" fmla="*/ 409714 h 6857995"/>
              <a:gd name="connsiteX793" fmla="*/ 8331860 w 9143994"/>
              <a:gd name="connsiteY793" fmla="*/ 409714 h 6857995"/>
              <a:gd name="connsiteX794" fmla="*/ 8331860 w 9143994"/>
              <a:gd name="connsiteY794" fmla="*/ 384013 h 6857995"/>
              <a:gd name="connsiteX795" fmla="*/ 8377969 w 9143994"/>
              <a:gd name="connsiteY795" fmla="*/ 384013 h 6857995"/>
              <a:gd name="connsiteX796" fmla="*/ 8377969 w 9143994"/>
              <a:gd name="connsiteY796" fmla="*/ 367319 h 6857995"/>
              <a:gd name="connsiteX797" fmla="*/ 8331860 w 9143994"/>
              <a:gd name="connsiteY797" fmla="*/ 367319 h 6857995"/>
              <a:gd name="connsiteX798" fmla="*/ 8331860 w 9143994"/>
              <a:gd name="connsiteY798" fmla="*/ 346725 h 6857995"/>
              <a:gd name="connsiteX799" fmla="*/ 8383744 w 9143994"/>
              <a:gd name="connsiteY799" fmla="*/ 346725 h 6857995"/>
              <a:gd name="connsiteX800" fmla="*/ 8383744 w 9143994"/>
              <a:gd name="connsiteY800" fmla="*/ 330012 h 6857995"/>
              <a:gd name="connsiteX801" fmla="*/ 8331860 w 9143994"/>
              <a:gd name="connsiteY801" fmla="*/ 330012 h 6857995"/>
              <a:gd name="connsiteX802" fmla="*/ 8689850 w 9143994"/>
              <a:gd name="connsiteY802" fmla="*/ 329883 h 6857995"/>
              <a:gd name="connsiteX803" fmla="*/ 8689850 w 9143994"/>
              <a:gd name="connsiteY803" fmla="*/ 426353 h 6857995"/>
              <a:gd name="connsiteX804" fmla="*/ 8709386 w 9143994"/>
              <a:gd name="connsiteY804" fmla="*/ 426353 h 6857995"/>
              <a:gd name="connsiteX805" fmla="*/ 8709386 w 9143994"/>
              <a:gd name="connsiteY805" fmla="*/ 388340 h 6857995"/>
              <a:gd name="connsiteX806" fmla="*/ 8725950 w 9143994"/>
              <a:gd name="connsiteY806" fmla="*/ 388340 h 6857995"/>
              <a:gd name="connsiteX807" fmla="*/ 8743090 w 9143994"/>
              <a:gd name="connsiteY807" fmla="*/ 400392 h 6857995"/>
              <a:gd name="connsiteX808" fmla="*/ 8746358 w 9143994"/>
              <a:gd name="connsiteY808" fmla="*/ 426353 h 6857995"/>
              <a:gd name="connsiteX809" fmla="*/ 8766005 w 9143994"/>
              <a:gd name="connsiteY809" fmla="*/ 426353 h 6857995"/>
              <a:gd name="connsiteX810" fmla="*/ 8762551 w 9143994"/>
              <a:gd name="connsiteY810" fmla="*/ 401005 h 6857995"/>
              <a:gd name="connsiteX811" fmla="*/ 8748085 w 9143994"/>
              <a:gd name="connsiteY811" fmla="*/ 380169 h 6857995"/>
              <a:gd name="connsiteX812" fmla="*/ 8765225 w 9143994"/>
              <a:gd name="connsiteY812" fmla="*/ 356864 h 6857995"/>
              <a:gd name="connsiteX813" fmla="*/ 8733861 w 9143994"/>
              <a:gd name="connsiteY813" fmla="*/ 329883 h 6857995"/>
              <a:gd name="connsiteX814" fmla="*/ 8709386 w 9143994"/>
              <a:gd name="connsiteY814" fmla="*/ 329883 h 6857995"/>
              <a:gd name="connsiteX815" fmla="*/ 8690017 w 9143994"/>
              <a:gd name="connsiteY815" fmla="*/ 329883 h 6857995"/>
              <a:gd name="connsiteX816" fmla="*/ 8839579 w 9143994"/>
              <a:gd name="connsiteY816" fmla="*/ 327654 h 6857995"/>
              <a:gd name="connsiteX817" fmla="*/ 8795160 w 9143994"/>
              <a:gd name="connsiteY817" fmla="*/ 378108 h 6857995"/>
              <a:gd name="connsiteX818" fmla="*/ 8839579 w 9143994"/>
              <a:gd name="connsiteY818" fmla="*/ 428544 h 6857995"/>
              <a:gd name="connsiteX819" fmla="*/ 8881213 w 9143994"/>
              <a:gd name="connsiteY819" fmla="*/ 394487 h 6857995"/>
              <a:gd name="connsiteX820" fmla="*/ 8860842 w 9143994"/>
              <a:gd name="connsiteY820" fmla="*/ 394487 h 6857995"/>
              <a:gd name="connsiteX821" fmla="*/ 8840136 w 9143994"/>
              <a:gd name="connsiteY821" fmla="*/ 411553 h 6857995"/>
              <a:gd name="connsiteX822" fmla="*/ 8815271 w 9143994"/>
              <a:gd name="connsiteY822" fmla="*/ 377830 h 6857995"/>
              <a:gd name="connsiteX823" fmla="*/ 8840136 w 9143994"/>
              <a:gd name="connsiteY823" fmla="*/ 344070 h 6857995"/>
              <a:gd name="connsiteX824" fmla="*/ 8860842 w 9143994"/>
              <a:gd name="connsiteY824" fmla="*/ 360597 h 6857995"/>
              <a:gd name="connsiteX825" fmla="*/ 8881083 w 9143994"/>
              <a:gd name="connsiteY825" fmla="*/ 360597 h 6857995"/>
              <a:gd name="connsiteX826" fmla="*/ 8839579 w 9143994"/>
              <a:gd name="connsiteY826" fmla="*/ 327654 h 6857995"/>
              <a:gd name="connsiteX827" fmla="*/ 8578171 w 9143994"/>
              <a:gd name="connsiteY827" fmla="*/ 327654 h 6857995"/>
              <a:gd name="connsiteX828" fmla="*/ 8533715 w 9143994"/>
              <a:gd name="connsiteY828" fmla="*/ 378108 h 6857995"/>
              <a:gd name="connsiteX829" fmla="*/ 8578171 w 9143994"/>
              <a:gd name="connsiteY829" fmla="*/ 428544 h 6857995"/>
              <a:gd name="connsiteX830" fmla="*/ 8619768 w 9143994"/>
              <a:gd name="connsiteY830" fmla="*/ 394487 h 6857995"/>
              <a:gd name="connsiteX831" fmla="*/ 8599434 w 9143994"/>
              <a:gd name="connsiteY831" fmla="*/ 394487 h 6857995"/>
              <a:gd name="connsiteX832" fmla="*/ 8578710 w 9143994"/>
              <a:gd name="connsiteY832" fmla="*/ 411553 h 6857995"/>
              <a:gd name="connsiteX833" fmla="*/ 8553826 w 9143994"/>
              <a:gd name="connsiteY833" fmla="*/ 377830 h 6857995"/>
              <a:gd name="connsiteX834" fmla="*/ 8578710 w 9143994"/>
              <a:gd name="connsiteY834" fmla="*/ 344070 h 6857995"/>
              <a:gd name="connsiteX835" fmla="*/ 8599434 w 9143994"/>
              <a:gd name="connsiteY835" fmla="*/ 360597 h 6857995"/>
              <a:gd name="connsiteX836" fmla="*/ 8619638 w 9143994"/>
              <a:gd name="connsiteY836" fmla="*/ 360597 h 6857995"/>
              <a:gd name="connsiteX837" fmla="*/ 8578171 w 9143994"/>
              <a:gd name="connsiteY837" fmla="*/ 327654 h 6857995"/>
              <a:gd name="connsiteX838" fmla="*/ 8693044 w 9143994"/>
              <a:gd name="connsiteY838" fmla="*/ 271350 h 6857995"/>
              <a:gd name="connsiteX839" fmla="*/ 8715588 w 9143994"/>
              <a:gd name="connsiteY839" fmla="*/ 271350 h 6857995"/>
              <a:gd name="connsiteX840" fmla="*/ 8730574 w 9143994"/>
              <a:gd name="connsiteY840" fmla="*/ 285388 h 6857995"/>
              <a:gd name="connsiteX841" fmla="*/ 8715830 w 9143994"/>
              <a:gd name="connsiteY841" fmla="*/ 299334 h 6857995"/>
              <a:gd name="connsiteX842" fmla="*/ 8693044 w 9143994"/>
              <a:gd name="connsiteY842" fmla="*/ 299334 h 6857995"/>
              <a:gd name="connsiteX843" fmla="*/ 8693026 w 9143994"/>
              <a:gd name="connsiteY843" fmla="*/ 232780 h 6857995"/>
              <a:gd name="connsiteX844" fmla="*/ 8717241 w 9143994"/>
              <a:gd name="connsiteY844" fmla="*/ 232780 h 6857995"/>
              <a:gd name="connsiteX845" fmla="*/ 8728476 w 9143994"/>
              <a:gd name="connsiteY845" fmla="*/ 244201 h 6857995"/>
              <a:gd name="connsiteX846" fmla="*/ 8716145 w 9143994"/>
              <a:gd name="connsiteY846" fmla="*/ 256326 h 6857995"/>
              <a:gd name="connsiteX847" fmla="*/ 8693026 w 9143994"/>
              <a:gd name="connsiteY847" fmla="*/ 256326 h 6857995"/>
              <a:gd name="connsiteX848" fmla="*/ 8947341 w 9143994"/>
              <a:gd name="connsiteY848" fmla="*/ 217442 h 6857995"/>
              <a:gd name="connsiteX849" fmla="*/ 8947341 w 9143994"/>
              <a:gd name="connsiteY849" fmla="*/ 313893 h 6857995"/>
              <a:gd name="connsiteX850" fmla="*/ 8966784 w 9143994"/>
              <a:gd name="connsiteY850" fmla="*/ 313893 h 6857995"/>
              <a:gd name="connsiteX851" fmla="*/ 8966784 w 9143994"/>
              <a:gd name="connsiteY851" fmla="*/ 217442 h 6857995"/>
              <a:gd name="connsiteX852" fmla="*/ 8862439 w 9143994"/>
              <a:gd name="connsiteY852" fmla="*/ 217442 h 6857995"/>
              <a:gd name="connsiteX853" fmla="*/ 8862439 w 9143994"/>
              <a:gd name="connsiteY853" fmla="*/ 313893 h 6857995"/>
              <a:gd name="connsiteX854" fmla="*/ 8881566 w 9143994"/>
              <a:gd name="connsiteY854" fmla="*/ 313893 h 6857995"/>
              <a:gd name="connsiteX855" fmla="*/ 8881566 w 9143994"/>
              <a:gd name="connsiteY855" fmla="*/ 271795 h 6857995"/>
              <a:gd name="connsiteX856" fmla="*/ 8920191 w 9143994"/>
              <a:gd name="connsiteY856" fmla="*/ 271795 h 6857995"/>
              <a:gd name="connsiteX857" fmla="*/ 8920191 w 9143994"/>
              <a:gd name="connsiteY857" fmla="*/ 313893 h 6857995"/>
              <a:gd name="connsiteX858" fmla="*/ 8939318 w 9143994"/>
              <a:gd name="connsiteY858" fmla="*/ 313893 h 6857995"/>
              <a:gd name="connsiteX859" fmla="*/ 8939318 w 9143994"/>
              <a:gd name="connsiteY859" fmla="*/ 217442 h 6857995"/>
              <a:gd name="connsiteX860" fmla="*/ 8920191 w 9143994"/>
              <a:gd name="connsiteY860" fmla="*/ 217442 h 6857995"/>
              <a:gd name="connsiteX861" fmla="*/ 8920191 w 9143994"/>
              <a:gd name="connsiteY861" fmla="*/ 255064 h 6857995"/>
              <a:gd name="connsiteX862" fmla="*/ 8881566 w 9143994"/>
              <a:gd name="connsiteY862" fmla="*/ 255064 h 6857995"/>
              <a:gd name="connsiteX863" fmla="*/ 8881566 w 9143994"/>
              <a:gd name="connsiteY863" fmla="*/ 217442 h 6857995"/>
              <a:gd name="connsiteX864" fmla="*/ 8755161 w 9143994"/>
              <a:gd name="connsiteY864" fmla="*/ 217442 h 6857995"/>
              <a:gd name="connsiteX865" fmla="*/ 8755161 w 9143994"/>
              <a:gd name="connsiteY865" fmla="*/ 313893 h 6857995"/>
              <a:gd name="connsiteX866" fmla="*/ 8774604 w 9143994"/>
              <a:gd name="connsiteY866" fmla="*/ 313893 h 6857995"/>
              <a:gd name="connsiteX867" fmla="*/ 8774604 w 9143994"/>
              <a:gd name="connsiteY867" fmla="*/ 217442 h 6857995"/>
              <a:gd name="connsiteX868" fmla="*/ 8673713 w 9143994"/>
              <a:gd name="connsiteY868" fmla="*/ 217442 h 6857995"/>
              <a:gd name="connsiteX869" fmla="*/ 8673713 w 9143994"/>
              <a:gd name="connsiteY869" fmla="*/ 313893 h 6857995"/>
              <a:gd name="connsiteX870" fmla="*/ 8673806 w 9143994"/>
              <a:gd name="connsiteY870" fmla="*/ 313893 h 6857995"/>
              <a:gd name="connsiteX871" fmla="*/ 8693750 w 9143994"/>
              <a:gd name="connsiteY871" fmla="*/ 313893 h 6857995"/>
              <a:gd name="connsiteX872" fmla="*/ 8721605 w 9143994"/>
              <a:gd name="connsiteY872" fmla="*/ 313893 h 6857995"/>
              <a:gd name="connsiteX873" fmla="*/ 8750592 w 9143994"/>
              <a:gd name="connsiteY873" fmla="*/ 287858 h 6857995"/>
              <a:gd name="connsiteX874" fmla="*/ 8731967 w 9143994"/>
              <a:gd name="connsiteY874" fmla="*/ 262623 h 6857995"/>
              <a:gd name="connsiteX875" fmla="*/ 8747250 w 9143994"/>
              <a:gd name="connsiteY875" fmla="*/ 241193 h 6857995"/>
              <a:gd name="connsiteX876" fmla="*/ 8717185 w 9143994"/>
              <a:gd name="connsiteY876" fmla="*/ 217442 h 6857995"/>
              <a:gd name="connsiteX877" fmla="*/ 8693750 w 9143994"/>
              <a:gd name="connsiteY877" fmla="*/ 217442 h 6857995"/>
              <a:gd name="connsiteX878" fmla="*/ 8673806 w 9143994"/>
              <a:gd name="connsiteY878" fmla="*/ 217442 h 6857995"/>
              <a:gd name="connsiteX879" fmla="*/ 8590334 w 9143994"/>
              <a:gd name="connsiteY879" fmla="*/ 217442 h 6857995"/>
              <a:gd name="connsiteX880" fmla="*/ 8590334 w 9143994"/>
              <a:gd name="connsiteY880" fmla="*/ 283811 h 6857995"/>
              <a:gd name="connsiteX881" fmla="*/ 8628384 w 9143994"/>
              <a:gd name="connsiteY881" fmla="*/ 316604 h 6857995"/>
              <a:gd name="connsiteX882" fmla="*/ 8666842 w 9143994"/>
              <a:gd name="connsiteY882" fmla="*/ 283811 h 6857995"/>
              <a:gd name="connsiteX883" fmla="*/ 8666842 w 9143994"/>
              <a:gd name="connsiteY883" fmla="*/ 217442 h 6857995"/>
              <a:gd name="connsiteX884" fmla="*/ 8647418 w 9143994"/>
              <a:gd name="connsiteY884" fmla="*/ 217442 h 6857995"/>
              <a:gd name="connsiteX885" fmla="*/ 8647418 w 9143994"/>
              <a:gd name="connsiteY885" fmla="*/ 285555 h 6857995"/>
              <a:gd name="connsiteX886" fmla="*/ 8628365 w 9143994"/>
              <a:gd name="connsiteY886" fmla="*/ 300783 h 6857995"/>
              <a:gd name="connsiteX887" fmla="*/ 8609442 w 9143994"/>
              <a:gd name="connsiteY887" fmla="*/ 285555 h 6857995"/>
              <a:gd name="connsiteX888" fmla="*/ 8609442 w 9143994"/>
              <a:gd name="connsiteY888" fmla="*/ 217442 h 6857995"/>
              <a:gd name="connsiteX889" fmla="*/ 8440809 w 9143994"/>
              <a:gd name="connsiteY889" fmla="*/ 217442 h 6857995"/>
              <a:gd name="connsiteX890" fmla="*/ 8440809 w 9143994"/>
              <a:gd name="connsiteY890" fmla="*/ 234155 h 6857995"/>
              <a:gd name="connsiteX891" fmla="*/ 8464393 w 9143994"/>
              <a:gd name="connsiteY891" fmla="*/ 234155 h 6857995"/>
              <a:gd name="connsiteX892" fmla="*/ 8464393 w 9143994"/>
              <a:gd name="connsiteY892" fmla="*/ 313893 h 6857995"/>
              <a:gd name="connsiteX893" fmla="*/ 8484225 w 9143994"/>
              <a:gd name="connsiteY893" fmla="*/ 313893 h 6857995"/>
              <a:gd name="connsiteX894" fmla="*/ 8484225 w 9143994"/>
              <a:gd name="connsiteY894" fmla="*/ 234155 h 6857995"/>
              <a:gd name="connsiteX895" fmla="*/ 8507809 w 9143994"/>
              <a:gd name="connsiteY895" fmla="*/ 234155 h 6857995"/>
              <a:gd name="connsiteX896" fmla="*/ 8507809 w 9143994"/>
              <a:gd name="connsiteY896" fmla="*/ 217442 h 6857995"/>
              <a:gd name="connsiteX897" fmla="*/ 8484225 w 9143994"/>
              <a:gd name="connsiteY897" fmla="*/ 217442 h 6857995"/>
              <a:gd name="connsiteX898" fmla="*/ 8464393 w 9143994"/>
              <a:gd name="connsiteY898" fmla="*/ 217442 h 6857995"/>
              <a:gd name="connsiteX899" fmla="*/ 8416223 w 9143994"/>
              <a:gd name="connsiteY899" fmla="*/ 217442 h 6857995"/>
              <a:gd name="connsiteX900" fmla="*/ 8416223 w 9143994"/>
              <a:gd name="connsiteY900" fmla="*/ 313893 h 6857995"/>
              <a:gd name="connsiteX901" fmla="*/ 8435647 w 9143994"/>
              <a:gd name="connsiteY901" fmla="*/ 313893 h 6857995"/>
              <a:gd name="connsiteX902" fmla="*/ 8435647 w 9143994"/>
              <a:gd name="connsiteY902" fmla="*/ 217442 h 6857995"/>
              <a:gd name="connsiteX903" fmla="*/ 8312306 w 9143994"/>
              <a:gd name="connsiteY903" fmla="*/ 217442 h 6857995"/>
              <a:gd name="connsiteX904" fmla="*/ 8312306 w 9143994"/>
              <a:gd name="connsiteY904" fmla="*/ 313893 h 6857995"/>
              <a:gd name="connsiteX905" fmla="*/ 8330523 w 9143994"/>
              <a:gd name="connsiteY905" fmla="*/ 313893 h 6857995"/>
              <a:gd name="connsiteX906" fmla="*/ 8330523 w 9143994"/>
              <a:gd name="connsiteY906" fmla="*/ 242196 h 6857995"/>
              <a:gd name="connsiteX907" fmla="*/ 8350987 w 9143994"/>
              <a:gd name="connsiteY907" fmla="*/ 313893 h 6857995"/>
              <a:gd name="connsiteX908" fmla="*/ 8351823 w 9143994"/>
              <a:gd name="connsiteY908" fmla="*/ 313893 h 6857995"/>
              <a:gd name="connsiteX909" fmla="*/ 8368963 w 9143994"/>
              <a:gd name="connsiteY909" fmla="*/ 313893 h 6857995"/>
              <a:gd name="connsiteX910" fmla="*/ 8369780 w 9143994"/>
              <a:gd name="connsiteY910" fmla="*/ 313893 h 6857995"/>
              <a:gd name="connsiteX911" fmla="*/ 8390244 w 9143994"/>
              <a:gd name="connsiteY911" fmla="*/ 242196 h 6857995"/>
              <a:gd name="connsiteX912" fmla="*/ 8390244 w 9143994"/>
              <a:gd name="connsiteY912" fmla="*/ 313893 h 6857995"/>
              <a:gd name="connsiteX913" fmla="*/ 8408461 w 9143994"/>
              <a:gd name="connsiteY913" fmla="*/ 313893 h 6857995"/>
              <a:gd name="connsiteX914" fmla="*/ 8408461 w 9143994"/>
              <a:gd name="connsiteY914" fmla="*/ 217442 h 6857995"/>
              <a:gd name="connsiteX915" fmla="*/ 8398526 w 9143994"/>
              <a:gd name="connsiteY915" fmla="*/ 217442 h 6857995"/>
              <a:gd name="connsiteX916" fmla="*/ 8389965 w 9143994"/>
              <a:gd name="connsiteY916" fmla="*/ 217442 h 6857995"/>
              <a:gd name="connsiteX917" fmla="*/ 8380588 w 9143994"/>
              <a:gd name="connsiteY917" fmla="*/ 217442 h 6857995"/>
              <a:gd name="connsiteX918" fmla="*/ 8360383 w 9143994"/>
              <a:gd name="connsiteY918" fmla="*/ 285147 h 6857995"/>
              <a:gd name="connsiteX919" fmla="*/ 8340198 w 9143994"/>
              <a:gd name="connsiteY919" fmla="*/ 217442 h 6857995"/>
              <a:gd name="connsiteX920" fmla="*/ 8330839 w 9143994"/>
              <a:gd name="connsiteY920" fmla="*/ 217442 h 6857995"/>
              <a:gd name="connsiteX921" fmla="*/ 8322259 w 9143994"/>
              <a:gd name="connsiteY921" fmla="*/ 217442 h 6857995"/>
              <a:gd name="connsiteX922" fmla="*/ 8817073 w 9143994"/>
              <a:gd name="connsiteY922" fmla="*/ 214507 h 6857995"/>
              <a:gd name="connsiteX923" fmla="*/ 8781029 w 9143994"/>
              <a:gd name="connsiteY923" fmla="*/ 243792 h 6857995"/>
              <a:gd name="connsiteX924" fmla="*/ 8812394 w 9143994"/>
              <a:gd name="connsiteY924" fmla="*/ 273151 h 6857995"/>
              <a:gd name="connsiteX925" fmla="*/ 8836924 w 9143994"/>
              <a:gd name="connsiteY925" fmla="*/ 288118 h 6857995"/>
              <a:gd name="connsiteX926" fmla="*/ 8817686 w 9143994"/>
              <a:gd name="connsiteY926" fmla="*/ 300430 h 6857995"/>
              <a:gd name="connsiteX927" fmla="*/ 8798020 w 9143994"/>
              <a:gd name="connsiteY927" fmla="*/ 284274 h 6857995"/>
              <a:gd name="connsiteX928" fmla="*/ 8779302 w 9143994"/>
              <a:gd name="connsiteY928" fmla="*/ 284274 h 6857995"/>
              <a:gd name="connsiteX929" fmla="*/ 8818522 w 9143994"/>
              <a:gd name="connsiteY929" fmla="*/ 316381 h 6857995"/>
              <a:gd name="connsiteX930" fmla="*/ 8857221 w 9143994"/>
              <a:gd name="connsiteY930" fmla="*/ 285797 h 6857995"/>
              <a:gd name="connsiteX931" fmla="*/ 8829422 w 9143994"/>
              <a:gd name="connsiteY931" fmla="*/ 257459 h 6857995"/>
              <a:gd name="connsiteX932" fmla="*/ 8800565 w 9143994"/>
              <a:gd name="connsiteY932" fmla="*/ 242548 h 6857995"/>
              <a:gd name="connsiteX933" fmla="*/ 8817853 w 9143994"/>
              <a:gd name="connsiteY933" fmla="*/ 230682 h 6857995"/>
              <a:gd name="connsiteX934" fmla="*/ 8835383 w 9143994"/>
              <a:gd name="connsiteY934" fmla="*/ 245408 h 6857995"/>
              <a:gd name="connsiteX935" fmla="*/ 8854269 w 9143994"/>
              <a:gd name="connsiteY935" fmla="*/ 245408 h 6857995"/>
              <a:gd name="connsiteX936" fmla="*/ 8817073 w 9143994"/>
              <a:gd name="connsiteY936" fmla="*/ 214507 h 6857995"/>
              <a:gd name="connsiteX937" fmla="*/ 8545117 w 9143994"/>
              <a:gd name="connsiteY937" fmla="*/ 214507 h 6857995"/>
              <a:gd name="connsiteX938" fmla="*/ 8509035 w 9143994"/>
              <a:gd name="connsiteY938" fmla="*/ 243792 h 6857995"/>
              <a:gd name="connsiteX939" fmla="*/ 8540418 w 9143994"/>
              <a:gd name="connsiteY939" fmla="*/ 273151 h 6857995"/>
              <a:gd name="connsiteX940" fmla="*/ 8564968 w 9143994"/>
              <a:gd name="connsiteY940" fmla="*/ 288118 h 6857995"/>
              <a:gd name="connsiteX941" fmla="*/ 8545692 w 9143994"/>
              <a:gd name="connsiteY941" fmla="*/ 300430 h 6857995"/>
              <a:gd name="connsiteX942" fmla="*/ 8526082 w 9143994"/>
              <a:gd name="connsiteY942" fmla="*/ 284274 h 6857995"/>
              <a:gd name="connsiteX943" fmla="*/ 8507364 w 9143994"/>
              <a:gd name="connsiteY943" fmla="*/ 284274 h 6857995"/>
              <a:gd name="connsiteX944" fmla="*/ 8546565 w 9143994"/>
              <a:gd name="connsiteY944" fmla="*/ 316381 h 6857995"/>
              <a:gd name="connsiteX945" fmla="*/ 8585246 w 9143994"/>
              <a:gd name="connsiteY945" fmla="*/ 285797 h 6857995"/>
              <a:gd name="connsiteX946" fmla="*/ 8557447 w 9143994"/>
              <a:gd name="connsiteY946" fmla="*/ 257459 h 6857995"/>
              <a:gd name="connsiteX947" fmla="*/ 8528571 w 9143994"/>
              <a:gd name="connsiteY947" fmla="*/ 242548 h 6857995"/>
              <a:gd name="connsiteX948" fmla="*/ 8545859 w 9143994"/>
              <a:gd name="connsiteY948" fmla="*/ 230682 h 6857995"/>
              <a:gd name="connsiteX949" fmla="*/ 8563389 w 9143994"/>
              <a:gd name="connsiteY949" fmla="*/ 245408 h 6857995"/>
              <a:gd name="connsiteX950" fmla="*/ 8582294 w 9143994"/>
              <a:gd name="connsiteY950" fmla="*/ 245408 h 6857995"/>
              <a:gd name="connsiteX951" fmla="*/ 8545117 w 9143994"/>
              <a:gd name="connsiteY951" fmla="*/ 214507 h 6857995"/>
              <a:gd name="connsiteX952" fmla="*/ 8107442 w 9143994"/>
              <a:gd name="connsiteY952" fmla="*/ 127322 h 6857995"/>
              <a:gd name="connsiteX953" fmla="*/ 8049894 w 9143994"/>
              <a:gd name="connsiteY953" fmla="*/ 227042 h 6857995"/>
              <a:gd name="connsiteX954" fmla="*/ 8107442 w 9143994"/>
              <a:gd name="connsiteY954" fmla="*/ 326762 h 6857995"/>
              <a:gd name="connsiteX955" fmla="*/ 7992309 w 9143994"/>
              <a:gd name="connsiteY955" fmla="*/ 326762 h 6857995"/>
              <a:gd name="connsiteX956" fmla="*/ 7934724 w 9143994"/>
              <a:gd name="connsiteY956" fmla="*/ 426482 h 6857995"/>
              <a:gd name="connsiteX957" fmla="*/ 8049895 w 9143994"/>
              <a:gd name="connsiteY957" fmla="*/ 426482 h 6857995"/>
              <a:gd name="connsiteX958" fmla="*/ 8107443 w 9143994"/>
              <a:gd name="connsiteY958" fmla="*/ 326763 h 6857995"/>
              <a:gd name="connsiteX959" fmla="*/ 8165009 w 9143994"/>
              <a:gd name="connsiteY959" fmla="*/ 426482 h 6857995"/>
              <a:gd name="connsiteX960" fmla="*/ 8280161 w 9143994"/>
              <a:gd name="connsiteY960" fmla="*/ 426482 h 6857995"/>
              <a:gd name="connsiteX961" fmla="*/ 8222575 w 9143994"/>
              <a:gd name="connsiteY961" fmla="*/ 326762 h 6857995"/>
              <a:gd name="connsiteX962" fmla="*/ 8107443 w 9143994"/>
              <a:gd name="connsiteY962" fmla="*/ 326762 h 6857995"/>
              <a:gd name="connsiteX963" fmla="*/ 8165009 w 9143994"/>
              <a:gd name="connsiteY963" fmla="*/ 227042 h 6857995"/>
              <a:gd name="connsiteX964" fmla="*/ 0 w 9143994"/>
              <a:gd name="connsiteY964" fmla="*/ 0 h 6857995"/>
              <a:gd name="connsiteX965" fmla="*/ 9143994 w 9143994"/>
              <a:gd name="connsiteY965" fmla="*/ 0 h 6857995"/>
              <a:gd name="connsiteX966" fmla="*/ 9143994 w 9143994"/>
              <a:gd name="connsiteY966" fmla="*/ 6857995 h 6857995"/>
              <a:gd name="connsiteX967" fmla="*/ 0 w 9143994"/>
              <a:gd name="connsiteY96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Lst>
            <a:rect l="l" t="t" r="r" b="b"/>
            <a:pathLst>
              <a:path w="9143994" h="6857995">
                <a:moveTo>
                  <a:pt x="4347201" y="5098111"/>
                </a:moveTo>
                <a:lnTo>
                  <a:pt x="4398241" y="5098111"/>
                </a:lnTo>
                <a:cubicBezTo>
                  <a:pt x="4398179" y="5098111"/>
                  <a:pt x="4397738" y="5101517"/>
                  <a:pt x="4397485" y="5102780"/>
                </a:cubicBezTo>
                <a:cubicBezTo>
                  <a:pt x="4396980" y="5104924"/>
                  <a:pt x="4395718" y="5108457"/>
                  <a:pt x="4388968" y="5108457"/>
                </a:cubicBezTo>
                <a:lnTo>
                  <a:pt x="4353132" y="5108457"/>
                </a:lnTo>
                <a:cubicBezTo>
                  <a:pt x="4347958" y="5108457"/>
                  <a:pt x="4347201" y="5106691"/>
                  <a:pt x="4347201" y="5103789"/>
                </a:cubicBezTo>
                <a:close/>
                <a:moveTo>
                  <a:pt x="3960016" y="5091581"/>
                </a:moveTo>
                <a:lnTo>
                  <a:pt x="3960016" y="5106976"/>
                </a:lnTo>
                <a:lnTo>
                  <a:pt x="4103358" y="5106976"/>
                </a:lnTo>
                <a:lnTo>
                  <a:pt x="4103358" y="5091581"/>
                </a:lnTo>
                <a:close/>
                <a:moveTo>
                  <a:pt x="4294268" y="5076786"/>
                </a:moveTo>
                <a:lnTo>
                  <a:pt x="4332817" y="5076786"/>
                </a:lnTo>
                <a:lnTo>
                  <a:pt x="4332817" y="5086944"/>
                </a:lnTo>
                <a:lnTo>
                  <a:pt x="4294268" y="5086944"/>
                </a:lnTo>
                <a:close/>
                <a:moveTo>
                  <a:pt x="4347138" y="5076723"/>
                </a:moveTo>
                <a:lnTo>
                  <a:pt x="4386317" y="5076723"/>
                </a:lnTo>
                <a:lnTo>
                  <a:pt x="4386317" y="5086881"/>
                </a:lnTo>
                <a:lnTo>
                  <a:pt x="4347138" y="5086881"/>
                </a:lnTo>
                <a:close/>
                <a:moveTo>
                  <a:pt x="4168025" y="5076124"/>
                </a:moveTo>
                <a:lnTo>
                  <a:pt x="4214459" y="5076124"/>
                </a:lnTo>
                <a:cubicBezTo>
                  <a:pt x="4209916" y="5080605"/>
                  <a:pt x="4199443" y="5085777"/>
                  <a:pt x="4190170" y="5089437"/>
                </a:cubicBezTo>
                <a:cubicBezTo>
                  <a:pt x="4181464" y="5086787"/>
                  <a:pt x="4172063" y="5081172"/>
                  <a:pt x="4168025" y="5076124"/>
                </a:cubicBezTo>
                <a:close/>
                <a:moveTo>
                  <a:pt x="4347138" y="5058048"/>
                </a:moveTo>
                <a:lnTo>
                  <a:pt x="4386317" y="5058048"/>
                </a:lnTo>
                <a:lnTo>
                  <a:pt x="4386317" y="5066629"/>
                </a:lnTo>
                <a:lnTo>
                  <a:pt x="4347138" y="5066629"/>
                </a:lnTo>
                <a:close/>
                <a:moveTo>
                  <a:pt x="4294268" y="5058048"/>
                </a:moveTo>
                <a:lnTo>
                  <a:pt x="4332817" y="5058048"/>
                </a:lnTo>
                <a:lnTo>
                  <a:pt x="4332817" y="5066692"/>
                </a:lnTo>
                <a:lnTo>
                  <a:pt x="4294268" y="5066629"/>
                </a:lnTo>
                <a:close/>
                <a:moveTo>
                  <a:pt x="4176984" y="5050005"/>
                </a:moveTo>
                <a:cubicBezTo>
                  <a:pt x="4176984" y="5050005"/>
                  <a:pt x="4164240" y="5069563"/>
                  <a:pt x="4117552" y="5079469"/>
                </a:cubicBezTo>
                <a:lnTo>
                  <a:pt x="4124366" y="5091834"/>
                </a:lnTo>
                <a:cubicBezTo>
                  <a:pt x="4124366" y="5091834"/>
                  <a:pt x="4137742" y="5089437"/>
                  <a:pt x="4154586" y="5082244"/>
                </a:cubicBezTo>
                <a:cubicBezTo>
                  <a:pt x="4154586" y="5082244"/>
                  <a:pt x="4160454" y="5086913"/>
                  <a:pt x="4170612" y="5094800"/>
                </a:cubicBezTo>
                <a:cubicBezTo>
                  <a:pt x="4146133" y="5100856"/>
                  <a:pt x="4129666" y="5100288"/>
                  <a:pt x="4116985" y="5100288"/>
                </a:cubicBezTo>
                <a:lnTo>
                  <a:pt x="4124051" y="5114357"/>
                </a:lnTo>
                <a:cubicBezTo>
                  <a:pt x="4145564" y="5113727"/>
                  <a:pt x="4168719" y="5108932"/>
                  <a:pt x="4188971" y="5103128"/>
                </a:cubicBezTo>
                <a:cubicBezTo>
                  <a:pt x="4192567" y="5104200"/>
                  <a:pt x="4203481" y="5107291"/>
                  <a:pt x="4207519" y="5107986"/>
                </a:cubicBezTo>
                <a:cubicBezTo>
                  <a:pt x="4207519" y="5107986"/>
                  <a:pt x="4238874" y="5114042"/>
                  <a:pt x="4253700" y="5113601"/>
                </a:cubicBezTo>
                <a:lnTo>
                  <a:pt x="4260010" y="5098395"/>
                </a:lnTo>
                <a:cubicBezTo>
                  <a:pt x="4248969" y="5098333"/>
                  <a:pt x="4224237" y="5098459"/>
                  <a:pt x="4210736" y="5094421"/>
                </a:cubicBezTo>
                <a:cubicBezTo>
                  <a:pt x="4215279" y="5091897"/>
                  <a:pt x="4233512" y="5079469"/>
                  <a:pt x="4236603" y="5074989"/>
                </a:cubicBezTo>
                <a:lnTo>
                  <a:pt x="4236603" y="5064705"/>
                </a:lnTo>
                <a:lnTo>
                  <a:pt x="4180075" y="5064831"/>
                </a:lnTo>
                <a:cubicBezTo>
                  <a:pt x="4185123" y="5060920"/>
                  <a:pt x="4187457" y="5057891"/>
                  <a:pt x="4191999" y="5052655"/>
                </a:cubicBezTo>
                <a:close/>
                <a:moveTo>
                  <a:pt x="4280640" y="5047260"/>
                </a:moveTo>
                <a:lnTo>
                  <a:pt x="4280640" y="5107006"/>
                </a:lnTo>
                <a:lnTo>
                  <a:pt x="4294331" y="5107006"/>
                </a:lnTo>
                <a:lnTo>
                  <a:pt x="4294331" y="5098048"/>
                </a:lnTo>
                <a:lnTo>
                  <a:pt x="4332880" y="5098048"/>
                </a:lnTo>
                <a:lnTo>
                  <a:pt x="4332880" y="5109026"/>
                </a:lnTo>
                <a:cubicBezTo>
                  <a:pt x="4332880" y="5117353"/>
                  <a:pt x="4337990" y="5120571"/>
                  <a:pt x="4348842" y="5120571"/>
                </a:cubicBezTo>
                <a:lnTo>
                  <a:pt x="4391049" y="5120571"/>
                </a:lnTo>
                <a:cubicBezTo>
                  <a:pt x="4391049" y="5120571"/>
                  <a:pt x="4410986" y="5120003"/>
                  <a:pt x="4412311" y="5105998"/>
                </a:cubicBezTo>
                <a:lnTo>
                  <a:pt x="4413447" y="5094704"/>
                </a:lnTo>
                <a:lnTo>
                  <a:pt x="4400009" y="5089657"/>
                </a:lnTo>
                <a:lnTo>
                  <a:pt x="4400009" y="5047260"/>
                </a:lnTo>
                <a:lnTo>
                  <a:pt x="4399945" y="5047260"/>
                </a:lnTo>
                <a:close/>
                <a:moveTo>
                  <a:pt x="4894577" y="5039658"/>
                </a:moveTo>
                <a:lnTo>
                  <a:pt x="4894577" y="5054043"/>
                </a:lnTo>
                <a:lnTo>
                  <a:pt x="4938488" y="5054043"/>
                </a:lnTo>
                <a:cubicBezTo>
                  <a:pt x="4938488" y="5054043"/>
                  <a:pt x="4927636" y="5079595"/>
                  <a:pt x="4918867" y="5091140"/>
                </a:cubicBezTo>
                <a:cubicBezTo>
                  <a:pt x="4918867" y="5091140"/>
                  <a:pt x="4899624" y="5092402"/>
                  <a:pt x="4898047" y="5092024"/>
                </a:cubicBezTo>
                <a:lnTo>
                  <a:pt x="4900886" y="5107355"/>
                </a:lnTo>
                <a:cubicBezTo>
                  <a:pt x="4900886" y="5107355"/>
                  <a:pt x="4981201" y="5103443"/>
                  <a:pt x="5004923" y="5097639"/>
                </a:cubicBezTo>
                <a:cubicBezTo>
                  <a:pt x="5004923" y="5097639"/>
                  <a:pt x="5014072" y="5107607"/>
                  <a:pt x="5016659" y="5110635"/>
                </a:cubicBezTo>
                <a:lnTo>
                  <a:pt x="5028835" y="5100919"/>
                </a:lnTo>
                <a:cubicBezTo>
                  <a:pt x="5028835" y="5100919"/>
                  <a:pt x="5002589" y="5070446"/>
                  <a:pt x="4987763" y="5059847"/>
                </a:cubicBezTo>
                <a:lnTo>
                  <a:pt x="4976027" y="5068112"/>
                </a:lnTo>
                <a:cubicBezTo>
                  <a:pt x="4976027" y="5068112"/>
                  <a:pt x="4986690" y="5077324"/>
                  <a:pt x="4993757" y="5085588"/>
                </a:cubicBezTo>
                <a:cubicBezTo>
                  <a:pt x="4993757" y="5085588"/>
                  <a:pt x="4968520" y="5089437"/>
                  <a:pt x="4936911" y="5090635"/>
                </a:cubicBezTo>
                <a:cubicBezTo>
                  <a:pt x="4936911" y="5090635"/>
                  <a:pt x="4947384" y="5072655"/>
                  <a:pt x="4956091" y="5054043"/>
                </a:cubicBezTo>
                <a:lnTo>
                  <a:pt x="5028141" y="5054043"/>
                </a:lnTo>
                <a:lnTo>
                  <a:pt x="5028141" y="5039658"/>
                </a:lnTo>
                <a:close/>
                <a:moveTo>
                  <a:pt x="3974463" y="5034737"/>
                </a:moveTo>
                <a:lnTo>
                  <a:pt x="3974463" y="5049689"/>
                </a:lnTo>
                <a:lnTo>
                  <a:pt x="4088783" y="5049689"/>
                </a:lnTo>
                <a:lnTo>
                  <a:pt x="4088783" y="5034737"/>
                </a:lnTo>
                <a:close/>
                <a:moveTo>
                  <a:pt x="4536789" y="5034296"/>
                </a:moveTo>
                <a:lnTo>
                  <a:pt x="4541143" y="5044579"/>
                </a:lnTo>
                <a:lnTo>
                  <a:pt x="4526316" y="5044579"/>
                </a:lnTo>
                <a:cubicBezTo>
                  <a:pt x="4525496" y="5042687"/>
                  <a:pt x="4524802" y="5034674"/>
                  <a:pt x="4524802" y="5034674"/>
                </a:cubicBezTo>
                <a:close/>
                <a:moveTo>
                  <a:pt x="4742717" y="5030005"/>
                </a:moveTo>
                <a:lnTo>
                  <a:pt x="4742717" y="5045084"/>
                </a:lnTo>
                <a:lnTo>
                  <a:pt x="4770603" y="5045084"/>
                </a:lnTo>
                <a:lnTo>
                  <a:pt x="4770603" y="5087291"/>
                </a:lnTo>
                <a:cubicBezTo>
                  <a:pt x="4756345" y="5089815"/>
                  <a:pt x="4746314" y="5090762"/>
                  <a:pt x="4736913" y="5091645"/>
                </a:cubicBezTo>
                <a:lnTo>
                  <a:pt x="4738679" y="5107922"/>
                </a:lnTo>
                <a:cubicBezTo>
                  <a:pt x="4738679" y="5107922"/>
                  <a:pt x="4795020" y="5099090"/>
                  <a:pt x="4817038" y="5092339"/>
                </a:cubicBezTo>
                <a:lnTo>
                  <a:pt x="4817038" y="5076944"/>
                </a:lnTo>
                <a:cubicBezTo>
                  <a:pt x="4817038" y="5076944"/>
                  <a:pt x="4804104" y="5080856"/>
                  <a:pt x="4785809" y="5084389"/>
                </a:cubicBezTo>
                <a:lnTo>
                  <a:pt x="4785809" y="5045084"/>
                </a:lnTo>
                <a:lnTo>
                  <a:pt x="4812433" y="5045084"/>
                </a:lnTo>
                <a:lnTo>
                  <a:pt x="4812433" y="5030005"/>
                </a:lnTo>
                <a:close/>
                <a:moveTo>
                  <a:pt x="4354457" y="5025905"/>
                </a:moveTo>
                <a:lnTo>
                  <a:pt x="4354457" y="5032971"/>
                </a:lnTo>
                <a:lnTo>
                  <a:pt x="4389788" y="5032971"/>
                </a:lnTo>
                <a:lnTo>
                  <a:pt x="4389788" y="5025905"/>
                </a:lnTo>
                <a:close/>
                <a:moveTo>
                  <a:pt x="4291240" y="5025905"/>
                </a:moveTo>
                <a:lnTo>
                  <a:pt x="4291240" y="5032971"/>
                </a:lnTo>
                <a:lnTo>
                  <a:pt x="4326571" y="5032971"/>
                </a:lnTo>
                <a:lnTo>
                  <a:pt x="4326571" y="5025905"/>
                </a:lnTo>
                <a:close/>
                <a:moveTo>
                  <a:pt x="4354457" y="5011520"/>
                </a:moveTo>
                <a:lnTo>
                  <a:pt x="4354457" y="5018586"/>
                </a:lnTo>
                <a:lnTo>
                  <a:pt x="4389788" y="5018586"/>
                </a:lnTo>
                <a:lnTo>
                  <a:pt x="4389788" y="5011520"/>
                </a:lnTo>
                <a:close/>
                <a:moveTo>
                  <a:pt x="4291240" y="5011520"/>
                </a:moveTo>
                <a:lnTo>
                  <a:pt x="4291240" y="5018586"/>
                </a:lnTo>
                <a:lnTo>
                  <a:pt x="4326571" y="5018586"/>
                </a:lnTo>
                <a:lnTo>
                  <a:pt x="4326571" y="5011520"/>
                </a:lnTo>
                <a:close/>
                <a:moveTo>
                  <a:pt x="4653571" y="5006157"/>
                </a:moveTo>
                <a:lnTo>
                  <a:pt x="4673317" y="5006157"/>
                </a:lnTo>
                <a:lnTo>
                  <a:pt x="4673317" y="5026473"/>
                </a:lnTo>
                <a:lnTo>
                  <a:pt x="4635463" y="5026473"/>
                </a:lnTo>
                <a:lnTo>
                  <a:pt x="4635463" y="5038397"/>
                </a:lnTo>
                <a:cubicBezTo>
                  <a:pt x="4629469" y="5030195"/>
                  <a:pt x="4623665" y="5023003"/>
                  <a:pt x="4619943" y="5013035"/>
                </a:cubicBezTo>
                <a:lnTo>
                  <a:pt x="4633192" y="5013035"/>
                </a:lnTo>
                <a:lnTo>
                  <a:pt x="4633192" y="5012530"/>
                </a:lnTo>
                <a:lnTo>
                  <a:pt x="4644801" y="5022119"/>
                </a:lnTo>
                <a:cubicBezTo>
                  <a:pt x="4650415" y="5013350"/>
                  <a:pt x="4653571" y="5006157"/>
                  <a:pt x="4653571" y="5006157"/>
                </a:cubicBezTo>
                <a:close/>
                <a:moveTo>
                  <a:pt x="4467074" y="5003066"/>
                </a:moveTo>
                <a:cubicBezTo>
                  <a:pt x="4469913" y="5004833"/>
                  <a:pt x="4478493" y="5016125"/>
                  <a:pt x="4478493" y="5016125"/>
                </a:cubicBezTo>
                <a:cubicBezTo>
                  <a:pt x="4476790" y="5020101"/>
                  <a:pt x="4471112" y="5026346"/>
                  <a:pt x="4471112" y="5026346"/>
                </a:cubicBezTo>
                <a:lnTo>
                  <a:pt x="4467579" y="5026346"/>
                </a:lnTo>
                <a:lnTo>
                  <a:pt x="4467579" y="5031899"/>
                </a:lnTo>
                <a:cubicBezTo>
                  <a:pt x="4461395" y="5027608"/>
                  <a:pt x="4455213" y="5012908"/>
                  <a:pt x="4455213" y="5012908"/>
                </a:cubicBezTo>
                <a:lnTo>
                  <a:pt x="4467074" y="5012908"/>
                </a:lnTo>
                <a:close/>
                <a:moveTo>
                  <a:pt x="4180328" y="4996694"/>
                </a:moveTo>
                <a:lnTo>
                  <a:pt x="4180328" y="5004833"/>
                </a:lnTo>
                <a:lnTo>
                  <a:pt x="4128089" y="5004833"/>
                </a:lnTo>
                <a:lnTo>
                  <a:pt x="4128089" y="5016504"/>
                </a:lnTo>
                <a:lnTo>
                  <a:pt x="4180328" y="5016504"/>
                </a:lnTo>
                <a:lnTo>
                  <a:pt x="4180328" y="5024707"/>
                </a:lnTo>
                <a:lnTo>
                  <a:pt x="4116480" y="5024707"/>
                </a:lnTo>
                <a:lnTo>
                  <a:pt x="4116480" y="5036189"/>
                </a:lnTo>
                <a:lnTo>
                  <a:pt x="4159130" y="5036189"/>
                </a:lnTo>
                <a:cubicBezTo>
                  <a:pt x="4159130" y="5036126"/>
                  <a:pt x="4153388" y="5048996"/>
                  <a:pt x="4114903" y="5055431"/>
                </a:cubicBezTo>
                <a:lnTo>
                  <a:pt x="4121654" y="5068491"/>
                </a:lnTo>
                <a:cubicBezTo>
                  <a:pt x="4121654" y="5068491"/>
                  <a:pt x="4155218" y="5065589"/>
                  <a:pt x="4177615" y="5036189"/>
                </a:cubicBezTo>
                <a:lnTo>
                  <a:pt x="4198371" y="5036189"/>
                </a:lnTo>
                <a:lnTo>
                  <a:pt x="4198433" y="5049249"/>
                </a:lnTo>
                <a:cubicBezTo>
                  <a:pt x="4198433" y="5056189"/>
                  <a:pt x="4202030" y="5058144"/>
                  <a:pt x="4209411" y="5058144"/>
                </a:cubicBezTo>
                <a:lnTo>
                  <a:pt x="4242913" y="5058144"/>
                </a:lnTo>
                <a:cubicBezTo>
                  <a:pt x="4251304" y="5058144"/>
                  <a:pt x="4256919" y="5052782"/>
                  <a:pt x="4256919" y="5047356"/>
                </a:cubicBezTo>
                <a:lnTo>
                  <a:pt x="4257486" y="5043381"/>
                </a:lnTo>
                <a:lnTo>
                  <a:pt x="4242408" y="5038839"/>
                </a:lnTo>
                <a:lnTo>
                  <a:pt x="4241651" y="5043886"/>
                </a:lnTo>
                <a:cubicBezTo>
                  <a:pt x="4241209" y="5046851"/>
                  <a:pt x="4237929" y="5047230"/>
                  <a:pt x="4236540" y="5047230"/>
                </a:cubicBezTo>
                <a:lnTo>
                  <a:pt x="4217424" y="5047230"/>
                </a:lnTo>
                <a:cubicBezTo>
                  <a:pt x="4213323" y="5047230"/>
                  <a:pt x="4212629" y="5045779"/>
                  <a:pt x="4212629" y="5043633"/>
                </a:cubicBezTo>
                <a:lnTo>
                  <a:pt x="4212629" y="5036126"/>
                </a:lnTo>
                <a:lnTo>
                  <a:pt x="4258811" y="5036126"/>
                </a:lnTo>
                <a:lnTo>
                  <a:pt x="4258811" y="5024643"/>
                </a:lnTo>
                <a:lnTo>
                  <a:pt x="4194838" y="5024643"/>
                </a:lnTo>
                <a:lnTo>
                  <a:pt x="4194838" y="5016442"/>
                </a:lnTo>
                <a:lnTo>
                  <a:pt x="4248086" y="5016442"/>
                </a:lnTo>
                <a:lnTo>
                  <a:pt x="4248086" y="5005149"/>
                </a:lnTo>
                <a:lnTo>
                  <a:pt x="4194838" y="5005149"/>
                </a:lnTo>
                <a:lnTo>
                  <a:pt x="4194838" y="4996694"/>
                </a:lnTo>
                <a:close/>
                <a:moveTo>
                  <a:pt x="4522215" y="4993918"/>
                </a:moveTo>
                <a:cubicBezTo>
                  <a:pt x="4529786" y="5000416"/>
                  <a:pt x="4538051" y="5012592"/>
                  <a:pt x="4538051" y="5012592"/>
                </a:cubicBezTo>
                <a:cubicBezTo>
                  <a:pt x="4534013" y="5019091"/>
                  <a:pt x="4528462" y="5023759"/>
                  <a:pt x="4528462" y="5023759"/>
                </a:cubicBezTo>
                <a:lnTo>
                  <a:pt x="4523666" y="5023759"/>
                </a:lnTo>
                <a:lnTo>
                  <a:pt x="4523666" y="5023696"/>
                </a:lnTo>
                <a:cubicBezTo>
                  <a:pt x="4522657" y="5014674"/>
                  <a:pt x="4522215" y="4993918"/>
                  <a:pt x="4522215" y="4993918"/>
                </a:cubicBezTo>
                <a:close/>
                <a:moveTo>
                  <a:pt x="4961769" y="4982814"/>
                </a:moveTo>
                <a:cubicBezTo>
                  <a:pt x="4974009" y="4996947"/>
                  <a:pt x="4998362" y="5010574"/>
                  <a:pt x="4998362" y="5010574"/>
                </a:cubicBezTo>
                <a:lnTo>
                  <a:pt x="4925555" y="5010574"/>
                </a:lnTo>
                <a:cubicBezTo>
                  <a:pt x="4943095" y="5001236"/>
                  <a:pt x="4961769" y="4982814"/>
                  <a:pt x="4961769" y="4982814"/>
                </a:cubicBezTo>
                <a:close/>
                <a:moveTo>
                  <a:pt x="3969354" y="4980921"/>
                </a:moveTo>
                <a:lnTo>
                  <a:pt x="3969354" y="4995747"/>
                </a:lnTo>
                <a:lnTo>
                  <a:pt x="4093958" y="4995747"/>
                </a:lnTo>
                <a:lnTo>
                  <a:pt x="4093958" y="4980921"/>
                </a:lnTo>
                <a:close/>
                <a:moveTo>
                  <a:pt x="4278370" y="4974044"/>
                </a:moveTo>
                <a:lnTo>
                  <a:pt x="4278370" y="4985906"/>
                </a:lnTo>
                <a:lnTo>
                  <a:pt x="4332880" y="4985906"/>
                </a:lnTo>
                <a:lnTo>
                  <a:pt x="4332880" y="4993097"/>
                </a:lnTo>
                <a:lnTo>
                  <a:pt x="4271492" y="4993097"/>
                </a:lnTo>
                <a:lnTo>
                  <a:pt x="4271492" y="5029817"/>
                </a:lnTo>
                <a:lnTo>
                  <a:pt x="4284931" y="5029817"/>
                </a:lnTo>
                <a:lnTo>
                  <a:pt x="4284931" y="5004706"/>
                </a:lnTo>
                <a:lnTo>
                  <a:pt x="4332880" y="5004706"/>
                </a:lnTo>
                <a:lnTo>
                  <a:pt x="4332880" y="5035053"/>
                </a:lnTo>
                <a:lnTo>
                  <a:pt x="4347139" y="5035053"/>
                </a:lnTo>
                <a:lnTo>
                  <a:pt x="4347139" y="5004706"/>
                </a:lnTo>
                <a:lnTo>
                  <a:pt x="4396854" y="5004706"/>
                </a:lnTo>
                <a:lnTo>
                  <a:pt x="4396854" y="5029817"/>
                </a:lnTo>
                <a:lnTo>
                  <a:pt x="4410292" y="5029817"/>
                </a:lnTo>
                <a:lnTo>
                  <a:pt x="4410292" y="4993097"/>
                </a:lnTo>
                <a:lnTo>
                  <a:pt x="4347139" y="4993097"/>
                </a:lnTo>
                <a:lnTo>
                  <a:pt x="4347139" y="4985906"/>
                </a:lnTo>
                <a:lnTo>
                  <a:pt x="4402721" y="4985906"/>
                </a:lnTo>
                <a:lnTo>
                  <a:pt x="4402721" y="4974044"/>
                </a:lnTo>
                <a:close/>
                <a:moveTo>
                  <a:pt x="5136152" y="4970006"/>
                </a:moveTo>
                <a:lnTo>
                  <a:pt x="5136152" y="5006724"/>
                </a:lnTo>
                <a:lnTo>
                  <a:pt x="5108015" y="5006724"/>
                </a:lnTo>
                <a:lnTo>
                  <a:pt x="5108015" y="5021235"/>
                </a:lnTo>
                <a:lnTo>
                  <a:pt x="5136152" y="5021235"/>
                </a:lnTo>
                <a:lnTo>
                  <a:pt x="5136152" y="5093222"/>
                </a:lnTo>
                <a:lnTo>
                  <a:pt x="5099055" y="5093222"/>
                </a:lnTo>
                <a:lnTo>
                  <a:pt x="5099055" y="5107606"/>
                </a:lnTo>
                <a:lnTo>
                  <a:pt x="5185489" y="5107606"/>
                </a:lnTo>
                <a:lnTo>
                  <a:pt x="5185489" y="5093222"/>
                </a:lnTo>
                <a:lnTo>
                  <a:pt x="5151168" y="5093222"/>
                </a:lnTo>
                <a:lnTo>
                  <a:pt x="5151168" y="5021235"/>
                </a:lnTo>
                <a:lnTo>
                  <a:pt x="5181074" y="5021235"/>
                </a:lnTo>
                <a:lnTo>
                  <a:pt x="5181074" y="5006724"/>
                </a:lnTo>
                <a:lnTo>
                  <a:pt x="5151168" y="5006724"/>
                </a:lnTo>
                <a:lnTo>
                  <a:pt x="5151168" y="4970006"/>
                </a:lnTo>
                <a:close/>
                <a:moveTo>
                  <a:pt x="4151684" y="4969439"/>
                </a:moveTo>
                <a:lnTo>
                  <a:pt x="4151684" y="4979218"/>
                </a:lnTo>
                <a:lnTo>
                  <a:pt x="4117237" y="4979218"/>
                </a:lnTo>
                <a:lnTo>
                  <a:pt x="4117237" y="4991331"/>
                </a:lnTo>
                <a:lnTo>
                  <a:pt x="4151874" y="4991331"/>
                </a:lnTo>
                <a:lnTo>
                  <a:pt x="4151874" y="5000668"/>
                </a:lnTo>
                <a:lnTo>
                  <a:pt x="4166574" y="5000668"/>
                </a:lnTo>
                <a:lnTo>
                  <a:pt x="4166574" y="4991331"/>
                </a:lnTo>
                <a:lnTo>
                  <a:pt x="4209916" y="4991331"/>
                </a:lnTo>
                <a:lnTo>
                  <a:pt x="4209916" y="5000668"/>
                </a:lnTo>
                <a:lnTo>
                  <a:pt x="4224427" y="5000668"/>
                </a:lnTo>
                <a:lnTo>
                  <a:pt x="4224427" y="4991331"/>
                </a:lnTo>
                <a:lnTo>
                  <a:pt x="4259820" y="4991331"/>
                </a:lnTo>
                <a:lnTo>
                  <a:pt x="4259820" y="4979218"/>
                </a:lnTo>
                <a:lnTo>
                  <a:pt x="4224427" y="4979092"/>
                </a:lnTo>
                <a:lnTo>
                  <a:pt x="4224427" y="4969439"/>
                </a:lnTo>
                <a:lnTo>
                  <a:pt x="4209916" y="4969439"/>
                </a:lnTo>
                <a:lnTo>
                  <a:pt x="4209916" y="4979029"/>
                </a:lnTo>
                <a:lnTo>
                  <a:pt x="4166574" y="4979029"/>
                </a:lnTo>
                <a:lnTo>
                  <a:pt x="4166574" y="4969439"/>
                </a:lnTo>
                <a:close/>
                <a:moveTo>
                  <a:pt x="4953504" y="4968303"/>
                </a:moveTo>
                <a:cubicBezTo>
                  <a:pt x="4953504" y="4968303"/>
                  <a:pt x="4934388" y="4996063"/>
                  <a:pt x="4888142" y="5010195"/>
                </a:cubicBezTo>
                <a:cubicBezTo>
                  <a:pt x="4888142" y="5010195"/>
                  <a:pt x="4894136" y="5024264"/>
                  <a:pt x="4895524" y="5025211"/>
                </a:cubicBezTo>
                <a:cubicBezTo>
                  <a:pt x="4895524" y="5025211"/>
                  <a:pt x="4911107" y="5018775"/>
                  <a:pt x="4919183" y="5014422"/>
                </a:cubicBezTo>
                <a:lnTo>
                  <a:pt x="4919183" y="5024075"/>
                </a:lnTo>
                <a:lnTo>
                  <a:pt x="5003346" y="5024075"/>
                </a:lnTo>
                <a:lnTo>
                  <a:pt x="5003346" y="5012845"/>
                </a:lnTo>
                <a:cubicBezTo>
                  <a:pt x="5003346" y="5012845"/>
                  <a:pt x="5011044" y="5016819"/>
                  <a:pt x="5027826" y="5022246"/>
                </a:cubicBezTo>
                <a:lnTo>
                  <a:pt x="5034513" y="5008366"/>
                </a:lnTo>
                <a:cubicBezTo>
                  <a:pt x="5034451" y="5008428"/>
                  <a:pt x="4994640" y="4998776"/>
                  <a:pt x="4968646" y="4968303"/>
                </a:cubicBezTo>
                <a:close/>
                <a:moveTo>
                  <a:pt x="4440765" y="4968303"/>
                </a:moveTo>
                <a:lnTo>
                  <a:pt x="4440765" y="4998776"/>
                </a:lnTo>
                <a:lnTo>
                  <a:pt x="4425182" y="4998776"/>
                </a:lnTo>
                <a:lnTo>
                  <a:pt x="4425182" y="5012845"/>
                </a:lnTo>
                <a:lnTo>
                  <a:pt x="4440765" y="5012845"/>
                </a:lnTo>
                <a:cubicBezTo>
                  <a:pt x="4440765" y="5012845"/>
                  <a:pt x="4434583" y="5037829"/>
                  <a:pt x="4420765" y="5057198"/>
                </a:cubicBezTo>
                <a:lnTo>
                  <a:pt x="4426885" y="5074547"/>
                </a:lnTo>
                <a:cubicBezTo>
                  <a:pt x="4426885" y="5074547"/>
                  <a:pt x="4434267" y="5063821"/>
                  <a:pt x="4440765" y="5045147"/>
                </a:cubicBezTo>
                <a:cubicBezTo>
                  <a:pt x="4441080" y="5044453"/>
                  <a:pt x="4441649" y="5042372"/>
                  <a:pt x="4441649" y="5042372"/>
                </a:cubicBezTo>
                <a:cubicBezTo>
                  <a:pt x="4441649" y="5042372"/>
                  <a:pt x="4440954" y="5050258"/>
                  <a:pt x="4440765" y="5053853"/>
                </a:cubicBezTo>
                <a:lnTo>
                  <a:pt x="4440765" y="5116060"/>
                </a:lnTo>
                <a:lnTo>
                  <a:pt x="4454519" y="5115998"/>
                </a:lnTo>
                <a:lnTo>
                  <a:pt x="4454519" y="5044138"/>
                </a:lnTo>
                <a:cubicBezTo>
                  <a:pt x="4454519" y="5041614"/>
                  <a:pt x="4453635" y="5031394"/>
                  <a:pt x="4453635" y="5031394"/>
                </a:cubicBezTo>
                <a:cubicBezTo>
                  <a:pt x="4454898" y="5035179"/>
                  <a:pt x="4454582" y="5035053"/>
                  <a:pt x="4462405" y="5047734"/>
                </a:cubicBezTo>
                <a:lnTo>
                  <a:pt x="4468209" y="5038207"/>
                </a:lnTo>
                <a:lnTo>
                  <a:pt x="4498051" y="5035305"/>
                </a:lnTo>
                <a:lnTo>
                  <a:pt x="4500259" y="5041172"/>
                </a:lnTo>
                <a:lnTo>
                  <a:pt x="4511553" y="5036693"/>
                </a:lnTo>
                <a:cubicBezTo>
                  <a:pt x="4512121" y="5040416"/>
                  <a:pt x="4512500" y="5044705"/>
                  <a:pt x="4512500" y="5044705"/>
                </a:cubicBezTo>
                <a:lnTo>
                  <a:pt x="4464613" y="5044705"/>
                </a:lnTo>
                <a:lnTo>
                  <a:pt x="4464613" y="5057576"/>
                </a:lnTo>
                <a:lnTo>
                  <a:pt x="4477295" y="5057576"/>
                </a:lnTo>
                <a:cubicBezTo>
                  <a:pt x="4477421" y="5085399"/>
                  <a:pt x="4459756" y="5101360"/>
                  <a:pt x="4459756" y="5101360"/>
                </a:cubicBezTo>
                <a:lnTo>
                  <a:pt x="4469787" y="5113726"/>
                </a:lnTo>
                <a:cubicBezTo>
                  <a:pt x="4483036" y="5101487"/>
                  <a:pt x="4488525" y="5078711"/>
                  <a:pt x="4488525" y="5078711"/>
                </a:cubicBezTo>
                <a:cubicBezTo>
                  <a:pt x="4495528" y="5081298"/>
                  <a:pt x="4504991" y="5090383"/>
                  <a:pt x="4504991" y="5090383"/>
                </a:cubicBezTo>
                <a:lnTo>
                  <a:pt x="4512247" y="5078206"/>
                </a:lnTo>
                <a:cubicBezTo>
                  <a:pt x="4507515" y="5073286"/>
                  <a:pt x="4491301" y="5063885"/>
                  <a:pt x="4491301" y="5063885"/>
                </a:cubicBezTo>
                <a:lnTo>
                  <a:pt x="4491616" y="5057576"/>
                </a:lnTo>
                <a:lnTo>
                  <a:pt x="4514960" y="5057576"/>
                </a:lnTo>
                <a:cubicBezTo>
                  <a:pt x="4518620" y="5073475"/>
                  <a:pt x="4524108" y="5083569"/>
                  <a:pt x="4524108" y="5083569"/>
                </a:cubicBezTo>
                <a:cubicBezTo>
                  <a:pt x="4514582" y="5092465"/>
                  <a:pt x="4491553" y="5099783"/>
                  <a:pt x="4491553" y="5099783"/>
                </a:cubicBezTo>
                <a:lnTo>
                  <a:pt x="4499881" y="5113032"/>
                </a:lnTo>
                <a:cubicBezTo>
                  <a:pt x="4513824" y="5109310"/>
                  <a:pt x="4531490" y="5096250"/>
                  <a:pt x="4531490" y="5096250"/>
                </a:cubicBezTo>
                <a:cubicBezTo>
                  <a:pt x="4535717" y="5102054"/>
                  <a:pt x="4544045" y="5109247"/>
                  <a:pt x="4544045" y="5109247"/>
                </a:cubicBezTo>
                <a:cubicBezTo>
                  <a:pt x="4556915" y="5118395"/>
                  <a:pt x="4563603" y="5108300"/>
                  <a:pt x="4563603" y="5108300"/>
                </a:cubicBezTo>
                <a:cubicBezTo>
                  <a:pt x="4567641" y="5103064"/>
                  <a:pt x="4572562" y="5092086"/>
                  <a:pt x="4572562" y="5092086"/>
                </a:cubicBezTo>
                <a:lnTo>
                  <a:pt x="4561394" y="5080036"/>
                </a:lnTo>
                <a:cubicBezTo>
                  <a:pt x="4559124" y="5086976"/>
                  <a:pt x="4555338" y="5093474"/>
                  <a:pt x="4555338" y="5093474"/>
                </a:cubicBezTo>
                <a:cubicBezTo>
                  <a:pt x="4550985" y="5098458"/>
                  <a:pt x="4546001" y="5091771"/>
                  <a:pt x="4546001" y="5091771"/>
                </a:cubicBezTo>
                <a:cubicBezTo>
                  <a:pt x="4543099" y="5088553"/>
                  <a:pt x="4542846" y="5086976"/>
                  <a:pt x="4542846" y="5086976"/>
                </a:cubicBezTo>
                <a:cubicBezTo>
                  <a:pt x="4550101" y="5079910"/>
                  <a:pt x="4558492" y="5067544"/>
                  <a:pt x="4558492" y="5067544"/>
                </a:cubicBezTo>
                <a:lnTo>
                  <a:pt x="4546757" y="5059027"/>
                </a:lnTo>
                <a:cubicBezTo>
                  <a:pt x="4544802" y="5064264"/>
                  <a:pt x="4535149" y="5075178"/>
                  <a:pt x="4535149" y="5075178"/>
                </a:cubicBezTo>
                <a:cubicBezTo>
                  <a:pt x="4530733" y="5068806"/>
                  <a:pt x="4528777" y="5057576"/>
                  <a:pt x="4528777" y="5057576"/>
                </a:cubicBezTo>
                <a:lnTo>
                  <a:pt x="4569849" y="5057576"/>
                </a:lnTo>
                <a:lnTo>
                  <a:pt x="4569849" y="5044705"/>
                </a:lnTo>
                <a:lnTo>
                  <a:pt x="4554833" y="5044705"/>
                </a:lnTo>
                <a:cubicBezTo>
                  <a:pt x="4551426" y="5038396"/>
                  <a:pt x="4549597" y="5033538"/>
                  <a:pt x="4549597" y="5033538"/>
                </a:cubicBezTo>
                <a:lnTo>
                  <a:pt x="4558997" y="5032276"/>
                </a:lnTo>
                <a:cubicBezTo>
                  <a:pt x="4559943" y="5034296"/>
                  <a:pt x="4561268" y="5038081"/>
                  <a:pt x="4561268" y="5038081"/>
                </a:cubicBezTo>
                <a:lnTo>
                  <a:pt x="4571300" y="5034043"/>
                </a:lnTo>
                <a:cubicBezTo>
                  <a:pt x="4568524" y="5022434"/>
                  <a:pt x="4568019" y="5022372"/>
                  <a:pt x="4563793" y="5011520"/>
                </a:cubicBezTo>
                <a:lnTo>
                  <a:pt x="4553761" y="5014674"/>
                </a:lnTo>
                <a:lnTo>
                  <a:pt x="4556284" y="5022372"/>
                </a:lnTo>
                <a:lnTo>
                  <a:pt x="4543540" y="5023759"/>
                </a:lnTo>
                <a:cubicBezTo>
                  <a:pt x="4547326" y="5019911"/>
                  <a:pt x="4563793" y="4998839"/>
                  <a:pt x="4566631" y="4994675"/>
                </a:cubicBezTo>
                <a:lnTo>
                  <a:pt x="4556284" y="4988618"/>
                </a:lnTo>
                <a:cubicBezTo>
                  <a:pt x="4555590" y="4989943"/>
                  <a:pt x="4547515" y="5001173"/>
                  <a:pt x="4546253" y="5002814"/>
                </a:cubicBezTo>
                <a:lnTo>
                  <a:pt x="4541521" y="4997325"/>
                </a:lnTo>
                <a:cubicBezTo>
                  <a:pt x="4548019" y="4988429"/>
                  <a:pt x="4554959" y="4975369"/>
                  <a:pt x="4554959" y="4975369"/>
                </a:cubicBezTo>
                <a:lnTo>
                  <a:pt x="4543161" y="4970259"/>
                </a:lnTo>
                <a:cubicBezTo>
                  <a:pt x="4541963" y="4973161"/>
                  <a:pt x="4537484" y="4983067"/>
                  <a:pt x="4533951" y="4987735"/>
                </a:cubicBezTo>
                <a:cubicBezTo>
                  <a:pt x="4533003" y="4986726"/>
                  <a:pt x="4530039" y="4984139"/>
                  <a:pt x="4530039" y="4984139"/>
                </a:cubicBezTo>
                <a:lnTo>
                  <a:pt x="4522153" y="4992971"/>
                </a:lnTo>
                <a:lnTo>
                  <a:pt x="4521395" y="4968492"/>
                </a:lnTo>
                <a:lnTo>
                  <a:pt x="4507642" y="4968492"/>
                </a:lnTo>
                <a:cubicBezTo>
                  <a:pt x="4507642" y="5000227"/>
                  <a:pt x="4510859" y="5033286"/>
                  <a:pt x="4510859" y="5033286"/>
                </a:cubicBezTo>
                <a:cubicBezTo>
                  <a:pt x="4506568" y="5023129"/>
                  <a:pt x="4504045" y="5013791"/>
                  <a:pt x="4504045" y="5013791"/>
                </a:cubicBezTo>
                <a:lnTo>
                  <a:pt x="4494518" y="5016252"/>
                </a:lnTo>
                <a:lnTo>
                  <a:pt x="4496726" y="5024959"/>
                </a:lnTo>
                <a:lnTo>
                  <a:pt x="4484740" y="5026031"/>
                </a:lnTo>
                <a:cubicBezTo>
                  <a:pt x="4491932" y="5017703"/>
                  <a:pt x="4506947" y="4995243"/>
                  <a:pt x="4506947" y="4995243"/>
                </a:cubicBezTo>
                <a:lnTo>
                  <a:pt x="4496411" y="4989438"/>
                </a:lnTo>
                <a:cubicBezTo>
                  <a:pt x="4493383" y="4994044"/>
                  <a:pt x="4486443" y="5005526"/>
                  <a:pt x="4486443" y="5005526"/>
                </a:cubicBezTo>
                <a:lnTo>
                  <a:pt x="4481964" y="5000290"/>
                </a:lnTo>
                <a:cubicBezTo>
                  <a:pt x="4489093" y="4989438"/>
                  <a:pt x="4495339" y="4975748"/>
                  <a:pt x="4495339" y="4975748"/>
                </a:cubicBezTo>
                <a:lnTo>
                  <a:pt x="4483604" y="4971269"/>
                </a:lnTo>
                <a:cubicBezTo>
                  <a:pt x="4478431" y="4983382"/>
                  <a:pt x="4473383" y="4991520"/>
                  <a:pt x="4473383" y="4991520"/>
                </a:cubicBezTo>
                <a:cubicBezTo>
                  <a:pt x="4472563" y="4990259"/>
                  <a:pt x="4469345" y="4988303"/>
                  <a:pt x="4469345" y="4988303"/>
                </a:cubicBezTo>
                <a:lnTo>
                  <a:pt x="4462090" y="4998839"/>
                </a:lnTo>
                <a:lnTo>
                  <a:pt x="4454519" y="4998839"/>
                </a:lnTo>
                <a:lnTo>
                  <a:pt x="4454519" y="4968303"/>
                </a:lnTo>
                <a:close/>
                <a:moveTo>
                  <a:pt x="5066500" y="4968177"/>
                </a:moveTo>
                <a:lnTo>
                  <a:pt x="5066500" y="4992783"/>
                </a:lnTo>
                <a:lnTo>
                  <a:pt x="5043093" y="4992783"/>
                </a:lnTo>
                <a:lnTo>
                  <a:pt x="5043093" y="5007609"/>
                </a:lnTo>
                <a:lnTo>
                  <a:pt x="5087320" y="5007609"/>
                </a:lnTo>
                <a:cubicBezTo>
                  <a:pt x="5087320" y="5007609"/>
                  <a:pt x="5075143" y="5036000"/>
                  <a:pt x="5039497" y="5061362"/>
                </a:cubicBezTo>
                <a:lnTo>
                  <a:pt x="5045870" y="5076503"/>
                </a:lnTo>
                <a:cubicBezTo>
                  <a:pt x="5045870" y="5076503"/>
                  <a:pt x="5062967" y="5062561"/>
                  <a:pt x="5067951" y="5056882"/>
                </a:cubicBezTo>
                <a:lnTo>
                  <a:pt x="5067951" y="5114105"/>
                </a:lnTo>
                <a:lnTo>
                  <a:pt x="5082020" y="5114105"/>
                </a:lnTo>
                <a:lnTo>
                  <a:pt x="5082020" y="5049501"/>
                </a:lnTo>
                <a:cubicBezTo>
                  <a:pt x="5082020" y="5049501"/>
                  <a:pt x="5095269" y="5063948"/>
                  <a:pt x="5103724" y="5069375"/>
                </a:cubicBezTo>
                <a:lnTo>
                  <a:pt x="5112367" y="5057451"/>
                </a:lnTo>
                <a:cubicBezTo>
                  <a:pt x="5112367" y="5057451"/>
                  <a:pt x="5089718" y="5040353"/>
                  <a:pt x="5087131" y="5034611"/>
                </a:cubicBezTo>
                <a:cubicBezTo>
                  <a:pt x="5087131" y="5034611"/>
                  <a:pt x="5101642" y="5013287"/>
                  <a:pt x="5103155" y="5006473"/>
                </a:cubicBezTo>
                <a:lnTo>
                  <a:pt x="5103155" y="4992971"/>
                </a:lnTo>
                <a:lnTo>
                  <a:pt x="5081516" y="4992971"/>
                </a:lnTo>
                <a:lnTo>
                  <a:pt x="5081516" y="4968177"/>
                </a:lnTo>
                <a:close/>
                <a:moveTo>
                  <a:pt x="4853947" y="4968177"/>
                </a:moveTo>
                <a:lnTo>
                  <a:pt x="4841960" y="4974424"/>
                </a:lnTo>
                <a:cubicBezTo>
                  <a:pt x="4841960" y="4974424"/>
                  <a:pt x="4855587" y="4989628"/>
                  <a:pt x="4855903" y="4993666"/>
                </a:cubicBezTo>
                <a:lnTo>
                  <a:pt x="4835524" y="4993729"/>
                </a:lnTo>
                <a:cubicBezTo>
                  <a:pt x="4835336" y="4986726"/>
                  <a:pt x="4834578" y="4975180"/>
                  <a:pt x="4834957" y="4968240"/>
                </a:cubicBezTo>
                <a:lnTo>
                  <a:pt x="4818995" y="4968240"/>
                </a:lnTo>
                <a:cubicBezTo>
                  <a:pt x="4818995" y="4968240"/>
                  <a:pt x="4819121" y="4981174"/>
                  <a:pt x="4819626" y="4993603"/>
                </a:cubicBezTo>
                <a:lnTo>
                  <a:pt x="4736787" y="4993603"/>
                </a:lnTo>
                <a:lnTo>
                  <a:pt x="4736787" y="5008997"/>
                </a:lnTo>
                <a:lnTo>
                  <a:pt x="4820761" y="5008997"/>
                </a:lnTo>
                <a:cubicBezTo>
                  <a:pt x="4821897" y="5025211"/>
                  <a:pt x="4824484" y="5052403"/>
                  <a:pt x="4827386" y="5060920"/>
                </a:cubicBezTo>
                <a:cubicBezTo>
                  <a:pt x="4827386" y="5060920"/>
                  <a:pt x="4832686" y="5094233"/>
                  <a:pt x="4847007" y="5107986"/>
                </a:cubicBezTo>
                <a:cubicBezTo>
                  <a:pt x="4847007" y="5107986"/>
                  <a:pt x="4858426" y="5120540"/>
                  <a:pt x="4869909" y="5106345"/>
                </a:cubicBezTo>
                <a:cubicBezTo>
                  <a:pt x="4869909" y="5106345"/>
                  <a:pt x="4875587" y="5098648"/>
                  <a:pt x="4880571" y="5080794"/>
                </a:cubicBezTo>
                <a:lnTo>
                  <a:pt x="4868900" y="5065210"/>
                </a:lnTo>
                <a:cubicBezTo>
                  <a:pt x="4869026" y="5065147"/>
                  <a:pt x="4866250" y="5077513"/>
                  <a:pt x="4862338" y="5086914"/>
                </a:cubicBezTo>
                <a:cubicBezTo>
                  <a:pt x="4862338" y="5086914"/>
                  <a:pt x="4857922" y="5100289"/>
                  <a:pt x="4851486" y="5086535"/>
                </a:cubicBezTo>
                <a:cubicBezTo>
                  <a:pt x="4851486" y="5086535"/>
                  <a:pt x="4844610" y="5072970"/>
                  <a:pt x="4841203" y="5052467"/>
                </a:cubicBezTo>
                <a:cubicBezTo>
                  <a:pt x="4841203" y="5052467"/>
                  <a:pt x="4837606" y="5027735"/>
                  <a:pt x="4836408" y="5009186"/>
                </a:cubicBezTo>
                <a:lnTo>
                  <a:pt x="4875335" y="5008997"/>
                </a:lnTo>
                <a:lnTo>
                  <a:pt x="4875335" y="4993729"/>
                </a:lnTo>
                <a:lnTo>
                  <a:pt x="4859373" y="4993729"/>
                </a:lnTo>
                <a:lnTo>
                  <a:pt x="4870162" y="4986663"/>
                </a:lnTo>
                <a:cubicBezTo>
                  <a:pt x="4867638" y="4982372"/>
                  <a:pt x="4857039" y="4969943"/>
                  <a:pt x="4853947" y="4968177"/>
                </a:cubicBezTo>
                <a:close/>
                <a:moveTo>
                  <a:pt x="4673255" y="4967988"/>
                </a:moveTo>
                <a:lnTo>
                  <a:pt x="4673255" y="4992656"/>
                </a:lnTo>
                <a:lnTo>
                  <a:pt x="4658239" y="4992656"/>
                </a:lnTo>
                <a:cubicBezTo>
                  <a:pt x="4659059" y="4989502"/>
                  <a:pt x="4662718" y="4975622"/>
                  <a:pt x="4662718" y="4975622"/>
                </a:cubicBezTo>
                <a:lnTo>
                  <a:pt x="4649028" y="4972341"/>
                </a:lnTo>
                <a:cubicBezTo>
                  <a:pt x="4644611" y="4997830"/>
                  <a:pt x="4635589" y="5008808"/>
                  <a:pt x="4633128" y="5011457"/>
                </a:cubicBezTo>
                <a:lnTo>
                  <a:pt x="4633128" y="4999155"/>
                </a:lnTo>
                <a:lnTo>
                  <a:pt x="4619501" y="4999155"/>
                </a:lnTo>
                <a:lnTo>
                  <a:pt x="4619501" y="4968303"/>
                </a:lnTo>
                <a:lnTo>
                  <a:pt x="4605242" y="4968303"/>
                </a:lnTo>
                <a:lnTo>
                  <a:pt x="4605242" y="4999091"/>
                </a:lnTo>
                <a:lnTo>
                  <a:pt x="4582214" y="4999091"/>
                </a:lnTo>
                <a:lnTo>
                  <a:pt x="4582214" y="5013035"/>
                </a:lnTo>
                <a:lnTo>
                  <a:pt x="4604107" y="5013035"/>
                </a:lnTo>
                <a:cubicBezTo>
                  <a:pt x="4604107" y="5013035"/>
                  <a:pt x="4597735" y="5036694"/>
                  <a:pt x="4578492" y="5059469"/>
                </a:cubicBezTo>
                <a:lnTo>
                  <a:pt x="4585117" y="5074737"/>
                </a:lnTo>
                <a:cubicBezTo>
                  <a:pt x="4599186" y="5056125"/>
                  <a:pt x="4604296" y="5043823"/>
                  <a:pt x="4606126" y="5038334"/>
                </a:cubicBezTo>
                <a:cubicBezTo>
                  <a:pt x="4606126" y="5038334"/>
                  <a:pt x="4605306" y="5047544"/>
                  <a:pt x="4605242" y="5050636"/>
                </a:cubicBezTo>
                <a:lnTo>
                  <a:pt x="4605242" y="5116061"/>
                </a:lnTo>
                <a:lnTo>
                  <a:pt x="4619501" y="5116061"/>
                </a:lnTo>
                <a:lnTo>
                  <a:pt x="4619501" y="5044642"/>
                </a:lnTo>
                <a:cubicBezTo>
                  <a:pt x="4619438" y="5041614"/>
                  <a:pt x="4618618" y="5032466"/>
                  <a:pt x="4618618" y="5032466"/>
                </a:cubicBezTo>
                <a:cubicBezTo>
                  <a:pt x="4618618" y="5032466"/>
                  <a:pt x="4619375" y="5037955"/>
                  <a:pt x="4632750" y="5056188"/>
                </a:cubicBezTo>
                <a:lnTo>
                  <a:pt x="4640321" y="5043318"/>
                </a:lnTo>
                <a:lnTo>
                  <a:pt x="4637293" y="5040353"/>
                </a:lnTo>
                <a:lnTo>
                  <a:pt x="4668586" y="5040353"/>
                </a:lnTo>
                <a:cubicBezTo>
                  <a:pt x="4657040" y="5068743"/>
                  <a:pt x="4626631" y="5090887"/>
                  <a:pt x="4626631" y="5090887"/>
                </a:cubicBezTo>
                <a:lnTo>
                  <a:pt x="4636220" y="5102938"/>
                </a:lnTo>
                <a:cubicBezTo>
                  <a:pt x="4658113" y="5087544"/>
                  <a:pt x="4673255" y="5058144"/>
                  <a:pt x="4673255" y="5058144"/>
                </a:cubicBezTo>
                <a:lnTo>
                  <a:pt x="4673255" y="5115809"/>
                </a:lnTo>
                <a:lnTo>
                  <a:pt x="4686820" y="5115809"/>
                </a:lnTo>
                <a:lnTo>
                  <a:pt x="4686820" y="5057450"/>
                </a:lnTo>
                <a:cubicBezTo>
                  <a:pt x="4693696" y="5068743"/>
                  <a:pt x="4702592" y="5085462"/>
                  <a:pt x="4721961" y="5101424"/>
                </a:cubicBezTo>
                <a:lnTo>
                  <a:pt x="4730730" y="5087418"/>
                </a:lnTo>
                <a:cubicBezTo>
                  <a:pt x="4709343" y="5071015"/>
                  <a:pt x="4695337" y="5049690"/>
                  <a:pt x="4690983" y="5039974"/>
                </a:cubicBezTo>
                <a:lnTo>
                  <a:pt x="4727386" y="5039974"/>
                </a:lnTo>
                <a:lnTo>
                  <a:pt x="4727386" y="5026473"/>
                </a:lnTo>
                <a:lnTo>
                  <a:pt x="4686820" y="5026473"/>
                </a:lnTo>
                <a:lnTo>
                  <a:pt x="4686820" y="5006157"/>
                </a:lnTo>
                <a:lnTo>
                  <a:pt x="4720257" y="5006157"/>
                </a:lnTo>
                <a:lnTo>
                  <a:pt x="4720257" y="4992656"/>
                </a:lnTo>
                <a:lnTo>
                  <a:pt x="4686820" y="4992656"/>
                </a:lnTo>
                <a:lnTo>
                  <a:pt x="4686820" y="4967988"/>
                </a:lnTo>
                <a:close/>
                <a:moveTo>
                  <a:pt x="1393204" y="3506395"/>
                </a:moveTo>
                <a:lnTo>
                  <a:pt x="1393204" y="3524395"/>
                </a:lnTo>
                <a:lnTo>
                  <a:pt x="7747194" y="3524395"/>
                </a:lnTo>
                <a:lnTo>
                  <a:pt x="7747194" y="3506395"/>
                </a:lnTo>
                <a:close/>
                <a:moveTo>
                  <a:pt x="8712617" y="508710"/>
                </a:moveTo>
                <a:cubicBezTo>
                  <a:pt x="8720992" y="508710"/>
                  <a:pt x="8731038" y="510716"/>
                  <a:pt x="8730091" y="520743"/>
                </a:cubicBezTo>
                <a:cubicBezTo>
                  <a:pt x="8729255" y="529917"/>
                  <a:pt x="8720992" y="532628"/>
                  <a:pt x="8712895" y="532628"/>
                </a:cubicBezTo>
                <a:cubicBezTo>
                  <a:pt x="8710333" y="532628"/>
                  <a:pt x="8707993" y="532554"/>
                  <a:pt x="8705634" y="531755"/>
                </a:cubicBezTo>
                <a:close/>
                <a:moveTo>
                  <a:pt x="8899635" y="505330"/>
                </a:moveTo>
                <a:cubicBezTo>
                  <a:pt x="8901807" y="505330"/>
                  <a:pt x="8902773" y="506426"/>
                  <a:pt x="8902550" y="508691"/>
                </a:cubicBezTo>
                <a:cubicBezTo>
                  <a:pt x="8902030" y="514262"/>
                  <a:pt x="8897611" y="517010"/>
                  <a:pt x="8889329" y="517010"/>
                </a:cubicBezTo>
                <a:cubicBezTo>
                  <a:pt x="8890034" y="514336"/>
                  <a:pt x="8891260" y="511885"/>
                  <a:pt x="8893005" y="509564"/>
                </a:cubicBezTo>
                <a:cubicBezTo>
                  <a:pt x="8895085" y="506760"/>
                  <a:pt x="8897332" y="505330"/>
                  <a:pt x="8899635" y="505330"/>
                </a:cubicBezTo>
                <a:close/>
                <a:moveTo>
                  <a:pt x="8783387" y="505330"/>
                </a:moveTo>
                <a:cubicBezTo>
                  <a:pt x="8785541" y="505330"/>
                  <a:pt x="8786563" y="506426"/>
                  <a:pt x="8786321" y="508691"/>
                </a:cubicBezTo>
                <a:cubicBezTo>
                  <a:pt x="8785764" y="514262"/>
                  <a:pt x="8781345" y="517010"/>
                  <a:pt x="8773118" y="517010"/>
                </a:cubicBezTo>
                <a:cubicBezTo>
                  <a:pt x="8773787" y="514336"/>
                  <a:pt x="8775012" y="511885"/>
                  <a:pt x="8776758" y="509564"/>
                </a:cubicBezTo>
                <a:cubicBezTo>
                  <a:pt x="8778875" y="506760"/>
                  <a:pt x="8781066" y="505330"/>
                  <a:pt x="8783387" y="505330"/>
                </a:cubicBezTo>
                <a:close/>
                <a:moveTo>
                  <a:pt x="8632488" y="505330"/>
                </a:moveTo>
                <a:cubicBezTo>
                  <a:pt x="8634660" y="505330"/>
                  <a:pt x="8635626" y="506426"/>
                  <a:pt x="8635385" y="508691"/>
                </a:cubicBezTo>
                <a:cubicBezTo>
                  <a:pt x="8634902" y="514262"/>
                  <a:pt x="8630464" y="517010"/>
                  <a:pt x="8622200" y="517010"/>
                </a:cubicBezTo>
                <a:cubicBezTo>
                  <a:pt x="8622906" y="514336"/>
                  <a:pt x="8624131" y="511885"/>
                  <a:pt x="8625858" y="509564"/>
                </a:cubicBezTo>
                <a:cubicBezTo>
                  <a:pt x="8627994" y="506760"/>
                  <a:pt x="8630167" y="505330"/>
                  <a:pt x="8632488" y="505330"/>
                </a:cubicBezTo>
                <a:close/>
                <a:moveTo>
                  <a:pt x="8257023" y="505330"/>
                </a:moveTo>
                <a:cubicBezTo>
                  <a:pt x="8259159" y="505330"/>
                  <a:pt x="8260143" y="506426"/>
                  <a:pt x="8259920" y="508691"/>
                </a:cubicBezTo>
                <a:cubicBezTo>
                  <a:pt x="8259400" y="514262"/>
                  <a:pt x="8254999" y="517010"/>
                  <a:pt x="8246699" y="517010"/>
                </a:cubicBezTo>
                <a:cubicBezTo>
                  <a:pt x="8247404" y="514336"/>
                  <a:pt x="8248630" y="511885"/>
                  <a:pt x="8250394" y="509564"/>
                </a:cubicBezTo>
                <a:cubicBezTo>
                  <a:pt x="8252492" y="506760"/>
                  <a:pt x="8254702" y="505330"/>
                  <a:pt x="8257023" y="505330"/>
                </a:cubicBezTo>
                <a:close/>
                <a:moveTo>
                  <a:pt x="8417542" y="504810"/>
                </a:moveTo>
                <a:cubicBezTo>
                  <a:pt x="8419622" y="504810"/>
                  <a:pt x="8421126" y="505664"/>
                  <a:pt x="8422017" y="507465"/>
                </a:cubicBezTo>
                <a:cubicBezTo>
                  <a:pt x="8422760" y="508932"/>
                  <a:pt x="8423001" y="510808"/>
                  <a:pt x="8422778" y="513148"/>
                </a:cubicBezTo>
                <a:cubicBezTo>
                  <a:pt x="8422351" y="517549"/>
                  <a:pt x="8420996" y="521746"/>
                  <a:pt x="8418693" y="525682"/>
                </a:cubicBezTo>
                <a:cubicBezTo>
                  <a:pt x="8415852" y="530455"/>
                  <a:pt x="8412472" y="532850"/>
                  <a:pt x="8408535" y="532850"/>
                </a:cubicBezTo>
                <a:cubicBezTo>
                  <a:pt x="8406511" y="532850"/>
                  <a:pt x="8405026" y="531941"/>
                  <a:pt x="8404116" y="530139"/>
                </a:cubicBezTo>
                <a:cubicBezTo>
                  <a:pt x="8403354" y="528654"/>
                  <a:pt x="8403094" y="526778"/>
                  <a:pt x="8403317" y="524550"/>
                </a:cubicBezTo>
                <a:cubicBezTo>
                  <a:pt x="8403726" y="520019"/>
                  <a:pt x="8405081" y="515840"/>
                  <a:pt x="8407365" y="511922"/>
                </a:cubicBezTo>
                <a:cubicBezTo>
                  <a:pt x="8410169" y="507187"/>
                  <a:pt x="8413549" y="504810"/>
                  <a:pt x="8417542" y="504810"/>
                </a:cubicBezTo>
                <a:close/>
                <a:moveTo>
                  <a:pt x="8205361" y="504514"/>
                </a:moveTo>
                <a:cubicBezTo>
                  <a:pt x="8207051" y="504514"/>
                  <a:pt x="8208611" y="504904"/>
                  <a:pt x="8210078" y="505721"/>
                </a:cubicBezTo>
                <a:lnTo>
                  <a:pt x="8208722" y="510474"/>
                </a:lnTo>
                <a:cubicBezTo>
                  <a:pt x="8208184" y="512331"/>
                  <a:pt x="8205677" y="515674"/>
                  <a:pt x="8201220" y="520484"/>
                </a:cubicBezTo>
                <a:cubicBezTo>
                  <a:pt x="8196652" y="525423"/>
                  <a:pt x="8193606" y="527912"/>
                  <a:pt x="8192084" y="527912"/>
                </a:cubicBezTo>
                <a:cubicBezTo>
                  <a:pt x="8191174" y="527912"/>
                  <a:pt x="8190765" y="527020"/>
                  <a:pt x="8190970" y="525256"/>
                </a:cubicBezTo>
                <a:cubicBezTo>
                  <a:pt x="8191359" y="521171"/>
                  <a:pt x="8192845" y="516881"/>
                  <a:pt x="8195463" y="512406"/>
                </a:cubicBezTo>
                <a:cubicBezTo>
                  <a:pt x="8198509" y="507150"/>
                  <a:pt x="8201814" y="504514"/>
                  <a:pt x="8205361" y="504514"/>
                </a:cubicBezTo>
                <a:close/>
                <a:moveTo>
                  <a:pt x="8097173" y="504513"/>
                </a:moveTo>
                <a:cubicBezTo>
                  <a:pt x="8098751" y="504513"/>
                  <a:pt x="8100367" y="504996"/>
                  <a:pt x="8102001" y="505980"/>
                </a:cubicBezTo>
                <a:lnTo>
                  <a:pt x="8100701" y="510530"/>
                </a:lnTo>
                <a:cubicBezTo>
                  <a:pt x="8100200" y="511960"/>
                  <a:pt x="8097730" y="515284"/>
                  <a:pt x="8093236" y="520483"/>
                </a:cubicBezTo>
                <a:cubicBezTo>
                  <a:pt x="8088408" y="526054"/>
                  <a:pt x="8085177" y="528840"/>
                  <a:pt x="8083543" y="528840"/>
                </a:cubicBezTo>
                <a:cubicBezTo>
                  <a:pt x="8082373" y="528840"/>
                  <a:pt x="8081871" y="527967"/>
                  <a:pt x="8082057" y="526240"/>
                </a:cubicBezTo>
                <a:cubicBezTo>
                  <a:pt x="8082447" y="521950"/>
                  <a:pt x="8084007" y="517475"/>
                  <a:pt x="8086700" y="512795"/>
                </a:cubicBezTo>
                <a:cubicBezTo>
                  <a:pt x="8089931" y="507261"/>
                  <a:pt x="8093422" y="504513"/>
                  <a:pt x="8097173" y="504513"/>
                </a:cubicBezTo>
                <a:close/>
                <a:moveTo>
                  <a:pt x="8964109" y="495284"/>
                </a:moveTo>
                <a:cubicBezTo>
                  <a:pt x="8959987" y="495284"/>
                  <a:pt x="8955586" y="497642"/>
                  <a:pt x="8950999" y="502415"/>
                </a:cubicBezTo>
                <a:cubicBezTo>
                  <a:pt x="8947396" y="506147"/>
                  <a:pt x="8944314" y="510418"/>
                  <a:pt x="8941751" y="515358"/>
                </a:cubicBezTo>
                <a:lnTo>
                  <a:pt x="8940767" y="515358"/>
                </a:lnTo>
                <a:lnTo>
                  <a:pt x="8947489" y="495451"/>
                </a:lnTo>
                <a:lnTo>
                  <a:pt x="8932058" y="495451"/>
                </a:lnTo>
                <a:lnTo>
                  <a:pt x="8918743" y="541337"/>
                </a:lnTo>
                <a:lnTo>
                  <a:pt x="8934342" y="541337"/>
                </a:lnTo>
                <a:lnTo>
                  <a:pt x="8938409" y="527298"/>
                </a:lnTo>
                <a:cubicBezTo>
                  <a:pt x="8939244" y="524513"/>
                  <a:pt x="8941937" y="520799"/>
                  <a:pt x="8946542" y="516249"/>
                </a:cubicBezTo>
                <a:cubicBezTo>
                  <a:pt x="8951352" y="511458"/>
                  <a:pt x="8955121" y="509081"/>
                  <a:pt x="8957851" y="509081"/>
                </a:cubicBezTo>
                <a:cubicBezTo>
                  <a:pt x="8959040" y="509081"/>
                  <a:pt x="8961417" y="509471"/>
                  <a:pt x="8962642" y="510140"/>
                </a:cubicBezTo>
                <a:lnTo>
                  <a:pt x="8967935" y="496249"/>
                </a:lnTo>
                <a:cubicBezTo>
                  <a:pt x="8966932" y="495562"/>
                  <a:pt x="8965632" y="495265"/>
                  <a:pt x="8964109" y="495284"/>
                </a:cubicBezTo>
                <a:close/>
                <a:moveTo>
                  <a:pt x="8905949" y="495265"/>
                </a:moveTo>
                <a:cubicBezTo>
                  <a:pt x="8897666" y="495265"/>
                  <a:pt x="8890090" y="498459"/>
                  <a:pt x="8883256" y="504884"/>
                </a:cubicBezTo>
                <a:cubicBezTo>
                  <a:pt x="8876404" y="511291"/>
                  <a:pt x="8872541" y="518774"/>
                  <a:pt x="8871743" y="527298"/>
                </a:cubicBezTo>
                <a:cubicBezTo>
                  <a:pt x="8871279" y="532201"/>
                  <a:pt x="8872838" y="535989"/>
                  <a:pt x="8876460" y="538737"/>
                </a:cubicBezTo>
                <a:cubicBezTo>
                  <a:pt x="8879616" y="541151"/>
                  <a:pt x="8883683" y="542395"/>
                  <a:pt x="8888734" y="542395"/>
                </a:cubicBezTo>
                <a:cubicBezTo>
                  <a:pt x="8894955" y="542395"/>
                  <a:pt x="8902792" y="540724"/>
                  <a:pt x="8912132" y="537437"/>
                </a:cubicBezTo>
                <a:lnTo>
                  <a:pt x="8915382" y="526258"/>
                </a:lnTo>
                <a:cubicBezTo>
                  <a:pt x="8907211" y="530641"/>
                  <a:pt x="8900322" y="532850"/>
                  <a:pt x="8894714" y="532850"/>
                </a:cubicBezTo>
                <a:cubicBezTo>
                  <a:pt x="8889477" y="532850"/>
                  <a:pt x="8887082" y="530566"/>
                  <a:pt x="8887453" y="526017"/>
                </a:cubicBezTo>
                <a:cubicBezTo>
                  <a:pt x="8893767" y="526017"/>
                  <a:pt x="8899932" y="524215"/>
                  <a:pt x="8905874" y="520631"/>
                </a:cubicBezTo>
                <a:cubicBezTo>
                  <a:pt x="8912634" y="516509"/>
                  <a:pt x="8916292" y="511439"/>
                  <a:pt x="8916886" y="505367"/>
                </a:cubicBezTo>
                <a:cubicBezTo>
                  <a:pt x="8917183" y="502192"/>
                  <a:pt x="8916162" y="499722"/>
                  <a:pt x="8913897" y="497828"/>
                </a:cubicBezTo>
                <a:cubicBezTo>
                  <a:pt x="8911780" y="496101"/>
                  <a:pt x="8909124" y="495265"/>
                  <a:pt x="8905949" y="495265"/>
                </a:cubicBezTo>
                <a:close/>
                <a:moveTo>
                  <a:pt x="8789738" y="495265"/>
                </a:moveTo>
                <a:cubicBezTo>
                  <a:pt x="8781437" y="495265"/>
                  <a:pt x="8773842" y="498459"/>
                  <a:pt x="8767009" y="504884"/>
                </a:cubicBezTo>
                <a:cubicBezTo>
                  <a:pt x="8760156" y="511291"/>
                  <a:pt x="8756312" y="518774"/>
                  <a:pt x="8755495" y="527298"/>
                </a:cubicBezTo>
                <a:cubicBezTo>
                  <a:pt x="8755012" y="532201"/>
                  <a:pt x="8756609" y="535989"/>
                  <a:pt x="8760193" y="538737"/>
                </a:cubicBezTo>
                <a:cubicBezTo>
                  <a:pt x="8763350" y="541151"/>
                  <a:pt x="8767417" y="542395"/>
                  <a:pt x="8772468" y="542395"/>
                </a:cubicBezTo>
                <a:cubicBezTo>
                  <a:pt x="8778745" y="542395"/>
                  <a:pt x="8786526" y="540724"/>
                  <a:pt x="8795885" y="537437"/>
                </a:cubicBezTo>
                <a:lnTo>
                  <a:pt x="8799135" y="526258"/>
                </a:lnTo>
                <a:cubicBezTo>
                  <a:pt x="8790964" y="530641"/>
                  <a:pt x="8784074" y="532850"/>
                  <a:pt x="8778466" y="532850"/>
                </a:cubicBezTo>
                <a:cubicBezTo>
                  <a:pt x="8773267" y="532850"/>
                  <a:pt x="8770815" y="530566"/>
                  <a:pt x="8771205" y="526017"/>
                </a:cubicBezTo>
                <a:cubicBezTo>
                  <a:pt x="8777556" y="526017"/>
                  <a:pt x="8783703" y="524215"/>
                  <a:pt x="8789645" y="520631"/>
                </a:cubicBezTo>
                <a:cubicBezTo>
                  <a:pt x="8796368" y="516509"/>
                  <a:pt x="8800044" y="511439"/>
                  <a:pt x="8800639" y="505367"/>
                </a:cubicBezTo>
                <a:cubicBezTo>
                  <a:pt x="8800917" y="502192"/>
                  <a:pt x="8799914" y="499722"/>
                  <a:pt x="8797630" y="497828"/>
                </a:cubicBezTo>
                <a:cubicBezTo>
                  <a:pt x="8795513" y="496101"/>
                  <a:pt x="8792877" y="495265"/>
                  <a:pt x="8789738" y="495265"/>
                </a:cubicBezTo>
                <a:close/>
                <a:moveTo>
                  <a:pt x="8638783" y="495265"/>
                </a:moveTo>
                <a:cubicBezTo>
                  <a:pt x="8630501" y="495265"/>
                  <a:pt x="8622943" y="498459"/>
                  <a:pt x="8616072" y="504884"/>
                </a:cubicBezTo>
                <a:cubicBezTo>
                  <a:pt x="8609257" y="511291"/>
                  <a:pt x="8605394" y="518774"/>
                  <a:pt x="8604577" y="527298"/>
                </a:cubicBezTo>
                <a:cubicBezTo>
                  <a:pt x="8604132" y="532201"/>
                  <a:pt x="8605691" y="535989"/>
                  <a:pt x="8609313" y="538737"/>
                </a:cubicBezTo>
                <a:cubicBezTo>
                  <a:pt x="8612432" y="541151"/>
                  <a:pt x="8616536" y="542395"/>
                  <a:pt x="8621532" y="542395"/>
                </a:cubicBezTo>
                <a:cubicBezTo>
                  <a:pt x="8627808" y="542395"/>
                  <a:pt x="8635626" y="540724"/>
                  <a:pt x="8644985" y="537437"/>
                </a:cubicBezTo>
                <a:lnTo>
                  <a:pt x="8648216" y="526258"/>
                </a:lnTo>
                <a:cubicBezTo>
                  <a:pt x="8640064" y="530641"/>
                  <a:pt x="8633193" y="532850"/>
                  <a:pt x="8627567" y="532850"/>
                </a:cubicBezTo>
                <a:cubicBezTo>
                  <a:pt x="8622349" y="532850"/>
                  <a:pt x="8619916" y="530566"/>
                  <a:pt x="8620269" y="526017"/>
                </a:cubicBezTo>
                <a:cubicBezTo>
                  <a:pt x="8626620" y="526017"/>
                  <a:pt x="8632766" y="524215"/>
                  <a:pt x="8638727" y="520631"/>
                </a:cubicBezTo>
                <a:cubicBezTo>
                  <a:pt x="8645450" y="516509"/>
                  <a:pt x="8649126" y="511439"/>
                  <a:pt x="8649684" y="505367"/>
                </a:cubicBezTo>
                <a:cubicBezTo>
                  <a:pt x="8649981" y="502192"/>
                  <a:pt x="8649015" y="499722"/>
                  <a:pt x="8646712" y="497828"/>
                </a:cubicBezTo>
                <a:cubicBezTo>
                  <a:pt x="8644595" y="496101"/>
                  <a:pt x="8641921" y="495265"/>
                  <a:pt x="8638783" y="495265"/>
                </a:cubicBezTo>
                <a:close/>
                <a:moveTo>
                  <a:pt x="8421646" y="495265"/>
                </a:moveTo>
                <a:cubicBezTo>
                  <a:pt x="8413382" y="495265"/>
                  <a:pt x="8405806" y="498459"/>
                  <a:pt x="8398935" y="504884"/>
                </a:cubicBezTo>
                <a:cubicBezTo>
                  <a:pt x="8392082" y="511291"/>
                  <a:pt x="8388257" y="518774"/>
                  <a:pt x="8387440" y="527298"/>
                </a:cubicBezTo>
                <a:cubicBezTo>
                  <a:pt x="8386994" y="532201"/>
                  <a:pt x="8388536" y="535989"/>
                  <a:pt x="8392138" y="538737"/>
                </a:cubicBezTo>
                <a:cubicBezTo>
                  <a:pt x="8395314" y="541151"/>
                  <a:pt x="8399417" y="542395"/>
                  <a:pt x="8404413" y="542395"/>
                </a:cubicBezTo>
                <a:cubicBezTo>
                  <a:pt x="8412584" y="542395"/>
                  <a:pt x="8420160" y="539109"/>
                  <a:pt x="8427050" y="532609"/>
                </a:cubicBezTo>
                <a:cubicBezTo>
                  <a:pt x="8433976" y="526091"/>
                  <a:pt x="8437839" y="518682"/>
                  <a:pt x="8438637" y="510307"/>
                </a:cubicBezTo>
                <a:cubicBezTo>
                  <a:pt x="8439120" y="505441"/>
                  <a:pt x="8437523" y="501653"/>
                  <a:pt x="8433957" y="498886"/>
                </a:cubicBezTo>
                <a:cubicBezTo>
                  <a:pt x="8430782" y="496453"/>
                  <a:pt x="8426678" y="495265"/>
                  <a:pt x="8421646" y="495265"/>
                </a:cubicBezTo>
                <a:close/>
                <a:moveTo>
                  <a:pt x="8263337" y="495265"/>
                </a:moveTo>
                <a:cubicBezTo>
                  <a:pt x="8255055" y="495265"/>
                  <a:pt x="8247478" y="498459"/>
                  <a:pt x="8240626" y="504884"/>
                </a:cubicBezTo>
                <a:cubicBezTo>
                  <a:pt x="8233792" y="511291"/>
                  <a:pt x="8229948" y="518774"/>
                  <a:pt x="8229113" y="527298"/>
                </a:cubicBezTo>
                <a:cubicBezTo>
                  <a:pt x="8228649" y="532201"/>
                  <a:pt x="8230208" y="535989"/>
                  <a:pt x="8233830" y="538737"/>
                </a:cubicBezTo>
                <a:cubicBezTo>
                  <a:pt x="8236986" y="541151"/>
                  <a:pt x="8241035" y="542395"/>
                  <a:pt x="8246086" y="542395"/>
                </a:cubicBezTo>
                <a:cubicBezTo>
                  <a:pt x="8252344" y="542395"/>
                  <a:pt x="8260162" y="540724"/>
                  <a:pt x="8269502" y="537437"/>
                </a:cubicBezTo>
                <a:lnTo>
                  <a:pt x="8272771" y="526258"/>
                </a:lnTo>
                <a:cubicBezTo>
                  <a:pt x="8264581" y="530641"/>
                  <a:pt x="8257692" y="532850"/>
                  <a:pt x="8252102" y="532850"/>
                </a:cubicBezTo>
                <a:cubicBezTo>
                  <a:pt x="8246884" y="532850"/>
                  <a:pt x="8244452" y="530566"/>
                  <a:pt x="8244823" y="526017"/>
                </a:cubicBezTo>
                <a:cubicBezTo>
                  <a:pt x="8251155" y="526017"/>
                  <a:pt x="8257302" y="524215"/>
                  <a:pt x="8263263" y="520631"/>
                </a:cubicBezTo>
                <a:cubicBezTo>
                  <a:pt x="8270004" y="516509"/>
                  <a:pt x="8273643" y="511439"/>
                  <a:pt x="8274238" y="505367"/>
                </a:cubicBezTo>
                <a:cubicBezTo>
                  <a:pt x="8274535" y="502192"/>
                  <a:pt x="8273551" y="499722"/>
                  <a:pt x="8271248" y="497828"/>
                </a:cubicBezTo>
                <a:cubicBezTo>
                  <a:pt x="8269112" y="496101"/>
                  <a:pt x="8266494" y="495265"/>
                  <a:pt x="8263337" y="495265"/>
                </a:cubicBezTo>
                <a:close/>
                <a:moveTo>
                  <a:pt x="8485006" y="495247"/>
                </a:moveTo>
                <a:cubicBezTo>
                  <a:pt x="8480921" y="495247"/>
                  <a:pt x="8476538" y="497605"/>
                  <a:pt x="8471896" y="502378"/>
                </a:cubicBezTo>
                <a:cubicBezTo>
                  <a:pt x="8468330" y="506110"/>
                  <a:pt x="8465210" y="510381"/>
                  <a:pt x="8462611" y="515321"/>
                </a:cubicBezTo>
                <a:lnTo>
                  <a:pt x="8461645" y="515321"/>
                </a:lnTo>
                <a:lnTo>
                  <a:pt x="8468479" y="495358"/>
                </a:lnTo>
                <a:lnTo>
                  <a:pt x="8453047" y="495358"/>
                </a:lnTo>
                <a:lnTo>
                  <a:pt x="8439621" y="541319"/>
                </a:lnTo>
                <a:lnTo>
                  <a:pt x="8455201" y="541319"/>
                </a:lnTo>
                <a:lnTo>
                  <a:pt x="8459287" y="527280"/>
                </a:lnTo>
                <a:cubicBezTo>
                  <a:pt x="8460085" y="524495"/>
                  <a:pt x="8462815" y="520781"/>
                  <a:pt x="8467420" y="516231"/>
                </a:cubicBezTo>
                <a:cubicBezTo>
                  <a:pt x="8472267" y="511440"/>
                  <a:pt x="8476037" y="509063"/>
                  <a:pt x="8478729" y="509063"/>
                </a:cubicBezTo>
                <a:cubicBezTo>
                  <a:pt x="8479936" y="509063"/>
                  <a:pt x="8482852" y="509007"/>
                  <a:pt x="8483855" y="510103"/>
                </a:cubicBezTo>
                <a:lnTo>
                  <a:pt x="8488256" y="495767"/>
                </a:lnTo>
                <a:cubicBezTo>
                  <a:pt x="8487253" y="495136"/>
                  <a:pt x="8486529" y="495266"/>
                  <a:pt x="8485006" y="495247"/>
                </a:cubicBezTo>
                <a:close/>
                <a:moveTo>
                  <a:pt x="8164210" y="495247"/>
                </a:moveTo>
                <a:cubicBezTo>
                  <a:pt x="8160106" y="495247"/>
                  <a:pt x="8155743" y="497624"/>
                  <a:pt x="8151082" y="502396"/>
                </a:cubicBezTo>
                <a:cubicBezTo>
                  <a:pt x="8147498" y="506073"/>
                  <a:pt x="8144452" y="510437"/>
                  <a:pt x="8141852" y="515358"/>
                </a:cubicBezTo>
                <a:lnTo>
                  <a:pt x="8140849" y="515358"/>
                </a:lnTo>
                <a:lnTo>
                  <a:pt x="8147590" y="495284"/>
                </a:lnTo>
                <a:lnTo>
                  <a:pt x="8132177" y="495284"/>
                </a:lnTo>
                <a:lnTo>
                  <a:pt x="8118807" y="541356"/>
                </a:lnTo>
                <a:lnTo>
                  <a:pt x="8134424" y="541356"/>
                </a:lnTo>
                <a:lnTo>
                  <a:pt x="8138473" y="527317"/>
                </a:lnTo>
                <a:cubicBezTo>
                  <a:pt x="8138955" y="525683"/>
                  <a:pt x="8141258" y="522508"/>
                  <a:pt x="8145399" y="517772"/>
                </a:cubicBezTo>
                <a:cubicBezTo>
                  <a:pt x="8149559" y="513056"/>
                  <a:pt x="8153031" y="509843"/>
                  <a:pt x="8154108" y="509472"/>
                </a:cubicBezTo>
                <a:cubicBezTo>
                  <a:pt x="8155204" y="509063"/>
                  <a:pt x="8154851" y="510753"/>
                  <a:pt x="8154851" y="510753"/>
                </a:cubicBezTo>
                <a:cubicBezTo>
                  <a:pt x="8154201" y="516082"/>
                  <a:pt x="8146105" y="541337"/>
                  <a:pt x="8146105" y="541337"/>
                </a:cubicBezTo>
                <a:lnTo>
                  <a:pt x="8161592" y="541375"/>
                </a:lnTo>
                <a:lnTo>
                  <a:pt x="8171304" y="507187"/>
                </a:lnTo>
                <a:cubicBezTo>
                  <a:pt x="8172753" y="501691"/>
                  <a:pt x="8171286" y="499221"/>
                  <a:pt x="8170320" y="497958"/>
                </a:cubicBezTo>
                <a:cubicBezTo>
                  <a:pt x="8168871" y="496138"/>
                  <a:pt x="8166810" y="495247"/>
                  <a:pt x="8164210" y="495247"/>
                </a:cubicBezTo>
                <a:close/>
                <a:moveTo>
                  <a:pt x="8217914" y="495229"/>
                </a:moveTo>
                <a:cubicBezTo>
                  <a:pt x="8213272" y="495154"/>
                  <a:pt x="8207460" y="495433"/>
                  <a:pt x="8207460" y="495433"/>
                </a:cubicBezTo>
                <a:cubicBezTo>
                  <a:pt x="8199994" y="495433"/>
                  <a:pt x="8192827" y="499203"/>
                  <a:pt x="8185974" y="506723"/>
                </a:cubicBezTo>
                <a:cubicBezTo>
                  <a:pt x="8179400" y="513910"/>
                  <a:pt x="8175761" y="521449"/>
                  <a:pt x="8174981" y="529249"/>
                </a:cubicBezTo>
                <a:cubicBezTo>
                  <a:pt x="8174684" y="532554"/>
                  <a:pt x="8175297" y="535265"/>
                  <a:pt x="8176875" y="537438"/>
                </a:cubicBezTo>
                <a:cubicBezTo>
                  <a:pt x="8178565" y="539796"/>
                  <a:pt x="8180979" y="540985"/>
                  <a:pt x="8184136" y="540985"/>
                </a:cubicBezTo>
                <a:cubicBezTo>
                  <a:pt x="8191731" y="540985"/>
                  <a:pt x="8198787" y="534782"/>
                  <a:pt x="8205435" y="522378"/>
                </a:cubicBezTo>
                <a:lnTo>
                  <a:pt x="8207292" y="522378"/>
                </a:lnTo>
                <a:cubicBezTo>
                  <a:pt x="8206215" y="525906"/>
                  <a:pt x="8205138" y="529434"/>
                  <a:pt x="8204024" y="532963"/>
                </a:cubicBezTo>
                <a:cubicBezTo>
                  <a:pt x="8202427" y="537958"/>
                  <a:pt x="8200719" y="541709"/>
                  <a:pt x="8198899" y="544235"/>
                </a:cubicBezTo>
                <a:cubicBezTo>
                  <a:pt x="8196392" y="547707"/>
                  <a:pt x="8193402" y="549453"/>
                  <a:pt x="8189911" y="549453"/>
                </a:cubicBezTo>
                <a:cubicBezTo>
                  <a:pt x="8184674" y="549453"/>
                  <a:pt x="8178416" y="547614"/>
                  <a:pt x="8171174" y="543882"/>
                </a:cubicBezTo>
                <a:lnTo>
                  <a:pt x="8172362" y="557178"/>
                </a:lnTo>
                <a:cubicBezTo>
                  <a:pt x="8176206" y="558032"/>
                  <a:pt x="8181016" y="558441"/>
                  <a:pt x="8186717" y="558441"/>
                </a:cubicBezTo>
                <a:cubicBezTo>
                  <a:pt x="8202966" y="558441"/>
                  <a:pt x="8212938" y="551737"/>
                  <a:pt x="8216633" y="538366"/>
                </a:cubicBezTo>
                <a:lnTo>
                  <a:pt x="8228704" y="495229"/>
                </a:lnTo>
                <a:cubicBezTo>
                  <a:pt x="8226345" y="495229"/>
                  <a:pt x="8222687" y="495303"/>
                  <a:pt x="8217914" y="495229"/>
                </a:cubicBezTo>
                <a:close/>
                <a:moveTo>
                  <a:pt x="8120794" y="495191"/>
                </a:moveTo>
                <a:cubicBezTo>
                  <a:pt x="8118287" y="495191"/>
                  <a:pt x="8115130" y="495377"/>
                  <a:pt x="8110061" y="495265"/>
                </a:cubicBezTo>
                <a:cubicBezTo>
                  <a:pt x="8105214" y="495154"/>
                  <a:pt x="8100998" y="495432"/>
                  <a:pt x="8098603" y="495432"/>
                </a:cubicBezTo>
                <a:cubicBezTo>
                  <a:pt x="8091212" y="495432"/>
                  <a:pt x="8084026" y="499481"/>
                  <a:pt x="8077080" y="507521"/>
                </a:cubicBezTo>
                <a:cubicBezTo>
                  <a:pt x="8070470" y="515135"/>
                  <a:pt x="8066830" y="522767"/>
                  <a:pt x="8066087" y="530492"/>
                </a:cubicBezTo>
                <a:cubicBezTo>
                  <a:pt x="8065771" y="533612"/>
                  <a:pt x="8066403" y="536323"/>
                  <a:pt x="8067963" y="538663"/>
                </a:cubicBezTo>
                <a:cubicBezTo>
                  <a:pt x="8069652" y="541114"/>
                  <a:pt x="8071955" y="542377"/>
                  <a:pt x="8074926" y="542377"/>
                </a:cubicBezTo>
                <a:cubicBezTo>
                  <a:pt x="8079030" y="542377"/>
                  <a:pt x="8083394" y="539982"/>
                  <a:pt x="8088037" y="535246"/>
                </a:cubicBezTo>
                <a:cubicBezTo>
                  <a:pt x="8091658" y="531495"/>
                  <a:pt x="8094759" y="527187"/>
                  <a:pt x="8097284" y="522322"/>
                </a:cubicBezTo>
                <a:lnTo>
                  <a:pt x="8098287" y="522322"/>
                </a:lnTo>
                <a:lnTo>
                  <a:pt x="8091843" y="541337"/>
                </a:lnTo>
                <a:lnTo>
                  <a:pt x="8107331" y="541337"/>
                </a:lnTo>
                <a:close/>
                <a:moveTo>
                  <a:pt x="8309167" y="495061"/>
                </a:moveTo>
                <a:cubicBezTo>
                  <a:pt x="8303838" y="495061"/>
                  <a:pt x="8299344" y="496008"/>
                  <a:pt x="8295574" y="497939"/>
                </a:cubicBezTo>
                <a:cubicBezTo>
                  <a:pt x="8290746" y="500353"/>
                  <a:pt x="8288109" y="504049"/>
                  <a:pt x="8287626" y="509026"/>
                </a:cubicBezTo>
                <a:cubicBezTo>
                  <a:pt x="8287366" y="511737"/>
                  <a:pt x="8288202" y="514429"/>
                  <a:pt x="8290133" y="517029"/>
                </a:cubicBezTo>
                <a:cubicBezTo>
                  <a:pt x="8291934" y="519035"/>
                  <a:pt x="8293773" y="521059"/>
                  <a:pt x="8295593" y="523027"/>
                </a:cubicBezTo>
                <a:cubicBezTo>
                  <a:pt x="8297524" y="525256"/>
                  <a:pt x="8298397" y="527187"/>
                  <a:pt x="8298248" y="528840"/>
                </a:cubicBezTo>
                <a:cubicBezTo>
                  <a:pt x="8298137" y="530121"/>
                  <a:pt x="8297543" y="531124"/>
                  <a:pt x="8296484" y="531904"/>
                </a:cubicBezTo>
                <a:cubicBezTo>
                  <a:pt x="8295426" y="532702"/>
                  <a:pt x="8294237" y="533111"/>
                  <a:pt x="8292974" y="533111"/>
                </a:cubicBezTo>
                <a:cubicBezTo>
                  <a:pt x="8289687" y="533111"/>
                  <a:pt x="8285175" y="531792"/>
                  <a:pt x="8279455" y="529118"/>
                </a:cubicBezTo>
                <a:lnTo>
                  <a:pt x="8276410" y="539684"/>
                </a:lnTo>
                <a:cubicBezTo>
                  <a:pt x="8282612" y="541319"/>
                  <a:pt x="8287868" y="542136"/>
                  <a:pt x="8292139" y="542136"/>
                </a:cubicBezTo>
                <a:cubicBezTo>
                  <a:pt x="8297654" y="542136"/>
                  <a:pt x="8302334" y="541077"/>
                  <a:pt x="8306159" y="538960"/>
                </a:cubicBezTo>
                <a:cubicBezTo>
                  <a:pt x="8310857" y="536342"/>
                  <a:pt x="8313494" y="532461"/>
                  <a:pt x="8313977" y="527187"/>
                </a:cubicBezTo>
                <a:cubicBezTo>
                  <a:pt x="8314274" y="524439"/>
                  <a:pt x="8313383" y="521746"/>
                  <a:pt x="8311303" y="519090"/>
                </a:cubicBezTo>
                <a:cubicBezTo>
                  <a:pt x="8310764" y="518440"/>
                  <a:pt x="8308777" y="516491"/>
                  <a:pt x="8305361" y="513241"/>
                </a:cubicBezTo>
                <a:cubicBezTo>
                  <a:pt x="8303244" y="511161"/>
                  <a:pt x="8302259" y="509508"/>
                  <a:pt x="8302371" y="508227"/>
                </a:cubicBezTo>
                <a:cubicBezTo>
                  <a:pt x="8302631" y="505497"/>
                  <a:pt x="8304822" y="504086"/>
                  <a:pt x="8308889" y="504086"/>
                </a:cubicBezTo>
                <a:cubicBezTo>
                  <a:pt x="8311693" y="504086"/>
                  <a:pt x="8314887" y="504810"/>
                  <a:pt x="8318489" y="506147"/>
                </a:cubicBezTo>
                <a:lnTo>
                  <a:pt x="8321256" y="496435"/>
                </a:lnTo>
                <a:cubicBezTo>
                  <a:pt x="8313977" y="495488"/>
                  <a:pt x="8309966" y="495061"/>
                  <a:pt x="8309167" y="495061"/>
                </a:cubicBezTo>
                <a:close/>
                <a:moveTo>
                  <a:pt x="8867936" y="486872"/>
                </a:moveTo>
                <a:lnTo>
                  <a:pt x="8851687" y="489193"/>
                </a:lnTo>
                <a:cubicBezTo>
                  <a:pt x="8851687" y="489193"/>
                  <a:pt x="8844073" y="514300"/>
                  <a:pt x="8842662" y="518849"/>
                </a:cubicBezTo>
                <a:cubicBezTo>
                  <a:pt x="8840879" y="524513"/>
                  <a:pt x="8839784" y="529174"/>
                  <a:pt x="8839449" y="532814"/>
                </a:cubicBezTo>
                <a:cubicBezTo>
                  <a:pt x="8839115" y="536027"/>
                  <a:pt x="8840025" y="538515"/>
                  <a:pt x="8842198" y="540168"/>
                </a:cubicBezTo>
                <a:cubicBezTo>
                  <a:pt x="8844110" y="541653"/>
                  <a:pt x="8846673" y="542396"/>
                  <a:pt x="8849978" y="542396"/>
                </a:cubicBezTo>
                <a:cubicBezTo>
                  <a:pt x="8852838" y="542396"/>
                  <a:pt x="8856719" y="541709"/>
                  <a:pt x="8861733" y="540372"/>
                </a:cubicBezTo>
                <a:lnTo>
                  <a:pt x="8864537" y="530530"/>
                </a:lnTo>
                <a:cubicBezTo>
                  <a:pt x="8862606" y="531793"/>
                  <a:pt x="8860953" y="532405"/>
                  <a:pt x="8859542" y="532405"/>
                </a:cubicBezTo>
                <a:cubicBezTo>
                  <a:pt x="8857184" y="532405"/>
                  <a:pt x="8856144" y="530901"/>
                  <a:pt x="8856404" y="527986"/>
                </a:cubicBezTo>
                <a:cubicBezTo>
                  <a:pt x="8856701" y="524903"/>
                  <a:pt x="8857574" y="521096"/>
                  <a:pt x="8859003" y="516510"/>
                </a:cubicBezTo>
                <a:cubicBezTo>
                  <a:pt x="8860210" y="512777"/>
                  <a:pt x="8861566" y="508116"/>
                  <a:pt x="8862810" y="504365"/>
                </a:cubicBezTo>
                <a:lnTo>
                  <a:pt x="8870313" y="504365"/>
                </a:lnTo>
                <a:lnTo>
                  <a:pt x="8872963" y="495451"/>
                </a:lnTo>
                <a:lnTo>
                  <a:pt x="8872968" y="495451"/>
                </a:lnTo>
                <a:lnTo>
                  <a:pt x="8872968" y="495433"/>
                </a:lnTo>
                <a:lnTo>
                  <a:pt x="8872963" y="495451"/>
                </a:lnTo>
                <a:lnTo>
                  <a:pt x="8865429" y="495451"/>
                </a:lnTo>
                <a:close/>
                <a:moveTo>
                  <a:pt x="8834844" y="486872"/>
                </a:moveTo>
                <a:lnTo>
                  <a:pt x="8818596" y="489193"/>
                </a:lnTo>
                <a:cubicBezTo>
                  <a:pt x="8818596" y="489193"/>
                  <a:pt x="8811019" y="514300"/>
                  <a:pt x="8809571" y="518849"/>
                </a:cubicBezTo>
                <a:cubicBezTo>
                  <a:pt x="8807788" y="524513"/>
                  <a:pt x="8806729" y="529174"/>
                  <a:pt x="8806358" y="532814"/>
                </a:cubicBezTo>
                <a:cubicBezTo>
                  <a:pt x="8806061" y="536027"/>
                  <a:pt x="8806989" y="538515"/>
                  <a:pt x="8809125" y="540168"/>
                </a:cubicBezTo>
                <a:cubicBezTo>
                  <a:pt x="8811075" y="541653"/>
                  <a:pt x="8813656" y="542396"/>
                  <a:pt x="8816906" y="542396"/>
                </a:cubicBezTo>
                <a:cubicBezTo>
                  <a:pt x="8819766" y="542396"/>
                  <a:pt x="8823684" y="541709"/>
                  <a:pt x="8828642" y="540372"/>
                </a:cubicBezTo>
                <a:lnTo>
                  <a:pt x="8831465" y="530530"/>
                </a:lnTo>
                <a:cubicBezTo>
                  <a:pt x="8829533" y="531793"/>
                  <a:pt x="8827899" y="532405"/>
                  <a:pt x="8826506" y="532405"/>
                </a:cubicBezTo>
                <a:cubicBezTo>
                  <a:pt x="8824111" y="532405"/>
                  <a:pt x="8823052" y="530901"/>
                  <a:pt x="8823331" y="527986"/>
                </a:cubicBezTo>
                <a:cubicBezTo>
                  <a:pt x="8823628" y="524903"/>
                  <a:pt x="8824482" y="521096"/>
                  <a:pt x="8825894" y="516510"/>
                </a:cubicBezTo>
                <a:cubicBezTo>
                  <a:pt x="8827119" y="512777"/>
                  <a:pt x="8828363" y="508116"/>
                  <a:pt x="8829570" y="504365"/>
                </a:cubicBezTo>
                <a:lnTo>
                  <a:pt x="8837110" y="504365"/>
                </a:lnTo>
                <a:lnTo>
                  <a:pt x="8839760" y="495451"/>
                </a:lnTo>
                <a:lnTo>
                  <a:pt x="8839765" y="495451"/>
                </a:lnTo>
                <a:lnTo>
                  <a:pt x="8839765" y="495433"/>
                </a:lnTo>
                <a:lnTo>
                  <a:pt x="8839760" y="495451"/>
                </a:lnTo>
                <a:lnTo>
                  <a:pt x="8832226" y="495451"/>
                </a:lnTo>
                <a:close/>
                <a:moveTo>
                  <a:pt x="8544559" y="486853"/>
                </a:moveTo>
                <a:lnTo>
                  <a:pt x="8528311" y="489174"/>
                </a:lnTo>
                <a:cubicBezTo>
                  <a:pt x="8528311" y="489174"/>
                  <a:pt x="8520753" y="514281"/>
                  <a:pt x="8519267" y="518830"/>
                </a:cubicBezTo>
                <a:cubicBezTo>
                  <a:pt x="8517484" y="524494"/>
                  <a:pt x="8516407" y="529155"/>
                  <a:pt x="8516073" y="532795"/>
                </a:cubicBezTo>
                <a:cubicBezTo>
                  <a:pt x="8515757" y="536008"/>
                  <a:pt x="8516686" y="538496"/>
                  <a:pt x="8518859" y="540149"/>
                </a:cubicBezTo>
                <a:cubicBezTo>
                  <a:pt x="8520771" y="541634"/>
                  <a:pt x="8523352" y="542377"/>
                  <a:pt x="8526639" y="542377"/>
                </a:cubicBezTo>
                <a:cubicBezTo>
                  <a:pt x="8529443" y="542377"/>
                  <a:pt x="8533380" y="541690"/>
                  <a:pt x="8538338" y="540353"/>
                </a:cubicBezTo>
                <a:lnTo>
                  <a:pt x="8541161" y="530529"/>
                </a:lnTo>
                <a:cubicBezTo>
                  <a:pt x="8539267" y="531792"/>
                  <a:pt x="8537596" y="532405"/>
                  <a:pt x="8536184" y="532405"/>
                </a:cubicBezTo>
                <a:cubicBezTo>
                  <a:pt x="8533807" y="532405"/>
                  <a:pt x="8532767" y="530901"/>
                  <a:pt x="8533065" y="527985"/>
                </a:cubicBezTo>
                <a:cubicBezTo>
                  <a:pt x="8533325" y="524903"/>
                  <a:pt x="8534197" y="521096"/>
                  <a:pt x="8535590" y="516509"/>
                </a:cubicBezTo>
                <a:cubicBezTo>
                  <a:pt x="8536797" y="512777"/>
                  <a:pt x="8537986" y="509007"/>
                  <a:pt x="8539211" y="505219"/>
                </a:cubicBezTo>
                <a:lnTo>
                  <a:pt x="8546713" y="505219"/>
                </a:lnTo>
                <a:lnTo>
                  <a:pt x="8549350" y="496268"/>
                </a:lnTo>
                <a:lnTo>
                  <a:pt x="8549350" y="496249"/>
                </a:lnTo>
                <a:lnTo>
                  <a:pt x="8541811" y="496249"/>
                </a:lnTo>
                <a:close/>
                <a:moveTo>
                  <a:pt x="8028873" y="477160"/>
                </a:moveTo>
                <a:lnTo>
                  <a:pt x="8010303" y="541375"/>
                </a:lnTo>
                <a:lnTo>
                  <a:pt x="8025902" y="541375"/>
                </a:lnTo>
                <a:lnTo>
                  <a:pt x="8029969" y="527299"/>
                </a:lnTo>
                <a:cubicBezTo>
                  <a:pt x="8030433" y="525720"/>
                  <a:pt x="8032735" y="522508"/>
                  <a:pt x="8036914" y="517791"/>
                </a:cubicBezTo>
                <a:cubicBezTo>
                  <a:pt x="8041055" y="513056"/>
                  <a:pt x="8044323" y="509973"/>
                  <a:pt x="8045604" y="509472"/>
                </a:cubicBezTo>
                <a:cubicBezTo>
                  <a:pt x="8046904" y="508933"/>
                  <a:pt x="8046366" y="510753"/>
                  <a:pt x="8046366" y="510753"/>
                </a:cubicBezTo>
                <a:cubicBezTo>
                  <a:pt x="8045363" y="515525"/>
                  <a:pt x="8037582" y="541338"/>
                  <a:pt x="8037582" y="541338"/>
                </a:cubicBezTo>
                <a:lnTo>
                  <a:pt x="8037582" y="541356"/>
                </a:lnTo>
                <a:lnTo>
                  <a:pt x="8053070" y="541356"/>
                </a:lnTo>
                <a:lnTo>
                  <a:pt x="8062763" y="507188"/>
                </a:lnTo>
                <a:cubicBezTo>
                  <a:pt x="8064193" y="501691"/>
                  <a:pt x="8062744" y="499202"/>
                  <a:pt x="8061779" y="497958"/>
                </a:cubicBezTo>
                <a:cubicBezTo>
                  <a:pt x="8060349" y="496120"/>
                  <a:pt x="8058269" y="495210"/>
                  <a:pt x="8055651" y="495210"/>
                </a:cubicBezTo>
                <a:cubicBezTo>
                  <a:pt x="8051547" y="495210"/>
                  <a:pt x="8047201" y="497605"/>
                  <a:pt x="8042522" y="502378"/>
                </a:cubicBezTo>
                <a:cubicBezTo>
                  <a:pt x="8038919" y="506092"/>
                  <a:pt x="8035874" y="510437"/>
                  <a:pt x="8033274" y="515358"/>
                </a:cubicBezTo>
                <a:lnTo>
                  <a:pt x="8032271" y="515358"/>
                </a:lnTo>
                <a:cubicBezTo>
                  <a:pt x="8036821" y="502694"/>
                  <a:pt x="8040869" y="489992"/>
                  <a:pt x="8044360" y="477160"/>
                </a:cubicBezTo>
                <a:close/>
                <a:moveTo>
                  <a:pt x="8567029" y="477141"/>
                </a:moveTo>
                <a:lnTo>
                  <a:pt x="8548459" y="541337"/>
                </a:lnTo>
                <a:lnTo>
                  <a:pt x="8564039" y="541337"/>
                </a:lnTo>
                <a:lnTo>
                  <a:pt x="8568125" y="527298"/>
                </a:lnTo>
                <a:cubicBezTo>
                  <a:pt x="8568607" y="525664"/>
                  <a:pt x="8570891" y="522489"/>
                  <a:pt x="8575051" y="517753"/>
                </a:cubicBezTo>
                <a:cubicBezTo>
                  <a:pt x="8579229" y="513055"/>
                  <a:pt x="8582461" y="509954"/>
                  <a:pt x="8583760" y="509453"/>
                </a:cubicBezTo>
                <a:cubicBezTo>
                  <a:pt x="8585079" y="508914"/>
                  <a:pt x="8584503" y="510734"/>
                  <a:pt x="8584503" y="510734"/>
                </a:cubicBezTo>
                <a:cubicBezTo>
                  <a:pt x="8583519" y="515488"/>
                  <a:pt x="8575757" y="541337"/>
                  <a:pt x="8575757" y="541337"/>
                </a:cubicBezTo>
                <a:lnTo>
                  <a:pt x="8575757" y="541356"/>
                </a:lnTo>
                <a:lnTo>
                  <a:pt x="8591244" y="541356"/>
                </a:lnTo>
                <a:lnTo>
                  <a:pt x="8600938" y="507169"/>
                </a:lnTo>
                <a:cubicBezTo>
                  <a:pt x="8602367" y="501690"/>
                  <a:pt x="8600919" y="499221"/>
                  <a:pt x="8599953" y="497958"/>
                </a:cubicBezTo>
                <a:cubicBezTo>
                  <a:pt x="8598468" y="496138"/>
                  <a:pt x="8596425" y="495228"/>
                  <a:pt x="8593825" y="495228"/>
                </a:cubicBezTo>
                <a:cubicBezTo>
                  <a:pt x="8589740" y="495228"/>
                  <a:pt x="8585357" y="497624"/>
                  <a:pt x="8580696" y="502377"/>
                </a:cubicBezTo>
                <a:cubicBezTo>
                  <a:pt x="8577094" y="506073"/>
                  <a:pt x="8574048" y="510418"/>
                  <a:pt x="8571449" y="515358"/>
                </a:cubicBezTo>
                <a:lnTo>
                  <a:pt x="8570446" y="515358"/>
                </a:lnTo>
                <a:cubicBezTo>
                  <a:pt x="8575014" y="502675"/>
                  <a:pt x="8579062" y="489936"/>
                  <a:pt x="8582535" y="477141"/>
                </a:cubicBezTo>
                <a:close/>
                <a:moveTo>
                  <a:pt x="8388980" y="476213"/>
                </a:moveTo>
                <a:cubicBezTo>
                  <a:pt x="8382852" y="476213"/>
                  <a:pt x="8377448" y="478033"/>
                  <a:pt x="8372769" y="481673"/>
                </a:cubicBezTo>
                <a:cubicBezTo>
                  <a:pt x="8368275" y="485219"/>
                  <a:pt x="8364932" y="490085"/>
                  <a:pt x="8362778" y="496250"/>
                </a:cubicBezTo>
                <a:lnTo>
                  <a:pt x="8346678" y="551588"/>
                </a:lnTo>
                <a:lnTo>
                  <a:pt x="8362351" y="551588"/>
                </a:lnTo>
                <a:lnTo>
                  <a:pt x="8375796" y="505219"/>
                </a:lnTo>
                <a:lnTo>
                  <a:pt x="8387086" y="505219"/>
                </a:lnTo>
                <a:lnTo>
                  <a:pt x="8389760" y="496250"/>
                </a:lnTo>
                <a:lnTo>
                  <a:pt x="8378284" y="496250"/>
                </a:lnTo>
                <a:cubicBezTo>
                  <a:pt x="8379380" y="492239"/>
                  <a:pt x="8380215" y="489732"/>
                  <a:pt x="8380884" y="488618"/>
                </a:cubicBezTo>
                <a:cubicBezTo>
                  <a:pt x="8382314" y="486315"/>
                  <a:pt x="8384486" y="485145"/>
                  <a:pt x="8387439" y="485145"/>
                </a:cubicBezTo>
                <a:cubicBezTo>
                  <a:pt x="8390466" y="485145"/>
                  <a:pt x="8393771" y="486018"/>
                  <a:pt x="8397355" y="487708"/>
                </a:cubicBezTo>
                <a:lnTo>
                  <a:pt x="8400067" y="478144"/>
                </a:lnTo>
                <a:cubicBezTo>
                  <a:pt x="8396650" y="476882"/>
                  <a:pt x="8392954" y="476232"/>
                  <a:pt x="8388980" y="476213"/>
                </a:cubicBezTo>
                <a:close/>
                <a:moveTo>
                  <a:pt x="8727956" y="475544"/>
                </a:moveTo>
                <a:cubicBezTo>
                  <a:pt x="8732672" y="475544"/>
                  <a:pt x="8738819" y="476138"/>
                  <a:pt x="8738262" y="481988"/>
                </a:cubicBezTo>
                <a:cubicBezTo>
                  <a:pt x="8737222" y="492814"/>
                  <a:pt x="8726730" y="496714"/>
                  <a:pt x="8722626" y="496714"/>
                </a:cubicBezTo>
                <a:lnTo>
                  <a:pt x="8716479" y="496714"/>
                </a:lnTo>
                <a:lnTo>
                  <a:pt x="8722552" y="476398"/>
                </a:lnTo>
                <a:cubicBezTo>
                  <a:pt x="8724093" y="475916"/>
                  <a:pt x="8726229" y="475544"/>
                  <a:pt x="8727956" y="475544"/>
                </a:cubicBezTo>
                <a:close/>
                <a:moveTo>
                  <a:pt x="8706247" y="465535"/>
                </a:moveTo>
                <a:lnTo>
                  <a:pt x="8683722" y="542043"/>
                </a:lnTo>
                <a:lnTo>
                  <a:pt x="8721196" y="542043"/>
                </a:lnTo>
                <a:cubicBezTo>
                  <a:pt x="8729831" y="542043"/>
                  <a:pt x="8747547" y="536751"/>
                  <a:pt x="8749125" y="520335"/>
                </a:cubicBezTo>
                <a:cubicBezTo>
                  <a:pt x="8750072" y="510381"/>
                  <a:pt x="8741697" y="504977"/>
                  <a:pt x="8733081" y="502656"/>
                </a:cubicBezTo>
                <a:lnTo>
                  <a:pt x="8733099" y="502433"/>
                </a:lnTo>
                <a:cubicBezTo>
                  <a:pt x="8743851" y="499815"/>
                  <a:pt x="8755940" y="491700"/>
                  <a:pt x="8757017" y="480242"/>
                </a:cubicBezTo>
                <a:cubicBezTo>
                  <a:pt x="8758429" y="465424"/>
                  <a:pt x="8741474" y="465535"/>
                  <a:pt x="8730481" y="465535"/>
                </a:cubicBezTo>
                <a:close/>
                <a:moveTo>
                  <a:pt x="7996116" y="465256"/>
                </a:moveTo>
                <a:cubicBezTo>
                  <a:pt x="7959886" y="465275"/>
                  <a:pt x="7937714" y="495135"/>
                  <a:pt x="7935652" y="516676"/>
                </a:cubicBezTo>
                <a:cubicBezTo>
                  <a:pt x="7933907" y="534707"/>
                  <a:pt x="7945197" y="545441"/>
                  <a:pt x="7965791" y="545441"/>
                </a:cubicBezTo>
                <a:cubicBezTo>
                  <a:pt x="7977305" y="545441"/>
                  <a:pt x="7988354" y="543510"/>
                  <a:pt x="7998642" y="541374"/>
                </a:cubicBezTo>
                <a:cubicBezTo>
                  <a:pt x="7999032" y="540037"/>
                  <a:pt x="8001186" y="532980"/>
                  <a:pt x="8002114" y="529972"/>
                </a:cubicBezTo>
                <a:cubicBezTo>
                  <a:pt x="8001223" y="530195"/>
                  <a:pt x="8000294" y="530455"/>
                  <a:pt x="8000294" y="530455"/>
                </a:cubicBezTo>
                <a:cubicBezTo>
                  <a:pt x="7992346" y="532665"/>
                  <a:pt x="7983396" y="535172"/>
                  <a:pt x="7975838" y="535172"/>
                </a:cubicBezTo>
                <a:cubicBezTo>
                  <a:pt x="7963340" y="535172"/>
                  <a:pt x="7955745" y="526741"/>
                  <a:pt x="7956952" y="514169"/>
                </a:cubicBezTo>
                <a:cubicBezTo>
                  <a:pt x="7958735" y="495469"/>
                  <a:pt x="7973795" y="475525"/>
                  <a:pt x="7993349" y="475525"/>
                </a:cubicBezTo>
                <a:cubicBezTo>
                  <a:pt x="8000666" y="475525"/>
                  <a:pt x="8008428" y="477234"/>
                  <a:pt x="8016450" y="480520"/>
                </a:cubicBezTo>
                <a:cubicBezTo>
                  <a:pt x="8017063" y="478459"/>
                  <a:pt x="8019421" y="470567"/>
                  <a:pt x="8020108" y="468264"/>
                </a:cubicBezTo>
                <a:cubicBezTo>
                  <a:pt x="8012105" y="466314"/>
                  <a:pt x="8004045" y="465256"/>
                  <a:pt x="7996116" y="465256"/>
                </a:cubicBezTo>
                <a:close/>
                <a:moveTo>
                  <a:pt x="8709367" y="346613"/>
                </a:moveTo>
                <a:lnTo>
                  <a:pt x="8732858" y="346613"/>
                </a:lnTo>
                <a:cubicBezTo>
                  <a:pt x="8740787" y="346613"/>
                  <a:pt x="8746080" y="352147"/>
                  <a:pt x="8746080" y="359780"/>
                </a:cubicBezTo>
                <a:cubicBezTo>
                  <a:pt x="8746080" y="365109"/>
                  <a:pt x="8741400" y="372834"/>
                  <a:pt x="8733452" y="372834"/>
                </a:cubicBezTo>
                <a:lnTo>
                  <a:pt x="8709367" y="372834"/>
                </a:lnTo>
                <a:close/>
                <a:moveTo>
                  <a:pt x="8771001" y="330012"/>
                </a:moveTo>
                <a:lnTo>
                  <a:pt x="8771001" y="426483"/>
                </a:lnTo>
                <a:lnTo>
                  <a:pt x="8790425" y="426483"/>
                </a:lnTo>
                <a:lnTo>
                  <a:pt x="8790425" y="330012"/>
                </a:lnTo>
                <a:close/>
                <a:moveTo>
                  <a:pt x="8618041" y="330012"/>
                </a:moveTo>
                <a:lnTo>
                  <a:pt x="8618041" y="346725"/>
                </a:lnTo>
                <a:lnTo>
                  <a:pt x="8641625" y="346725"/>
                </a:lnTo>
                <a:lnTo>
                  <a:pt x="8641625" y="426483"/>
                </a:lnTo>
                <a:lnTo>
                  <a:pt x="8661457" y="426483"/>
                </a:lnTo>
                <a:lnTo>
                  <a:pt x="8661457" y="346725"/>
                </a:lnTo>
                <a:lnTo>
                  <a:pt x="8685041" y="346725"/>
                </a:lnTo>
                <a:lnTo>
                  <a:pt x="8685041" y="330012"/>
                </a:lnTo>
                <a:lnTo>
                  <a:pt x="8661457" y="330012"/>
                </a:lnTo>
                <a:lnTo>
                  <a:pt x="8641625" y="330012"/>
                </a:lnTo>
                <a:close/>
                <a:moveTo>
                  <a:pt x="8461960" y="330012"/>
                </a:moveTo>
                <a:lnTo>
                  <a:pt x="8461960" y="346725"/>
                </a:lnTo>
                <a:lnTo>
                  <a:pt x="8461960" y="409714"/>
                </a:lnTo>
                <a:lnTo>
                  <a:pt x="8461960" y="426483"/>
                </a:lnTo>
                <a:lnTo>
                  <a:pt x="8481496" y="426483"/>
                </a:lnTo>
                <a:lnTo>
                  <a:pt x="8534736" y="426483"/>
                </a:lnTo>
                <a:lnTo>
                  <a:pt x="8534736" y="409714"/>
                </a:lnTo>
                <a:lnTo>
                  <a:pt x="8481496" y="409714"/>
                </a:lnTo>
                <a:lnTo>
                  <a:pt x="8481496" y="384013"/>
                </a:lnTo>
                <a:lnTo>
                  <a:pt x="8527642" y="384013"/>
                </a:lnTo>
                <a:lnTo>
                  <a:pt x="8527642" y="367319"/>
                </a:lnTo>
                <a:lnTo>
                  <a:pt x="8481496" y="367319"/>
                </a:lnTo>
                <a:lnTo>
                  <a:pt x="8481496" y="346725"/>
                </a:lnTo>
                <a:lnTo>
                  <a:pt x="8533398" y="346725"/>
                </a:lnTo>
                <a:lnTo>
                  <a:pt x="8533398" y="330012"/>
                </a:lnTo>
                <a:lnTo>
                  <a:pt x="8481496" y="330012"/>
                </a:lnTo>
                <a:close/>
                <a:moveTo>
                  <a:pt x="8391376" y="330012"/>
                </a:moveTo>
                <a:lnTo>
                  <a:pt x="8391376" y="409714"/>
                </a:lnTo>
                <a:lnTo>
                  <a:pt x="8391376" y="426483"/>
                </a:lnTo>
                <a:lnTo>
                  <a:pt x="8410912" y="426483"/>
                </a:lnTo>
                <a:lnTo>
                  <a:pt x="8456389" y="426483"/>
                </a:lnTo>
                <a:lnTo>
                  <a:pt x="8456389" y="409714"/>
                </a:lnTo>
                <a:lnTo>
                  <a:pt x="8410912" y="409714"/>
                </a:lnTo>
                <a:lnTo>
                  <a:pt x="8410912" y="330012"/>
                </a:lnTo>
                <a:close/>
                <a:moveTo>
                  <a:pt x="8312306" y="330012"/>
                </a:moveTo>
                <a:lnTo>
                  <a:pt x="8312306" y="346725"/>
                </a:lnTo>
                <a:lnTo>
                  <a:pt x="8312306" y="409714"/>
                </a:lnTo>
                <a:lnTo>
                  <a:pt x="8312306" y="426483"/>
                </a:lnTo>
                <a:lnTo>
                  <a:pt x="8331860" y="426483"/>
                </a:lnTo>
                <a:lnTo>
                  <a:pt x="8385100" y="426483"/>
                </a:lnTo>
                <a:lnTo>
                  <a:pt x="8385100" y="409714"/>
                </a:lnTo>
                <a:lnTo>
                  <a:pt x="8331860" y="409714"/>
                </a:lnTo>
                <a:lnTo>
                  <a:pt x="8331860" y="384013"/>
                </a:lnTo>
                <a:lnTo>
                  <a:pt x="8377969" y="384013"/>
                </a:lnTo>
                <a:lnTo>
                  <a:pt x="8377969" y="367319"/>
                </a:lnTo>
                <a:lnTo>
                  <a:pt x="8331860" y="367319"/>
                </a:lnTo>
                <a:lnTo>
                  <a:pt x="8331860" y="346725"/>
                </a:lnTo>
                <a:lnTo>
                  <a:pt x="8383744" y="346725"/>
                </a:lnTo>
                <a:lnTo>
                  <a:pt x="8383744" y="330012"/>
                </a:lnTo>
                <a:lnTo>
                  <a:pt x="8331860" y="330012"/>
                </a:lnTo>
                <a:close/>
                <a:moveTo>
                  <a:pt x="8689850" y="329883"/>
                </a:moveTo>
                <a:lnTo>
                  <a:pt x="8689850" y="426353"/>
                </a:lnTo>
                <a:lnTo>
                  <a:pt x="8709386" y="426353"/>
                </a:lnTo>
                <a:lnTo>
                  <a:pt x="8709386" y="388340"/>
                </a:lnTo>
                <a:lnTo>
                  <a:pt x="8725950" y="388340"/>
                </a:lnTo>
                <a:cubicBezTo>
                  <a:pt x="8735959" y="388340"/>
                  <a:pt x="8741437" y="393521"/>
                  <a:pt x="8743090" y="400392"/>
                </a:cubicBezTo>
                <a:cubicBezTo>
                  <a:pt x="8744873" y="408006"/>
                  <a:pt x="8744427" y="419315"/>
                  <a:pt x="8746358" y="426353"/>
                </a:cubicBezTo>
                <a:lnTo>
                  <a:pt x="8766005" y="426353"/>
                </a:lnTo>
                <a:cubicBezTo>
                  <a:pt x="8764111" y="418962"/>
                  <a:pt x="8762997" y="408915"/>
                  <a:pt x="8762551" y="401005"/>
                </a:cubicBezTo>
                <a:cubicBezTo>
                  <a:pt x="8761827" y="387894"/>
                  <a:pt x="8754938" y="382713"/>
                  <a:pt x="8748085" y="380169"/>
                </a:cubicBezTo>
                <a:cubicBezTo>
                  <a:pt x="8756330" y="377662"/>
                  <a:pt x="8765225" y="370234"/>
                  <a:pt x="8765225" y="356864"/>
                </a:cubicBezTo>
                <a:cubicBezTo>
                  <a:pt x="8765225" y="339668"/>
                  <a:pt x="8753601" y="329883"/>
                  <a:pt x="8733861" y="329883"/>
                </a:cubicBezTo>
                <a:lnTo>
                  <a:pt x="8709386" y="329883"/>
                </a:lnTo>
                <a:lnTo>
                  <a:pt x="8690017" y="329883"/>
                </a:lnTo>
                <a:close/>
                <a:moveTo>
                  <a:pt x="8839579" y="327654"/>
                </a:moveTo>
                <a:cubicBezTo>
                  <a:pt x="8810090" y="327654"/>
                  <a:pt x="8795160" y="350254"/>
                  <a:pt x="8795160" y="378108"/>
                </a:cubicBezTo>
                <a:cubicBezTo>
                  <a:pt x="8795160" y="405963"/>
                  <a:pt x="8810684" y="428544"/>
                  <a:pt x="8839579" y="428544"/>
                </a:cubicBezTo>
                <a:cubicBezTo>
                  <a:pt x="8862736" y="428544"/>
                  <a:pt x="8878335" y="415062"/>
                  <a:pt x="8881213" y="394487"/>
                </a:cubicBezTo>
                <a:lnTo>
                  <a:pt x="8860842" y="394487"/>
                </a:lnTo>
                <a:cubicBezTo>
                  <a:pt x="8858205" y="404181"/>
                  <a:pt x="8851854" y="411553"/>
                  <a:pt x="8840136" y="411553"/>
                </a:cubicBezTo>
                <a:cubicBezTo>
                  <a:pt x="8824445" y="411553"/>
                  <a:pt x="8815271" y="396177"/>
                  <a:pt x="8815271" y="377830"/>
                </a:cubicBezTo>
                <a:cubicBezTo>
                  <a:pt x="8815271" y="359483"/>
                  <a:pt x="8824110" y="344070"/>
                  <a:pt x="8840136" y="344070"/>
                </a:cubicBezTo>
                <a:cubicBezTo>
                  <a:pt x="8852095" y="344070"/>
                  <a:pt x="8858205" y="351498"/>
                  <a:pt x="8860842" y="360597"/>
                </a:cubicBezTo>
                <a:lnTo>
                  <a:pt x="8881083" y="360597"/>
                </a:lnTo>
                <a:cubicBezTo>
                  <a:pt x="8877778" y="341693"/>
                  <a:pt x="8862977" y="327654"/>
                  <a:pt x="8839579" y="327654"/>
                </a:cubicBezTo>
                <a:close/>
                <a:moveTo>
                  <a:pt x="8578171" y="327654"/>
                </a:moveTo>
                <a:cubicBezTo>
                  <a:pt x="8548664" y="327654"/>
                  <a:pt x="8533715" y="350254"/>
                  <a:pt x="8533715" y="378108"/>
                </a:cubicBezTo>
                <a:cubicBezTo>
                  <a:pt x="8533715" y="405963"/>
                  <a:pt x="8549258" y="428544"/>
                  <a:pt x="8578171" y="428544"/>
                </a:cubicBezTo>
                <a:cubicBezTo>
                  <a:pt x="8601291" y="428544"/>
                  <a:pt x="8616908" y="415062"/>
                  <a:pt x="8619768" y="394487"/>
                </a:cubicBezTo>
                <a:lnTo>
                  <a:pt x="8599434" y="394487"/>
                </a:lnTo>
                <a:cubicBezTo>
                  <a:pt x="8596778" y="404181"/>
                  <a:pt x="8590428" y="411553"/>
                  <a:pt x="8578710" y="411553"/>
                </a:cubicBezTo>
                <a:cubicBezTo>
                  <a:pt x="8563000" y="411553"/>
                  <a:pt x="8553826" y="396177"/>
                  <a:pt x="8553826" y="377830"/>
                </a:cubicBezTo>
                <a:cubicBezTo>
                  <a:pt x="8553826" y="359483"/>
                  <a:pt x="8562703" y="344070"/>
                  <a:pt x="8578710" y="344070"/>
                </a:cubicBezTo>
                <a:cubicBezTo>
                  <a:pt x="8590632" y="344070"/>
                  <a:pt x="8596778" y="351498"/>
                  <a:pt x="8599434" y="360597"/>
                </a:cubicBezTo>
                <a:lnTo>
                  <a:pt x="8619638" y="360597"/>
                </a:lnTo>
                <a:cubicBezTo>
                  <a:pt x="8616333" y="341693"/>
                  <a:pt x="8601569" y="327654"/>
                  <a:pt x="8578171" y="327654"/>
                </a:cubicBezTo>
                <a:close/>
                <a:moveTo>
                  <a:pt x="8693044" y="271350"/>
                </a:moveTo>
                <a:lnTo>
                  <a:pt x="8715588" y="271350"/>
                </a:lnTo>
                <a:cubicBezTo>
                  <a:pt x="8723685" y="271350"/>
                  <a:pt x="8730574" y="276029"/>
                  <a:pt x="8730574" y="285388"/>
                </a:cubicBezTo>
                <a:cubicBezTo>
                  <a:pt x="8730574" y="293299"/>
                  <a:pt x="8724335" y="299334"/>
                  <a:pt x="8715830" y="299334"/>
                </a:cubicBezTo>
                <a:lnTo>
                  <a:pt x="8693044" y="299334"/>
                </a:lnTo>
                <a:close/>
                <a:moveTo>
                  <a:pt x="8693026" y="232780"/>
                </a:moveTo>
                <a:lnTo>
                  <a:pt x="8717241" y="232780"/>
                </a:lnTo>
                <a:cubicBezTo>
                  <a:pt x="8722570" y="232780"/>
                  <a:pt x="8728476" y="237720"/>
                  <a:pt x="8728476" y="244201"/>
                </a:cubicBezTo>
                <a:cubicBezTo>
                  <a:pt x="8728476" y="249976"/>
                  <a:pt x="8724335" y="256326"/>
                  <a:pt x="8716145" y="256326"/>
                </a:cubicBezTo>
                <a:lnTo>
                  <a:pt x="8693026" y="256326"/>
                </a:lnTo>
                <a:close/>
                <a:moveTo>
                  <a:pt x="8947341" y="217442"/>
                </a:moveTo>
                <a:lnTo>
                  <a:pt x="8947341" y="313893"/>
                </a:lnTo>
                <a:lnTo>
                  <a:pt x="8966784" y="313893"/>
                </a:lnTo>
                <a:lnTo>
                  <a:pt x="8966784" y="217442"/>
                </a:lnTo>
                <a:close/>
                <a:moveTo>
                  <a:pt x="8862439" y="217442"/>
                </a:moveTo>
                <a:lnTo>
                  <a:pt x="8862439" y="313893"/>
                </a:lnTo>
                <a:lnTo>
                  <a:pt x="8881566" y="313893"/>
                </a:lnTo>
                <a:lnTo>
                  <a:pt x="8881566" y="271795"/>
                </a:lnTo>
                <a:lnTo>
                  <a:pt x="8920191" y="271795"/>
                </a:lnTo>
                <a:lnTo>
                  <a:pt x="8920191" y="313893"/>
                </a:lnTo>
                <a:lnTo>
                  <a:pt x="8939318" y="313893"/>
                </a:lnTo>
                <a:lnTo>
                  <a:pt x="8939318" y="217442"/>
                </a:lnTo>
                <a:lnTo>
                  <a:pt x="8920191" y="217442"/>
                </a:lnTo>
                <a:lnTo>
                  <a:pt x="8920191" y="255064"/>
                </a:lnTo>
                <a:lnTo>
                  <a:pt x="8881566" y="255064"/>
                </a:lnTo>
                <a:lnTo>
                  <a:pt x="8881566" y="217442"/>
                </a:lnTo>
                <a:close/>
                <a:moveTo>
                  <a:pt x="8755161" y="217442"/>
                </a:moveTo>
                <a:lnTo>
                  <a:pt x="8755161" y="313893"/>
                </a:lnTo>
                <a:lnTo>
                  <a:pt x="8774604" y="313893"/>
                </a:lnTo>
                <a:lnTo>
                  <a:pt x="8774604" y="217442"/>
                </a:lnTo>
                <a:close/>
                <a:moveTo>
                  <a:pt x="8673713" y="217442"/>
                </a:moveTo>
                <a:lnTo>
                  <a:pt x="8673713" y="313893"/>
                </a:lnTo>
                <a:lnTo>
                  <a:pt x="8673806" y="313893"/>
                </a:lnTo>
                <a:lnTo>
                  <a:pt x="8693750" y="313893"/>
                </a:lnTo>
                <a:lnTo>
                  <a:pt x="8721605" y="313893"/>
                </a:lnTo>
                <a:cubicBezTo>
                  <a:pt x="8739766" y="313893"/>
                  <a:pt x="8750592" y="303030"/>
                  <a:pt x="8750592" y="287858"/>
                </a:cubicBezTo>
                <a:cubicBezTo>
                  <a:pt x="8750592" y="275583"/>
                  <a:pt x="8741660" y="265054"/>
                  <a:pt x="8731967" y="262623"/>
                </a:cubicBezTo>
                <a:cubicBezTo>
                  <a:pt x="8740435" y="260486"/>
                  <a:pt x="8747250" y="251795"/>
                  <a:pt x="8747250" y="241193"/>
                </a:cubicBezTo>
                <a:cubicBezTo>
                  <a:pt x="8747250" y="226967"/>
                  <a:pt x="8736758" y="217442"/>
                  <a:pt x="8717185" y="217442"/>
                </a:cubicBezTo>
                <a:lnTo>
                  <a:pt x="8693750" y="217442"/>
                </a:lnTo>
                <a:lnTo>
                  <a:pt x="8673806" y="217442"/>
                </a:lnTo>
                <a:close/>
                <a:moveTo>
                  <a:pt x="8590334" y="217442"/>
                </a:moveTo>
                <a:lnTo>
                  <a:pt x="8590334" y="283811"/>
                </a:lnTo>
                <a:cubicBezTo>
                  <a:pt x="8590334" y="306966"/>
                  <a:pt x="8604726" y="316604"/>
                  <a:pt x="8628384" y="316604"/>
                </a:cubicBezTo>
                <a:cubicBezTo>
                  <a:pt x="8653119" y="316604"/>
                  <a:pt x="8666842" y="305351"/>
                  <a:pt x="8666842" y="283811"/>
                </a:cubicBezTo>
                <a:lnTo>
                  <a:pt x="8666842" y="217442"/>
                </a:lnTo>
                <a:lnTo>
                  <a:pt x="8647418" y="217442"/>
                </a:lnTo>
                <a:lnTo>
                  <a:pt x="8647418" y="285555"/>
                </a:lnTo>
                <a:cubicBezTo>
                  <a:pt x="8647418" y="293857"/>
                  <a:pt x="8640436" y="300783"/>
                  <a:pt x="8628365" y="300783"/>
                </a:cubicBezTo>
                <a:cubicBezTo>
                  <a:pt x="8613732" y="300783"/>
                  <a:pt x="8609442" y="292612"/>
                  <a:pt x="8609442" y="285555"/>
                </a:cubicBezTo>
                <a:lnTo>
                  <a:pt x="8609442" y="217442"/>
                </a:lnTo>
                <a:close/>
                <a:moveTo>
                  <a:pt x="8440809" y="217442"/>
                </a:moveTo>
                <a:lnTo>
                  <a:pt x="8440809" y="234155"/>
                </a:lnTo>
                <a:lnTo>
                  <a:pt x="8464393" y="234155"/>
                </a:lnTo>
                <a:lnTo>
                  <a:pt x="8464393" y="313893"/>
                </a:lnTo>
                <a:lnTo>
                  <a:pt x="8484225" y="313893"/>
                </a:lnTo>
                <a:lnTo>
                  <a:pt x="8484225" y="234155"/>
                </a:lnTo>
                <a:lnTo>
                  <a:pt x="8507809" y="234155"/>
                </a:lnTo>
                <a:lnTo>
                  <a:pt x="8507809" y="217442"/>
                </a:lnTo>
                <a:lnTo>
                  <a:pt x="8484225" y="217442"/>
                </a:lnTo>
                <a:lnTo>
                  <a:pt x="8464393" y="217442"/>
                </a:lnTo>
                <a:close/>
                <a:moveTo>
                  <a:pt x="8416223" y="217442"/>
                </a:moveTo>
                <a:lnTo>
                  <a:pt x="8416223" y="313893"/>
                </a:lnTo>
                <a:lnTo>
                  <a:pt x="8435647" y="313893"/>
                </a:lnTo>
                <a:lnTo>
                  <a:pt x="8435647" y="217442"/>
                </a:lnTo>
                <a:close/>
                <a:moveTo>
                  <a:pt x="8312306" y="217442"/>
                </a:moveTo>
                <a:lnTo>
                  <a:pt x="8312306" y="313893"/>
                </a:lnTo>
                <a:lnTo>
                  <a:pt x="8330523" y="313893"/>
                </a:lnTo>
                <a:lnTo>
                  <a:pt x="8330523" y="242196"/>
                </a:lnTo>
                <a:lnTo>
                  <a:pt x="8350987" y="313893"/>
                </a:lnTo>
                <a:lnTo>
                  <a:pt x="8351823" y="313893"/>
                </a:lnTo>
                <a:lnTo>
                  <a:pt x="8368963" y="313893"/>
                </a:lnTo>
                <a:lnTo>
                  <a:pt x="8369780" y="313893"/>
                </a:lnTo>
                <a:lnTo>
                  <a:pt x="8390244" y="242196"/>
                </a:lnTo>
                <a:lnTo>
                  <a:pt x="8390244" y="313893"/>
                </a:lnTo>
                <a:lnTo>
                  <a:pt x="8408461" y="313893"/>
                </a:lnTo>
                <a:lnTo>
                  <a:pt x="8408461" y="217442"/>
                </a:lnTo>
                <a:lnTo>
                  <a:pt x="8398526" y="217442"/>
                </a:lnTo>
                <a:lnTo>
                  <a:pt x="8389965" y="217442"/>
                </a:lnTo>
                <a:lnTo>
                  <a:pt x="8380588" y="217442"/>
                </a:lnTo>
                <a:lnTo>
                  <a:pt x="8360383" y="285147"/>
                </a:lnTo>
                <a:lnTo>
                  <a:pt x="8340198" y="217442"/>
                </a:lnTo>
                <a:lnTo>
                  <a:pt x="8330839" y="217442"/>
                </a:lnTo>
                <a:lnTo>
                  <a:pt x="8322259" y="217442"/>
                </a:lnTo>
                <a:close/>
                <a:moveTo>
                  <a:pt x="8817073" y="214507"/>
                </a:moveTo>
                <a:cubicBezTo>
                  <a:pt x="8799376" y="214507"/>
                  <a:pt x="8781029" y="224720"/>
                  <a:pt x="8781029" y="243792"/>
                </a:cubicBezTo>
                <a:cubicBezTo>
                  <a:pt x="8781010" y="259799"/>
                  <a:pt x="8792821" y="269715"/>
                  <a:pt x="8812394" y="273151"/>
                </a:cubicBezTo>
                <a:cubicBezTo>
                  <a:pt x="8828048" y="275881"/>
                  <a:pt x="8836924" y="278759"/>
                  <a:pt x="8836924" y="288118"/>
                </a:cubicBezTo>
                <a:cubicBezTo>
                  <a:pt x="8836924" y="294432"/>
                  <a:pt x="8830685" y="300430"/>
                  <a:pt x="8817686" y="300430"/>
                </a:cubicBezTo>
                <a:cubicBezTo>
                  <a:pt x="8804687" y="300430"/>
                  <a:pt x="8798020" y="293058"/>
                  <a:pt x="8798020" y="284274"/>
                </a:cubicBezTo>
                <a:lnTo>
                  <a:pt x="8779302" y="284274"/>
                </a:lnTo>
                <a:cubicBezTo>
                  <a:pt x="8779302" y="301061"/>
                  <a:pt x="8790184" y="316381"/>
                  <a:pt x="8818522" y="316381"/>
                </a:cubicBezTo>
                <a:cubicBezTo>
                  <a:pt x="8845522" y="316381"/>
                  <a:pt x="8857221" y="302120"/>
                  <a:pt x="8857221" y="285797"/>
                </a:cubicBezTo>
                <a:cubicBezTo>
                  <a:pt x="8857221" y="270588"/>
                  <a:pt x="8847249" y="260969"/>
                  <a:pt x="8829422" y="257459"/>
                </a:cubicBezTo>
                <a:cubicBezTo>
                  <a:pt x="8812319" y="254098"/>
                  <a:pt x="8800565" y="253393"/>
                  <a:pt x="8800565" y="242548"/>
                </a:cubicBezTo>
                <a:cubicBezTo>
                  <a:pt x="8800565" y="235101"/>
                  <a:pt x="8807361" y="230682"/>
                  <a:pt x="8817853" y="230682"/>
                </a:cubicBezTo>
                <a:cubicBezTo>
                  <a:pt x="8828977" y="230682"/>
                  <a:pt x="8835383" y="236159"/>
                  <a:pt x="8835383" y="245408"/>
                </a:cubicBezTo>
                <a:lnTo>
                  <a:pt x="8854269" y="245408"/>
                </a:lnTo>
                <a:cubicBezTo>
                  <a:pt x="8854269" y="230180"/>
                  <a:pt x="8842718" y="214507"/>
                  <a:pt x="8817073" y="214507"/>
                </a:cubicBezTo>
                <a:close/>
                <a:moveTo>
                  <a:pt x="8545117" y="214507"/>
                </a:moveTo>
                <a:cubicBezTo>
                  <a:pt x="8527401" y="214507"/>
                  <a:pt x="8509035" y="224720"/>
                  <a:pt x="8509035" y="243792"/>
                </a:cubicBezTo>
                <a:cubicBezTo>
                  <a:pt x="8509054" y="259799"/>
                  <a:pt x="8520827" y="269715"/>
                  <a:pt x="8540418" y="273151"/>
                </a:cubicBezTo>
                <a:cubicBezTo>
                  <a:pt x="8556091" y="275881"/>
                  <a:pt x="8564968" y="278759"/>
                  <a:pt x="8564968" y="288118"/>
                </a:cubicBezTo>
                <a:cubicBezTo>
                  <a:pt x="8564968" y="294432"/>
                  <a:pt x="8558728" y="300430"/>
                  <a:pt x="8545692" y="300430"/>
                </a:cubicBezTo>
                <a:cubicBezTo>
                  <a:pt x="8532731" y="300430"/>
                  <a:pt x="8526082" y="293058"/>
                  <a:pt x="8526082" y="284274"/>
                </a:cubicBezTo>
                <a:lnTo>
                  <a:pt x="8507364" y="284274"/>
                </a:lnTo>
                <a:cubicBezTo>
                  <a:pt x="8507364" y="301061"/>
                  <a:pt x="8518209" y="316381"/>
                  <a:pt x="8546565" y="316381"/>
                </a:cubicBezTo>
                <a:cubicBezTo>
                  <a:pt x="8573547" y="316381"/>
                  <a:pt x="8585246" y="302120"/>
                  <a:pt x="8585246" y="285797"/>
                </a:cubicBezTo>
                <a:cubicBezTo>
                  <a:pt x="8585246" y="270588"/>
                  <a:pt x="8575256" y="260969"/>
                  <a:pt x="8557447" y="257459"/>
                </a:cubicBezTo>
                <a:cubicBezTo>
                  <a:pt x="8540344" y="254098"/>
                  <a:pt x="8528571" y="253393"/>
                  <a:pt x="8528571" y="242548"/>
                </a:cubicBezTo>
                <a:cubicBezTo>
                  <a:pt x="8528571" y="235101"/>
                  <a:pt x="8535386" y="230682"/>
                  <a:pt x="8545859" y="230682"/>
                </a:cubicBezTo>
                <a:cubicBezTo>
                  <a:pt x="8557001" y="230682"/>
                  <a:pt x="8563389" y="236159"/>
                  <a:pt x="8563389" y="245408"/>
                </a:cubicBezTo>
                <a:lnTo>
                  <a:pt x="8582294" y="245408"/>
                </a:lnTo>
                <a:cubicBezTo>
                  <a:pt x="8582294" y="230180"/>
                  <a:pt x="8570762" y="214507"/>
                  <a:pt x="8545117" y="214507"/>
                </a:cubicBezTo>
                <a:close/>
                <a:moveTo>
                  <a:pt x="8107442" y="127322"/>
                </a:moveTo>
                <a:lnTo>
                  <a:pt x="8049894" y="227042"/>
                </a:lnTo>
                <a:lnTo>
                  <a:pt x="8107442" y="326762"/>
                </a:lnTo>
                <a:lnTo>
                  <a:pt x="7992309" y="326762"/>
                </a:lnTo>
                <a:lnTo>
                  <a:pt x="7934724" y="426482"/>
                </a:lnTo>
                <a:lnTo>
                  <a:pt x="8049895" y="426482"/>
                </a:lnTo>
                <a:lnTo>
                  <a:pt x="8107443" y="326763"/>
                </a:lnTo>
                <a:lnTo>
                  <a:pt x="8165009" y="426482"/>
                </a:lnTo>
                <a:lnTo>
                  <a:pt x="8280161" y="426482"/>
                </a:lnTo>
                <a:lnTo>
                  <a:pt x="8222575" y="326762"/>
                </a:lnTo>
                <a:lnTo>
                  <a:pt x="8107443" y="326762"/>
                </a:lnTo>
                <a:lnTo>
                  <a:pt x="8165009" y="227042"/>
                </a:lnTo>
                <a:close/>
                <a:moveTo>
                  <a:pt x="0" y="0"/>
                </a:moveTo>
                <a:lnTo>
                  <a:pt x="9143994" y="0"/>
                </a:lnTo>
                <a:lnTo>
                  <a:pt x="9143994" y="6857995"/>
                </a:lnTo>
                <a:lnTo>
                  <a:pt x="0" y="6857995"/>
                </a:lnTo>
                <a:close/>
              </a:path>
            </a:pathLst>
          </a:custGeom>
        </p:spPr>
        <p:txBody>
          <a:bodyPr wrap="square">
            <a:noAutofit/>
          </a:bodyPr>
          <a:lstStyle/>
          <a:p>
            <a:r>
              <a:rPr kumimoji="1" lang="ja-JP" altLang="en-US"/>
              <a:t>アイコンをクリックして図を追加</a:t>
            </a:r>
          </a:p>
        </p:txBody>
      </p:sp>
      <p:sp>
        <p:nvSpPr>
          <p:cNvPr id="110" name="Copyright">
            <a:extLst>
              <a:ext uri="{FF2B5EF4-FFF2-40B4-BE49-F238E27FC236}">
                <a16:creationId xmlns:a16="http://schemas.microsoft.com/office/drawing/2014/main" id="{3497D3D4-9930-4D65-9E3C-57425D0155C2}"/>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000000"/>
                </a:solidFill>
              </a:rPr>
              <a:t>©Mitsubishi</a:t>
            </a:r>
            <a:r>
              <a:rPr kumimoji="1" lang="ja-JP" altLang="en-US" sz="600" dirty="0">
                <a:solidFill>
                  <a:srgbClr val="000000"/>
                </a:solidFill>
              </a:rPr>
              <a:t> </a:t>
            </a:r>
            <a:r>
              <a:rPr kumimoji="1" lang="en-US" altLang="ja-JP" sz="600" dirty="0">
                <a:solidFill>
                  <a:srgbClr val="000000"/>
                </a:solidFill>
              </a:rPr>
              <a:t>Electric</a:t>
            </a:r>
            <a:r>
              <a:rPr kumimoji="1" lang="ja-JP" altLang="en-US" sz="600" dirty="0">
                <a:solidFill>
                  <a:srgbClr val="000000"/>
                </a:solidFill>
              </a:rPr>
              <a:t> </a:t>
            </a:r>
            <a:r>
              <a:rPr kumimoji="1" lang="en-US" altLang="ja-JP" sz="600" dirty="0">
                <a:solidFill>
                  <a:srgbClr val="000000"/>
                </a:solidFill>
              </a:rPr>
              <a:t>Corporation</a:t>
            </a:r>
            <a:endParaRPr kumimoji="1" lang="ja-JP" altLang="en-US" sz="600" dirty="0">
              <a:solidFill>
                <a:srgbClr val="000000"/>
              </a:solidFill>
            </a:endParaRPr>
          </a:p>
        </p:txBody>
      </p:sp>
      <p:grpSp>
        <p:nvGrpSpPr>
          <p:cNvPr id="305" name="ME Company Name JP with 0.1pt Outline">
            <a:extLst>
              <a:ext uri="{FF2B5EF4-FFF2-40B4-BE49-F238E27FC236}">
                <a16:creationId xmlns:a16="http://schemas.microsoft.com/office/drawing/2014/main" id="{07A122B4-3450-4EF3-A779-541BF4EB63D3}"/>
              </a:ext>
            </a:extLst>
          </p:cNvPr>
          <p:cNvGrpSpPr/>
          <p:nvPr/>
        </p:nvGrpSpPr>
        <p:grpSpPr>
          <a:xfrm>
            <a:off x="3960020" y="4967994"/>
            <a:ext cx="1225476" cy="152582"/>
            <a:chOff x="3960020" y="4967994"/>
            <a:chExt cx="1225476" cy="152582"/>
          </a:xfrm>
        </p:grpSpPr>
        <p:sp>
          <p:nvSpPr>
            <p:cNvPr id="306" name="Freeform: Shape 305">
              <a:extLst>
                <a:ext uri="{FF2B5EF4-FFF2-40B4-BE49-F238E27FC236}">
                  <a16:creationId xmlns:a16="http://schemas.microsoft.com/office/drawing/2014/main" id="{F24B4E83-6347-4257-B54B-C53367B4BC61}"/>
                </a:ext>
              </a:extLst>
            </p:cNvPr>
            <p:cNvSpPr/>
            <p:nvPr/>
          </p:nvSpPr>
          <p:spPr>
            <a:xfrm>
              <a:off x="3969357" y="4980927"/>
              <a:ext cx="124604" cy="14826"/>
            </a:xfrm>
            <a:custGeom>
              <a:avLst/>
              <a:gdLst>
                <a:gd name="connsiteX0" fmla="*/ 0 w 127351"/>
                <a:gd name="connsiteY0" fmla="*/ 0 h 15153"/>
                <a:gd name="connsiteX1" fmla="*/ 127352 w 127351"/>
                <a:gd name="connsiteY1" fmla="*/ 0 h 15153"/>
                <a:gd name="connsiteX2" fmla="*/ 127352 w 127351"/>
                <a:gd name="connsiteY2" fmla="*/ 15153 h 15153"/>
                <a:gd name="connsiteX3" fmla="*/ 0 w 127351"/>
                <a:gd name="connsiteY3" fmla="*/ 15153 h 15153"/>
              </a:gdLst>
              <a:ahLst/>
              <a:cxnLst>
                <a:cxn ang="0">
                  <a:pos x="connsiteX0" y="connsiteY0"/>
                </a:cxn>
                <a:cxn ang="0">
                  <a:pos x="connsiteX1" y="connsiteY1"/>
                </a:cxn>
                <a:cxn ang="0">
                  <a:pos x="connsiteX2" y="connsiteY2"/>
                </a:cxn>
                <a:cxn ang="0">
                  <a:pos x="connsiteX3" y="connsiteY3"/>
                </a:cxn>
              </a:cxnLst>
              <a:rect l="l" t="t" r="r" b="b"/>
              <a:pathLst>
                <a:path w="127351" h="15153">
                  <a:moveTo>
                    <a:pt x="0" y="0"/>
                  </a:moveTo>
                  <a:lnTo>
                    <a:pt x="127352" y="0"/>
                  </a:lnTo>
                  <a:lnTo>
                    <a:pt x="127352" y="15153"/>
                  </a:lnTo>
                  <a:lnTo>
                    <a:pt x="0" y="1515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7" name="Freeform: Shape 306">
              <a:extLst>
                <a:ext uri="{FF2B5EF4-FFF2-40B4-BE49-F238E27FC236}">
                  <a16:creationId xmlns:a16="http://schemas.microsoft.com/office/drawing/2014/main" id="{018927B7-64CA-49F1-A3BA-B27E8128BB20}"/>
                </a:ext>
              </a:extLst>
            </p:cNvPr>
            <p:cNvSpPr/>
            <p:nvPr/>
          </p:nvSpPr>
          <p:spPr>
            <a:xfrm>
              <a:off x="3974467" y="5034743"/>
              <a:ext cx="114320" cy="14952"/>
            </a:xfrm>
            <a:custGeom>
              <a:avLst/>
              <a:gdLst>
                <a:gd name="connsiteX0" fmla="*/ 0 w 116841"/>
                <a:gd name="connsiteY0" fmla="*/ 0 h 15282"/>
                <a:gd name="connsiteX1" fmla="*/ 116841 w 116841"/>
                <a:gd name="connsiteY1" fmla="*/ 0 h 15282"/>
                <a:gd name="connsiteX2" fmla="*/ 116841 w 116841"/>
                <a:gd name="connsiteY2" fmla="*/ 15282 h 15282"/>
                <a:gd name="connsiteX3" fmla="*/ 0 w 116841"/>
                <a:gd name="connsiteY3" fmla="*/ 15282 h 15282"/>
              </a:gdLst>
              <a:ahLst/>
              <a:cxnLst>
                <a:cxn ang="0">
                  <a:pos x="connsiteX0" y="connsiteY0"/>
                </a:cxn>
                <a:cxn ang="0">
                  <a:pos x="connsiteX1" y="connsiteY1"/>
                </a:cxn>
                <a:cxn ang="0">
                  <a:pos x="connsiteX2" y="connsiteY2"/>
                </a:cxn>
                <a:cxn ang="0">
                  <a:pos x="connsiteX3" y="connsiteY3"/>
                </a:cxn>
              </a:cxnLst>
              <a:rect l="l" t="t" r="r" b="b"/>
              <a:pathLst>
                <a:path w="116841" h="15282">
                  <a:moveTo>
                    <a:pt x="0" y="0"/>
                  </a:moveTo>
                  <a:lnTo>
                    <a:pt x="116841" y="0"/>
                  </a:lnTo>
                  <a:lnTo>
                    <a:pt x="116841" y="15282"/>
                  </a:lnTo>
                  <a:lnTo>
                    <a:pt x="0" y="1528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8" name="Freeform: Shape 307">
              <a:extLst>
                <a:ext uri="{FF2B5EF4-FFF2-40B4-BE49-F238E27FC236}">
                  <a16:creationId xmlns:a16="http://schemas.microsoft.com/office/drawing/2014/main" id="{958A3EC1-08C8-42E5-B78E-16942C271244}"/>
                </a:ext>
              </a:extLst>
            </p:cNvPr>
            <p:cNvSpPr/>
            <p:nvPr/>
          </p:nvSpPr>
          <p:spPr>
            <a:xfrm>
              <a:off x="3960020" y="5091587"/>
              <a:ext cx="143342" cy="15394"/>
            </a:xfrm>
            <a:custGeom>
              <a:avLst/>
              <a:gdLst>
                <a:gd name="connsiteX0" fmla="*/ 0 w 146503"/>
                <a:gd name="connsiteY0" fmla="*/ 0 h 15733"/>
                <a:gd name="connsiteX1" fmla="*/ 146503 w 146503"/>
                <a:gd name="connsiteY1" fmla="*/ 0 h 15733"/>
                <a:gd name="connsiteX2" fmla="*/ 146503 w 146503"/>
                <a:gd name="connsiteY2" fmla="*/ 15734 h 15733"/>
                <a:gd name="connsiteX3" fmla="*/ 0 w 146503"/>
                <a:gd name="connsiteY3" fmla="*/ 15734 h 15733"/>
              </a:gdLst>
              <a:ahLst/>
              <a:cxnLst>
                <a:cxn ang="0">
                  <a:pos x="connsiteX0" y="connsiteY0"/>
                </a:cxn>
                <a:cxn ang="0">
                  <a:pos x="connsiteX1" y="connsiteY1"/>
                </a:cxn>
                <a:cxn ang="0">
                  <a:pos x="connsiteX2" y="connsiteY2"/>
                </a:cxn>
                <a:cxn ang="0">
                  <a:pos x="connsiteX3" y="connsiteY3"/>
                </a:cxn>
              </a:cxnLst>
              <a:rect l="l" t="t" r="r" b="b"/>
              <a:pathLst>
                <a:path w="146503" h="15733">
                  <a:moveTo>
                    <a:pt x="0" y="0"/>
                  </a:moveTo>
                  <a:lnTo>
                    <a:pt x="146503" y="0"/>
                  </a:lnTo>
                  <a:lnTo>
                    <a:pt x="146503" y="15734"/>
                  </a:lnTo>
                  <a:lnTo>
                    <a:pt x="0" y="15734"/>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09" name="Freeform: Shape 308">
              <a:extLst>
                <a:ext uri="{FF2B5EF4-FFF2-40B4-BE49-F238E27FC236}">
                  <a16:creationId xmlns:a16="http://schemas.microsoft.com/office/drawing/2014/main" id="{82BC8B1B-06C8-4BAC-9D7E-D29573234490}"/>
                </a:ext>
              </a:extLst>
            </p:cNvPr>
            <p:cNvSpPr/>
            <p:nvPr/>
          </p:nvSpPr>
          <p:spPr>
            <a:xfrm>
              <a:off x="4736794" y="4968183"/>
              <a:ext cx="143784" cy="144932"/>
            </a:xfrm>
            <a:custGeom>
              <a:avLst/>
              <a:gdLst>
                <a:gd name="connsiteX0" fmla="*/ 128319 w 146954"/>
                <a:gd name="connsiteY0" fmla="*/ 121355 h 148128"/>
                <a:gd name="connsiteX1" fmla="*/ 117228 w 146954"/>
                <a:gd name="connsiteY1" fmla="*/ 120968 h 148128"/>
                <a:gd name="connsiteX2" fmla="*/ 106718 w 146954"/>
                <a:gd name="connsiteY2" fmla="*/ 86148 h 148128"/>
                <a:gd name="connsiteX3" fmla="*/ 101817 w 146954"/>
                <a:gd name="connsiteY3" fmla="*/ 41913 h 148128"/>
                <a:gd name="connsiteX4" fmla="*/ 141602 w 146954"/>
                <a:gd name="connsiteY4" fmla="*/ 41720 h 148128"/>
                <a:gd name="connsiteX5" fmla="*/ 141602 w 146954"/>
                <a:gd name="connsiteY5" fmla="*/ 26115 h 148128"/>
                <a:gd name="connsiteX6" fmla="*/ 125288 w 146954"/>
                <a:gd name="connsiteY6" fmla="*/ 26115 h 148128"/>
                <a:gd name="connsiteX7" fmla="*/ 136315 w 146954"/>
                <a:gd name="connsiteY7" fmla="*/ 18893 h 148128"/>
                <a:gd name="connsiteX8" fmla="*/ 119743 w 146954"/>
                <a:gd name="connsiteY8" fmla="*/ 0 h 148128"/>
                <a:gd name="connsiteX9" fmla="*/ 107491 w 146954"/>
                <a:gd name="connsiteY9" fmla="*/ 6384 h 148128"/>
                <a:gd name="connsiteX10" fmla="*/ 121742 w 146954"/>
                <a:gd name="connsiteY10" fmla="*/ 26051 h 148128"/>
                <a:gd name="connsiteX11" fmla="*/ 100914 w 146954"/>
                <a:gd name="connsiteY11" fmla="*/ 26115 h 148128"/>
                <a:gd name="connsiteX12" fmla="*/ 100334 w 146954"/>
                <a:gd name="connsiteY12" fmla="*/ 64 h 148128"/>
                <a:gd name="connsiteX13" fmla="*/ 84020 w 146954"/>
                <a:gd name="connsiteY13" fmla="*/ 64 h 148128"/>
                <a:gd name="connsiteX14" fmla="*/ 84665 w 146954"/>
                <a:gd name="connsiteY14" fmla="*/ 25986 h 148128"/>
                <a:gd name="connsiteX15" fmla="*/ 0 w 146954"/>
                <a:gd name="connsiteY15" fmla="*/ 25986 h 148128"/>
                <a:gd name="connsiteX16" fmla="*/ 0 w 146954"/>
                <a:gd name="connsiteY16" fmla="*/ 41720 h 148128"/>
                <a:gd name="connsiteX17" fmla="*/ 85825 w 146954"/>
                <a:gd name="connsiteY17" fmla="*/ 41720 h 148128"/>
                <a:gd name="connsiteX18" fmla="*/ 92596 w 146954"/>
                <a:gd name="connsiteY18" fmla="*/ 94788 h 148128"/>
                <a:gd name="connsiteX19" fmla="*/ 112650 w 146954"/>
                <a:gd name="connsiteY19" fmla="*/ 142892 h 148128"/>
                <a:gd name="connsiteX20" fmla="*/ 136057 w 146954"/>
                <a:gd name="connsiteY20" fmla="*/ 141215 h 148128"/>
                <a:gd name="connsiteX21" fmla="*/ 146954 w 146954"/>
                <a:gd name="connsiteY21" fmla="*/ 115100 h 148128"/>
                <a:gd name="connsiteX22" fmla="*/ 135025 w 146954"/>
                <a:gd name="connsiteY22" fmla="*/ 99173 h 148128"/>
                <a:gd name="connsiteX23" fmla="*/ 128319 w 146954"/>
                <a:gd name="connsiteY23" fmla="*/ 121355 h 1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954" h="148128">
                  <a:moveTo>
                    <a:pt x="128319" y="121355"/>
                  </a:moveTo>
                  <a:cubicBezTo>
                    <a:pt x="128319" y="121355"/>
                    <a:pt x="123805" y="135025"/>
                    <a:pt x="117228" y="120968"/>
                  </a:cubicBezTo>
                  <a:cubicBezTo>
                    <a:pt x="117228" y="120968"/>
                    <a:pt x="110200" y="107104"/>
                    <a:pt x="106718" y="86148"/>
                  </a:cubicBezTo>
                  <a:cubicBezTo>
                    <a:pt x="106718" y="86148"/>
                    <a:pt x="103042" y="60871"/>
                    <a:pt x="101817" y="41913"/>
                  </a:cubicBezTo>
                  <a:lnTo>
                    <a:pt x="141602" y="41720"/>
                  </a:lnTo>
                  <a:lnTo>
                    <a:pt x="141602" y="26115"/>
                  </a:lnTo>
                  <a:lnTo>
                    <a:pt x="125288" y="26115"/>
                  </a:lnTo>
                  <a:lnTo>
                    <a:pt x="136315" y="18893"/>
                  </a:lnTo>
                  <a:cubicBezTo>
                    <a:pt x="133736" y="14508"/>
                    <a:pt x="122903" y="1805"/>
                    <a:pt x="119743" y="0"/>
                  </a:cubicBezTo>
                  <a:lnTo>
                    <a:pt x="107491" y="6384"/>
                  </a:lnTo>
                  <a:cubicBezTo>
                    <a:pt x="107491" y="6384"/>
                    <a:pt x="121419" y="21924"/>
                    <a:pt x="121742" y="26051"/>
                  </a:cubicBezTo>
                  <a:lnTo>
                    <a:pt x="100914" y="26115"/>
                  </a:lnTo>
                  <a:cubicBezTo>
                    <a:pt x="100721" y="18958"/>
                    <a:pt x="99947" y="7157"/>
                    <a:pt x="100334" y="64"/>
                  </a:cubicBezTo>
                  <a:lnTo>
                    <a:pt x="84020" y="64"/>
                  </a:lnTo>
                  <a:cubicBezTo>
                    <a:pt x="84020" y="64"/>
                    <a:pt x="84149" y="13283"/>
                    <a:pt x="84665" y="25986"/>
                  </a:cubicBezTo>
                  <a:lnTo>
                    <a:pt x="0" y="25986"/>
                  </a:lnTo>
                  <a:lnTo>
                    <a:pt x="0" y="41720"/>
                  </a:lnTo>
                  <a:lnTo>
                    <a:pt x="85825" y="41720"/>
                  </a:lnTo>
                  <a:cubicBezTo>
                    <a:pt x="86986" y="58291"/>
                    <a:pt x="89630" y="86083"/>
                    <a:pt x="92596" y="94788"/>
                  </a:cubicBezTo>
                  <a:cubicBezTo>
                    <a:pt x="92596" y="94788"/>
                    <a:pt x="98013" y="128835"/>
                    <a:pt x="112650" y="142892"/>
                  </a:cubicBezTo>
                  <a:cubicBezTo>
                    <a:pt x="112650" y="142892"/>
                    <a:pt x="124321" y="155723"/>
                    <a:pt x="136057" y="141215"/>
                  </a:cubicBezTo>
                  <a:cubicBezTo>
                    <a:pt x="136057" y="141215"/>
                    <a:pt x="141860" y="133348"/>
                    <a:pt x="146954" y="115100"/>
                  </a:cubicBezTo>
                  <a:lnTo>
                    <a:pt x="135025" y="99173"/>
                  </a:lnTo>
                  <a:cubicBezTo>
                    <a:pt x="135154" y="99108"/>
                    <a:pt x="132317" y="111747"/>
                    <a:pt x="128319" y="121355"/>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0" name="Freeform: Shape 309">
              <a:extLst>
                <a:ext uri="{FF2B5EF4-FFF2-40B4-BE49-F238E27FC236}">
                  <a16:creationId xmlns:a16="http://schemas.microsoft.com/office/drawing/2014/main" id="{2D5A5DEC-98CA-40FB-BCAD-7879053F39EC}"/>
                </a:ext>
              </a:extLst>
            </p:cNvPr>
            <p:cNvSpPr/>
            <p:nvPr/>
          </p:nvSpPr>
          <p:spPr>
            <a:xfrm>
              <a:off x="4736920" y="5030011"/>
              <a:ext cx="80125" cy="77916"/>
            </a:xfrm>
            <a:custGeom>
              <a:avLst/>
              <a:gdLst>
                <a:gd name="connsiteX0" fmla="*/ 49974 w 81892"/>
                <a:gd name="connsiteY0" fmla="*/ 15411 h 79634"/>
                <a:gd name="connsiteX1" fmla="*/ 77185 w 81892"/>
                <a:gd name="connsiteY1" fmla="*/ 15411 h 79634"/>
                <a:gd name="connsiteX2" fmla="*/ 77185 w 81892"/>
                <a:gd name="connsiteY2" fmla="*/ 0 h 79634"/>
                <a:gd name="connsiteX3" fmla="*/ 5932 w 81892"/>
                <a:gd name="connsiteY3" fmla="*/ 0 h 79634"/>
                <a:gd name="connsiteX4" fmla="*/ 5932 w 81892"/>
                <a:gd name="connsiteY4" fmla="*/ 15411 h 79634"/>
                <a:gd name="connsiteX5" fmla="*/ 34433 w 81892"/>
                <a:gd name="connsiteY5" fmla="*/ 15411 h 79634"/>
                <a:gd name="connsiteX6" fmla="*/ 34433 w 81892"/>
                <a:gd name="connsiteY6" fmla="*/ 58549 h 79634"/>
                <a:gd name="connsiteX7" fmla="*/ 0 w 81892"/>
                <a:gd name="connsiteY7" fmla="*/ 62999 h 79634"/>
                <a:gd name="connsiteX8" fmla="*/ 1805 w 81892"/>
                <a:gd name="connsiteY8" fmla="*/ 79635 h 79634"/>
                <a:gd name="connsiteX9" fmla="*/ 81892 w 81892"/>
                <a:gd name="connsiteY9" fmla="*/ 63708 h 79634"/>
                <a:gd name="connsiteX10" fmla="*/ 81892 w 81892"/>
                <a:gd name="connsiteY10" fmla="*/ 47974 h 79634"/>
                <a:gd name="connsiteX11" fmla="*/ 49974 w 81892"/>
                <a:gd name="connsiteY11" fmla="*/ 55583 h 79634"/>
                <a:gd name="connsiteX12" fmla="*/ 49974 w 81892"/>
                <a:gd name="connsiteY12" fmla="*/ 15411 h 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92" h="79634">
                  <a:moveTo>
                    <a:pt x="49974" y="15411"/>
                  </a:moveTo>
                  <a:lnTo>
                    <a:pt x="77185" y="15411"/>
                  </a:lnTo>
                  <a:lnTo>
                    <a:pt x="77185" y="0"/>
                  </a:lnTo>
                  <a:lnTo>
                    <a:pt x="5932" y="0"/>
                  </a:lnTo>
                  <a:lnTo>
                    <a:pt x="5932" y="15411"/>
                  </a:lnTo>
                  <a:lnTo>
                    <a:pt x="34433" y="15411"/>
                  </a:lnTo>
                  <a:lnTo>
                    <a:pt x="34433" y="58549"/>
                  </a:lnTo>
                  <a:cubicBezTo>
                    <a:pt x="19860" y="61129"/>
                    <a:pt x="9608" y="62096"/>
                    <a:pt x="0" y="62999"/>
                  </a:cubicBezTo>
                  <a:lnTo>
                    <a:pt x="1805" y="79635"/>
                  </a:lnTo>
                  <a:cubicBezTo>
                    <a:pt x="1805" y="79635"/>
                    <a:pt x="59388" y="70608"/>
                    <a:pt x="81892" y="63708"/>
                  </a:cubicBezTo>
                  <a:lnTo>
                    <a:pt x="81892" y="47974"/>
                  </a:lnTo>
                  <a:cubicBezTo>
                    <a:pt x="81892" y="47974"/>
                    <a:pt x="68673" y="51972"/>
                    <a:pt x="49974" y="55583"/>
                  </a:cubicBezTo>
                  <a:lnTo>
                    <a:pt x="49974" y="1541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1" name="Freeform: Shape 310">
              <a:extLst>
                <a:ext uri="{FF2B5EF4-FFF2-40B4-BE49-F238E27FC236}">
                  <a16:creationId xmlns:a16="http://schemas.microsoft.com/office/drawing/2014/main" id="{9EB3EF47-5362-4688-8720-E645AF11FA87}"/>
                </a:ext>
              </a:extLst>
            </p:cNvPr>
            <p:cNvSpPr/>
            <p:nvPr/>
          </p:nvSpPr>
          <p:spPr>
            <a:xfrm>
              <a:off x="4888149" y="4968309"/>
              <a:ext cx="146371" cy="56907"/>
            </a:xfrm>
            <a:custGeom>
              <a:avLst/>
              <a:gdLst>
                <a:gd name="connsiteX0" fmla="*/ 38238 w 149598"/>
                <a:gd name="connsiteY0" fmla="*/ 43203 h 58162"/>
                <a:gd name="connsiteX1" fmla="*/ 75250 w 149598"/>
                <a:gd name="connsiteY1" fmla="*/ 14831 h 58162"/>
                <a:gd name="connsiteX2" fmla="*/ 112650 w 149598"/>
                <a:gd name="connsiteY2" fmla="*/ 43203 h 58162"/>
                <a:gd name="connsiteX3" fmla="*/ 38238 w 149598"/>
                <a:gd name="connsiteY3" fmla="*/ 43203 h 58162"/>
                <a:gd name="connsiteX4" fmla="*/ 82279 w 149598"/>
                <a:gd name="connsiteY4" fmla="*/ 0 h 58162"/>
                <a:gd name="connsiteX5" fmla="*/ 66803 w 149598"/>
                <a:gd name="connsiteY5" fmla="*/ 0 h 58162"/>
                <a:gd name="connsiteX6" fmla="*/ 0 w 149598"/>
                <a:gd name="connsiteY6" fmla="*/ 42816 h 58162"/>
                <a:gd name="connsiteX7" fmla="*/ 7544 w 149598"/>
                <a:gd name="connsiteY7" fmla="*/ 58163 h 58162"/>
                <a:gd name="connsiteX8" fmla="*/ 31725 w 149598"/>
                <a:gd name="connsiteY8" fmla="*/ 47136 h 58162"/>
                <a:gd name="connsiteX9" fmla="*/ 31725 w 149598"/>
                <a:gd name="connsiteY9" fmla="*/ 57002 h 58162"/>
                <a:gd name="connsiteX10" fmla="*/ 117744 w 149598"/>
                <a:gd name="connsiteY10" fmla="*/ 57002 h 58162"/>
                <a:gd name="connsiteX11" fmla="*/ 117744 w 149598"/>
                <a:gd name="connsiteY11" fmla="*/ 45524 h 58162"/>
                <a:gd name="connsiteX12" fmla="*/ 142763 w 149598"/>
                <a:gd name="connsiteY12" fmla="*/ 55132 h 58162"/>
                <a:gd name="connsiteX13" fmla="*/ 149598 w 149598"/>
                <a:gd name="connsiteY13" fmla="*/ 40946 h 58162"/>
                <a:gd name="connsiteX14" fmla="*/ 82279 w 149598"/>
                <a:gd name="connsiteY14" fmla="*/ 0 h 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598" h="58162">
                  <a:moveTo>
                    <a:pt x="38238" y="43203"/>
                  </a:moveTo>
                  <a:cubicBezTo>
                    <a:pt x="56164" y="33659"/>
                    <a:pt x="75250" y="14831"/>
                    <a:pt x="75250" y="14831"/>
                  </a:cubicBezTo>
                  <a:cubicBezTo>
                    <a:pt x="87760" y="29275"/>
                    <a:pt x="112650" y="43203"/>
                    <a:pt x="112650" y="43203"/>
                  </a:cubicBezTo>
                  <a:lnTo>
                    <a:pt x="38238" y="43203"/>
                  </a:lnTo>
                  <a:close/>
                  <a:moveTo>
                    <a:pt x="82279" y="0"/>
                  </a:moveTo>
                  <a:lnTo>
                    <a:pt x="66803" y="0"/>
                  </a:lnTo>
                  <a:cubicBezTo>
                    <a:pt x="66803" y="0"/>
                    <a:pt x="47265" y="28372"/>
                    <a:pt x="0" y="42816"/>
                  </a:cubicBezTo>
                  <a:cubicBezTo>
                    <a:pt x="0" y="42816"/>
                    <a:pt x="6126" y="57195"/>
                    <a:pt x="7544" y="58163"/>
                  </a:cubicBezTo>
                  <a:cubicBezTo>
                    <a:pt x="7544" y="58163"/>
                    <a:pt x="23471" y="51585"/>
                    <a:pt x="31725" y="47136"/>
                  </a:cubicBezTo>
                  <a:lnTo>
                    <a:pt x="31725" y="57002"/>
                  </a:lnTo>
                  <a:lnTo>
                    <a:pt x="117744" y="57002"/>
                  </a:lnTo>
                  <a:lnTo>
                    <a:pt x="117744" y="45524"/>
                  </a:lnTo>
                  <a:cubicBezTo>
                    <a:pt x="117744" y="45524"/>
                    <a:pt x="125611" y="49586"/>
                    <a:pt x="142763" y="55132"/>
                  </a:cubicBezTo>
                  <a:lnTo>
                    <a:pt x="149598" y="40946"/>
                  </a:lnTo>
                  <a:cubicBezTo>
                    <a:pt x="149534" y="41010"/>
                    <a:pt x="108846" y="31145"/>
                    <a:pt x="82279" y="0"/>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2" name="Freeform: Shape 311">
              <a:extLst>
                <a:ext uri="{FF2B5EF4-FFF2-40B4-BE49-F238E27FC236}">
                  <a16:creationId xmlns:a16="http://schemas.microsoft.com/office/drawing/2014/main" id="{ED831832-D5E3-4736-93D9-F472552A2FE4}"/>
                </a:ext>
              </a:extLst>
            </p:cNvPr>
            <p:cNvSpPr/>
            <p:nvPr/>
          </p:nvSpPr>
          <p:spPr>
            <a:xfrm>
              <a:off x="4894584" y="5039664"/>
              <a:ext cx="134257" cy="70976"/>
            </a:xfrm>
            <a:custGeom>
              <a:avLst/>
              <a:gdLst>
                <a:gd name="connsiteX0" fmla="*/ 95240 w 137217"/>
                <a:gd name="connsiteY0" fmla="*/ 20634 h 72541"/>
                <a:gd name="connsiteX1" fmla="*/ 83246 w 137217"/>
                <a:gd name="connsiteY1" fmla="*/ 29081 h 72541"/>
                <a:gd name="connsiteX2" fmla="*/ 101366 w 137217"/>
                <a:gd name="connsiteY2" fmla="*/ 46943 h 72541"/>
                <a:gd name="connsiteX3" fmla="*/ 43267 w 137217"/>
                <a:gd name="connsiteY3" fmla="*/ 52101 h 72541"/>
                <a:gd name="connsiteX4" fmla="*/ 62870 w 137217"/>
                <a:gd name="connsiteY4" fmla="*/ 14702 h 72541"/>
                <a:gd name="connsiteX5" fmla="*/ 136508 w 137217"/>
                <a:gd name="connsiteY5" fmla="*/ 14702 h 72541"/>
                <a:gd name="connsiteX6" fmla="*/ 136508 w 137217"/>
                <a:gd name="connsiteY6" fmla="*/ 0 h 72541"/>
                <a:gd name="connsiteX7" fmla="*/ 0 w 137217"/>
                <a:gd name="connsiteY7" fmla="*/ 0 h 72541"/>
                <a:gd name="connsiteX8" fmla="*/ 0 w 137217"/>
                <a:gd name="connsiteY8" fmla="*/ 14702 h 72541"/>
                <a:gd name="connsiteX9" fmla="*/ 44879 w 137217"/>
                <a:gd name="connsiteY9" fmla="*/ 14702 h 72541"/>
                <a:gd name="connsiteX10" fmla="*/ 24825 w 137217"/>
                <a:gd name="connsiteY10" fmla="*/ 52617 h 72541"/>
                <a:gd name="connsiteX11" fmla="*/ 3546 w 137217"/>
                <a:gd name="connsiteY11" fmla="*/ 53520 h 72541"/>
                <a:gd name="connsiteX12" fmla="*/ 6448 w 137217"/>
                <a:gd name="connsiteY12" fmla="*/ 69189 h 72541"/>
                <a:gd name="connsiteX13" fmla="*/ 112779 w 137217"/>
                <a:gd name="connsiteY13" fmla="*/ 59259 h 72541"/>
                <a:gd name="connsiteX14" fmla="*/ 124773 w 137217"/>
                <a:gd name="connsiteY14" fmla="*/ 72542 h 72541"/>
                <a:gd name="connsiteX15" fmla="*/ 137218 w 137217"/>
                <a:gd name="connsiteY15" fmla="*/ 62612 h 72541"/>
                <a:gd name="connsiteX16" fmla="*/ 95240 w 137217"/>
                <a:gd name="connsiteY16" fmla="*/ 20634 h 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17" h="72541">
                  <a:moveTo>
                    <a:pt x="95240" y="20634"/>
                  </a:moveTo>
                  <a:lnTo>
                    <a:pt x="83246" y="29081"/>
                  </a:lnTo>
                  <a:cubicBezTo>
                    <a:pt x="83246" y="29081"/>
                    <a:pt x="94144" y="38496"/>
                    <a:pt x="101366" y="46943"/>
                  </a:cubicBezTo>
                  <a:cubicBezTo>
                    <a:pt x="101366" y="46943"/>
                    <a:pt x="75573" y="50876"/>
                    <a:pt x="43267" y="52101"/>
                  </a:cubicBezTo>
                  <a:cubicBezTo>
                    <a:pt x="43267" y="52101"/>
                    <a:pt x="53971" y="33724"/>
                    <a:pt x="62870" y="14702"/>
                  </a:cubicBezTo>
                  <a:lnTo>
                    <a:pt x="136508" y="14702"/>
                  </a:lnTo>
                  <a:lnTo>
                    <a:pt x="136508" y="0"/>
                  </a:lnTo>
                  <a:lnTo>
                    <a:pt x="0" y="0"/>
                  </a:lnTo>
                  <a:lnTo>
                    <a:pt x="0" y="14702"/>
                  </a:lnTo>
                  <a:lnTo>
                    <a:pt x="44879" y="14702"/>
                  </a:lnTo>
                  <a:cubicBezTo>
                    <a:pt x="44879" y="14702"/>
                    <a:pt x="33788" y="40817"/>
                    <a:pt x="24825" y="52617"/>
                  </a:cubicBezTo>
                  <a:cubicBezTo>
                    <a:pt x="24825" y="52617"/>
                    <a:pt x="5158" y="53907"/>
                    <a:pt x="3546" y="53520"/>
                  </a:cubicBezTo>
                  <a:lnTo>
                    <a:pt x="6448" y="69189"/>
                  </a:lnTo>
                  <a:cubicBezTo>
                    <a:pt x="6448" y="69189"/>
                    <a:pt x="88534" y="65191"/>
                    <a:pt x="112779" y="59259"/>
                  </a:cubicBezTo>
                  <a:cubicBezTo>
                    <a:pt x="112779" y="59259"/>
                    <a:pt x="122129" y="69447"/>
                    <a:pt x="124773" y="72542"/>
                  </a:cubicBezTo>
                  <a:lnTo>
                    <a:pt x="137218" y="62612"/>
                  </a:lnTo>
                  <a:cubicBezTo>
                    <a:pt x="137218" y="62612"/>
                    <a:pt x="110393" y="31467"/>
                    <a:pt x="95240" y="2063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3" name="Freeform: Shape 312">
              <a:extLst>
                <a:ext uri="{FF2B5EF4-FFF2-40B4-BE49-F238E27FC236}">
                  <a16:creationId xmlns:a16="http://schemas.microsoft.com/office/drawing/2014/main" id="{8B18930C-372E-4E93-91A6-AD14FA51E258}"/>
                </a:ext>
              </a:extLst>
            </p:cNvPr>
            <p:cNvSpPr/>
            <p:nvPr/>
          </p:nvSpPr>
          <p:spPr>
            <a:xfrm>
              <a:off x="5039504" y="4968183"/>
              <a:ext cx="72869" cy="145928"/>
            </a:xfrm>
            <a:custGeom>
              <a:avLst/>
              <a:gdLst>
                <a:gd name="connsiteX0" fmla="*/ 74477 w 74476"/>
                <a:gd name="connsiteY0" fmla="*/ 91242 h 149146"/>
                <a:gd name="connsiteX1" fmla="*/ 48684 w 74476"/>
                <a:gd name="connsiteY1" fmla="*/ 67899 h 149146"/>
                <a:gd name="connsiteX2" fmla="*/ 65062 w 74476"/>
                <a:gd name="connsiteY2" fmla="*/ 39140 h 149146"/>
                <a:gd name="connsiteX3" fmla="*/ 65062 w 74476"/>
                <a:gd name="connsiteY3" fmla="*/ 25341 h 149146"/>
                <a:gd name="connsiteX4" fmla="*/ 42945 w 74476"/>
                <a:gd name="connsiteY4" fmla="*/ 25341 h 149146"/>
                <a:gd name="connsiteX5" fmla="*/ 42945 w 74476"/>
                <a:gd name="connsiteY5" fmla="*/ 0 h 149146"/>
                <a:gd name="connsiteX6" fmla="*/ 27598 w 74476"/>
                <a:gd name="connsiteY6" fmla="*/ 0 h 149146"/>
                <a:gd name="connsiteX7" fmla="*/ 27598 w 74476"/>
                <a:gd name="connsiteY7" fmla="*/ 25148 h 149146"/>
                <a:gd name="connsiteX8" fmla="*/ 3675 w 74476"/>
                <a:gd name="connsiteY8" fmla="*/ 25148 h 149146"/>
                <a:gd name="connsiteX9" fmla="*/ 3675 w 74476"/>
                <a:gd name="connsiteY9" fmla="*/ 40301 h 149146"/>
                <a:gd name="connsiteX10" fmla="*/ 48877 w 74476"/>
                <a:gd name="connsiteY10" fmla="*/ 40301 h 149146"/>
                <a:gd name="connsiteX11" fmla="*/ 0 w 74476"/>
                <a:gd name="connsiteY11" fmla="*/ 95240 h 149146"/>
                <a:gd name="connsiteX12" fmla="*/ 6513 w 74476"/>
                <a:gd name="connsiteY12" fmla="*/ 110715 h 149146"/>
                <a:gd name="connsiteX13" fmla="*/ 29081 w 74476"/>
                <a:gd name="connsiteY13" fmla="*/ 90661 h 149146"/>
                <a:gd name="connsiteX14" fmla="*/ 29081 w 74476"/>
                <a:gd name="connsiteY14" fmla="*/ 149146 h 149146"/>
                <a:gd name="connsiteX15" fmla="*/ 43461 w 74476"/>
                <a:gd name="connsiteY15" fmla="*/ 149146 h 149146"/>
                <a:gd name="connsiteX16" fmla="*/ 43461 w 74476"/>
                <a:gd name="connsiteY16" fmla="*/ 83117 h 149146"/>
                <a:gd name="connsiteX17" fmla="*/ 65643 w 74476"/>
                <a:gd name="connsiteY17" fmla="*/ 103429 h 149146"/>
                <a:gd name="connsiteX18" fmla="*/ 74477 w 74476"/>
                <a:gd name="connsiteY18" fmla="*/ 91242 h 1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476" h="149146">
                  <a:moveTo>
                    <a:pt x="74477" y="91242"/>
                  </a:moveTo>
                  <a:cubicBezTo>
                    <a:pt x="74477" y="91242"/>
                    <a:pt x="51328" y="73767"/>
                    <a:pt x="48684" y="67899"/>
                  </a:cubicBezTo>
                  <a:cubicBezTo>
                    <a:pt x="48684" y="67899"/>
                    <a:pt x="63515" y="46104"/>
                    <a:pt x="65062" y="39140"/>
                  </a:cubicBezTo>
                  <a:lnTo>
                    <a:pt x="65062" y="25341"/>
                  </a:lnTo>
                  <a:lnTo>
                    <a:pt x="42945" y="25341"/>
                  </a:lnTo>
                  <a:lnTo>
                    <a:pt x="42945" y="0"/>
                  </a:lnTo>
                  <a:lnTo>
                    <a:pt x="27598" y="0"/>
                  </a:lnTo>
                  <a:lnTo>
                    <a:pt x="27598" y="25148"/>
                  </a:lnTo>
                  <a:lnTo>
                    <a:pt x="3675" y="25148"/>
                  </a:lnTo>
                  <a:lnTo>
                    <a:pt x="3675" y="40301"/>
                  </a:lnTo>
                  <a:lnTo>
                    <a:pt x="48877" y="40301"/>
                  </a:lnTo>
                  <a:cubicBezTo>
                    <a:pt x="48877" y="40301"/>
                    <a:pt x="36432" y="69318"/>
                    <a:pt x="0" y="95240"/>
                  </a:cubicBezTo>
                  <a:lnTo>
                    <a:pt x="6513" y="110715"/>
                  </a:lnTo>
                  <a:cubicBezTo>
                    <a:pt x="6513" y="110715"/>
                    <a:pt x="23987" y="96465"/>
                    <a:pt x="29081" y="90661"/>
                  </a:cubicBezTo>
                  <a:lnTo>
                    <a:pt x="29081" y="149146"/>
                  </a:lnTo>
                  <a:lnTo>
                    <a:pt x="43461" y="149146"/>
                  </a:lnTo>
                  <a:lnTo>
                    <a:pt x="43461" y="83117"/>
                  </a:lnTo>
                  <a:cubicBezTo>
                    <a:pt x="43461" y="83117"/>
                    <a:pt x="57002" y="97883"/>
                    <a:pt x="65643" y="103429"/>
                  </a:cubicBezTo>
                  <a:lnTo>
                    <a:pt x="74477" y="9124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4" name="Freeform: Shape 313">
              <a:extLst>
                <a:ext uri="{FF2B5EF4-FFF2-40B4-BE49-F238E27FC236}">
                  <a16:creationId xmlns:a16="http://schemas.microsoft.com/office/drawing/2014/main" id="{C041EE5B-D6D4-461E-9F68-66AB4C1AD538}"/>
                </a:ext>
              </a:extLst>
            </p:cNvPr>
            <p:cNvSpPr/>
            <p:nvPr/>
          </p:nvSpPr>
          <p:spPr>
            <a:xfrm>
              <a:off x="5099062" y="4970012"/>
              <a:ext cx="86434" cy="137599"/>
            </a:xfrm>
            <a:custGeom>
              <a:avLst/>
              <a:gdLst>
                <a:gd name="connsiteX0" fmla="*/ 53262 w 88340"/>
                <a:gd name="connsiteY0" fmla="*/ 125933 h 140634"/>
                <a:gd name="connsiteX1" fmla="*/ 53262 w 88340"/>
                <a:gd name="connsiteY1" fmla="*/ 52359 h 140634"/>
                <a:gd name="connsiteX2" fmla="*/ 83827 w 88340"/>
                <a:gd name="connsiteY2" fmla="*/ 52359 h 140634"/>
                <a:gd name="connsiteX3" fmla="*/ 83827 w 88340"/>
                <a:gd name="connsiteY3" fmla="*/ 37528 h 140634"/>
                <a:gd name="connsiteX4" fmla="*/ 53262 w 88340"/>
                <a:gd name="connsiteY4" fmla="*/ 37528 h 140634"/>
                <a:gd name="connsiteX5" fmla="*/ 53262 w 88340"/>
                <a:gd name="connsiteY5" fmla="*/ 0 h 140634"/>
                <a:gd name="connsiteX6" fmla="*/ 37915 w 88340"/>
                <a:gd name="connsiteY6" fmla="*/ 0 h 140634"/>
                <a:gd name="connsiteX7" fmla="*/ 37915 w 88340"/>
                <a:gd name="connsiteY7" fmla="*/ 37528 h 140634"/>
                <a:gd name="connsiteX8" fmla="*/ 9157 w 88340"/>
                <a:gd name="connsiteY8" fmla="*/ 37528 h 140634"/>
                <a:gd name="connsiteX9" fmla="*/ 9157 w 88340"/>
                <a:gd name="connsiteY9" fmla="*/ 52359 h 140634"/>
                <a:gd name="connsiteX10" fmla="*/ 37915 w 88340"/>
                <a:gd name="connsiteY10" fmla="*/ 52359 h 140634"/>
                <a:gd name="connsiteX11" fmla="*/ 37915 w 88340"/>
                <a:gd name="connsiteY11" fmla="*/ 125933 h 140634"/>
                <a:gd name="connsiteX12" fmla="*/ 0 w 88340"/>
                <a:gd name="connsiteY12" fmla="*/ 125933 h 140634"/>
                <a:gd name="connsiteX13" fmla="*/ 0 w 88340"/>
                <a:gd name="connsiteY13" fmla="*/ 140635 h 140634"/>
                <a:gd name="connsiteX14" fmla="*/ 88340 w 88340"/>
                <a:gd name="connsiteY14" fmla="*/ 140635 h 140634"/>
                <a:gd name="connsiteX15" fmla="*/ 88340 w 88340"/>
                <a:gd name="connsiteY15" fmla="*/ 125933 h 14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40" h="140634">
                  <a:moveTo>
                    <a:pt x="53262" y="125933"/>
                  </a:moveTo>
                  <a:lnTo>
                    <a:pt x="53262" y="52359"/>
                  </a:lnTo>
                  <a:lnTo>
                    <a:pt x="83827" y="52359"/>
                  </a:lnTo>
                  <a:lnTo>
                    <a:pt x="83827" y="37528"/>
                  </a:lnTo>
                  <a:lnTo>
                    <a:pt x="53262" y="37528"/>
                  </a:lnTo>
                  <a:lnTo>
                    <a:pt x="53262" y="0"/>
                  </a:lnTo>
                  <a:lnTo>
                    <a:pt x="37915" y="0"/>
                  </a:lnTo>
                  <a:lnTo>
                    <a:pt x="37915" y="37528"/>
                  </a:lnTo>
                  <a:lnTo>
                    <a:pt x="9157" y="37528"/>
                  </a:lnTo>
                  <a:lnTo>
                    <a:pt x="9157" y="52359"/>
                  </a:lnTo>
                  <a:lnTo>
                    <a:pt x="37915" y="52359"/>
                  </a:lnTo>
                  <a:lnTo>
                    <a:pt x="37915" y="125933"/>
                  </a:lnTo>
                  <a:lnTo>
                    <a:pt x="0" y="125933"/>
                  </a:lnTo>
                  <a:lnTo>
                    <a:pt x="0" y="140635"/>
                  </a:lnTo>
                  <a:lnTo>
                    <a:pt x="88340" y="140635"/>
                  </a:lnTo>
                  <a:lnTo>
                    <a:pt x="88340" y="12593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5" name="Freeform: Shape 314">
              <a:extLst>
                <a:ext uri="{FF2B5EF4-FFF2-40B4-BE49-F238E27FC236}">
                  <a16:creationId xmlns:a16="http://schemas.microsoft.com/office/drawing/2014/main" id="{F9122820-2F0F-4785-95C6-8D98AB35A6A3}"/>
                </a:ext>
              </a:extLst>
            </p:cNvPr>
            <p:cNvSpPr/>
            <p:nvPr/>
          </p:nvSpPr>
          <p:spPr>
            <a:xfrm>
              <a:off x="4114908" y="4996700"/>
              <a:ext cx="143910" cy="71797"/>
            </a:xfrm>
            <a:custGeom>
              <a:avLst/>
              <a:gdLst>
                <a:gd name="connsiteX0" fmla="*/ 0 w 147083"/>
                <a:gd name="connsiteY0" fmla="*/ 60032 h 73380"/>
                <a:gd name="connsiteX1" fmla="*/ 6900 w 147083"/>
                <a:gd name="connsiteY1" fmla="*/ 73380 h 73380"/>
                <a:gd name="connsiteX2" fmla="*/ 64095 w 147083"/>
                <a:gd name="connsiteY2" fmla="*/ 40366 h 73380"/>
                <a:gd name="connsiteX3" fmla="*/ 85310 w 147083"/>
                <a:gd name="connsiteY3" fmla="*/ 40366 h 73380"/>
                <a:gd name="connsiteX4" fmla="*/ 85374 w 147083"/>
                <a:gd name="connsiteY4" fmla="*/ 53713 h 73380"/>
                <a:gd name="connsiteX5" fmla="*/ 96594 w 147083"/>
                <a:gd name="connsiteY5" fmla="*/ 62805 h 73380"/>
                <a:gd name="connsiteX6" fmla="*/ 130834 w 147083"/>
                <a:gd name="connsiteY6" fmla="*/ 62805 h 73380"/>
                <a:gd name="connsiteX7" fmla="*/ 145149 w 147083"/>
                <a:gd name="connsiteY7" fmla="*/ 51779 h 73380"/>
                <a:gd name="connsiteX8" fmla="*/ 145729 w 147083"/>
                <a:gd name="connsiteY8" fmla="*/ 47716 h 73380"/>
                <a:gd name="connsiteX9" fmla="*/ 130318 w 147083"/>
                <a:gd name="connsiteY9" fmla="*/ 43074 h 73380"/>
                <a:gd name="connsiteX10" fmla="*/ 129544 w 147083"/>
                <a:gd name="connsiteY10" fmla="*/ 48232 h 73380"/>
                <a:gd name="connsiteX11" fmla="*/ 124321 w 147083"/>
                <a:gd name="connsiteY11" fmla="*/ 51650 h 73380"/>
                <a:gd name="connsiteX12" fmla="*/ 104783 w 147083"/>
                <a:gd name="connsiteY12" fmla="*/ 51650 h 73380"/>
                <a:gd name="connsiteX13" fmla="*/ 99883 w 147083"/>
                <a:gd name="connsiteY13" fmla="*/ 47974 h 73380"/>
                <a:gd name="connsiteX14" fmla="*/ 99883 w 147083"/>
                <a:gd name="connsiteY14" fmla="*/ 40301 h 73380"/>
                <a:gd name="connsiteX15" fmla="*/ 147083 w 147083"/>
                <a:gd name="connsiteY15" fmla="*/ 40301 h 73380"/>
                <a:gd name="connsiteX16" fmla="*/ 147083 w 147083"/>
                <a:gd name="connsiteY16" fmla="*/ 28565 h 73380"/>
                <a:gd name="connsiteX17" fmla="*/ 81699 w 147083"/>
                <a:gd name="connsiteY17" fmla="*/ 28565 h 73380"/>
                <a:gd name="connsiteX18" fmla="*/ 81699 w 147083"/>
                <a:gd name="connsiteY18" fmla="*/ 20183 h 73380"/>
                <a:gd name="connsiteX19" fmla="*/ 136121 w 147083"/>
                <a:gd name="connsiteY19" fmla="*/ 20183 h 73380"/>
                <a:gd name="connsiteX20" fmla="*/ 136121 w 147083"/>
                <a:gd name="connsiteY20" fmla="*/ 8641 h 73380"/>
                <a:gd name="connsiteX21" fmla="*/ 81699 w 147083"/>
                <a:gd name="connsiteY21" fmla="*/ 8641 h 73380"/>
                <a:gd name="connsiteX22" fmla="*/ 81699 w 147083"/>
                <a:gd name="connsiteY22" fmla="*/ 0 h 73380"/>
                <a:gd name="connsiteX23" fmla="*/ 66868 w 147083"/>
                <a:gd name="connsiteY23" fmla="*/ 0 h 73380"/>
                <a:gd name="connsiteX24" fmla="*/ 66868 w 147083"/>
                <a:gd name="connsiteY24" fmla="*/ 8318 h 73380"/>
                <a:gd name="connsiteX25" fmla="*/ 13477 w 147083"/>
                <a:gd name="connsiteY25" fmla="*/ 8318 h 73380"/>
                <a:gd name="connsiteX26" fmla="*/ 13477 w 147083"/>
                <a:gd name="connsiteY26" fmla="*/ 20247 h 73380"/>
                <a:gd name="connsiteX27" fmla="*/ 66868 w 147083"/>
                <a:gd name="connsiteY27" fmla="*/ 20247 h 73380"/>
                <a:gd name="connsiteX28" fmla="*/ 66868 w 147083"/>
                <a:gd name="connsiteY28" fmla="*/ 28630 h 73380"/>
                <a:gd name="connsiteX29" fmla="*/ 1612 w 147083"/>
                <a:gd name="connsiteY29" fmla="*/ 28630 h 73380"/>
                <a:gd name="connsiteX30" fmla="*/ 1612 w 147083"/>
                <a:gd name="connsiteY30" fmla="*/ 40366 h 73380"/>
                <a:gd name="connsiteX31" fmla="*/ 45202 w 147083"/>
                <a:gd name="connsiteY31" fmla="*/ 40366 h 73380"/>
                <a:gd name="connsiteX32" fmla="*/ 0 w 147083"/>
                <a:gd name="connsiteY32" fmla="*/ 60032 h 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7083" h="73380">
                  <a:moveTo>
                    <a:pt x="0" y="60032"/>
                  </a:moveTo>
                  <a:lnTo>
                    <a:pt x="6900" y="73380"/>
                  </a:lnTo>
                  <a:cubicBezTo>
                    <a:pt x="6900" y="73380"/>
                    <a:pt x="41204" y="70414"/>
                    <a:pt x="64095" y="40366"/>
                  </a:cubicBezTo>
                  <a:lnTo>
                    <a:pt x="85310" y="40366"/>
                  </a:lnTo>
                  <a:lnTo>
                    <a:pt x="85374" y="53713"/>
                  </a:lnTo>
                  <a:cubicBezTo>
                    <a:pt x="85374" y="60806"/>
                    <a:pt x="89050" y="62805"/>
                    <a:pt x="96594" y="62805"/>
                  </a:cubicBezTo>
                  <a:lnTo>
                    <a:pt x="130834" y="62805"/>
                  </a:lnTo>
                  <a:cubicBezTo>
                    <a:pt x="139410" y="62805"/>
                    <a:pt x="145149" y="57324"/>
                    <a:pt x="145149" y="51779"/>
                  </a:cubicBezTo>
                  <a:lnTo>
                    <a:pt x="145729" y="47716"/>
                  </a:lnTo>
                  <a:lnTo>
                    <a:pt x="130318" y="43074"/>
                  </a:lnTo>
                  <a:lnTo>
                    <a:pt x="129544" y="48232"/>
                  </a:lnTo>
                  <a:cubicBezTo>
                    <a:pt x="129093" y="51263"/>
                    <a:pt x="125740" y="51650"/>
                    <a:pt x="124321" y="51650"/>
                  </a:cubicBezTo>
                  <a:lnTo>
                    <a:pt x="104783" y="51650"/>
                  </a:lnTo>
                  <a:cubicBezTo>
                    <a:pt x="100592" y="51650"/>
                    <a:pt x="99883" y="50167"/>
                    <a:pt x="99883" y="47974"/>
                  </a:cubicBezTo>
                  <a:lnTo>
                    <a:pt x="99883" y="40301"/>
                  </a:lnTo>
                  <a:lnTo>
                    <a:pt x="147083" y="40301"/>
                  </a:lnTo>
                  <a:lnTo>
                    <a:pt x="147083" y="28565"/>
                  </a:lnTo>
                  <a:lnTo>
                    <a:pt x="81699" y="28565"/>
                  </a:lnTo>
                  <a:lnTo>
                    <a:pt x="81699" y="20183"/>
                  </a:lnTo>
                  <a:lnTo>
                    <a:pt x="136121" y="20183"/>
                  </a:lnTo>
                  <a:lnTo>
                    <a:pt x="136121" y="8641"/>
                  </a:lnTo>
                  <a:lnTo>
                    <a:pt x="81699" y="8641"/>
                  </a:lnTo>
                  <a:lnTo>
                    <a:pt x="81699" y="0"/>
                  </a:lnTo>
                  <a:lnTo>
                    <a:pt x="66868" y="0"/>
                  </a:lnTo>
                  <a:lnTo>
                    <a:pt x="66868" y="8318"/>
                  </a:lnTo>
                  <a:lnTo>
                    <a:pt x="13477" y="8318"/>
                  </a:lnTo>
                  <a:lnTo>
                    <a:pt x="13477" y="20247"/>
                  </a:lnTo>
                  <a:lnTo>
                    <a:pt x="66868" y="20247"/>
                  </a:lnTo>
                  <a:lnTo>
                    <a:pt x="66868" y="28630"/>
                  </a:lnTo>
                  <a:lnTo>
                    <a:pt x="1612" y="28630"/>
                  </a:lnTo>
                  <a:lnTo>
                    <a:pt x="1612" y="40366"/>
                  </a:lnTo>
                  <a:lnTo>
                    <a:pt x="45202" y="40366"/>
                  </a:lnTo>
                  <a:cubicBezTo>
                    <a:pt x="45202" y="40301"/>
                    <a:pt x="39334" y="53455"/>
                    <a:pt x="0" y="60032"/>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6" name="Freeform: Shape 315">
              <a:extLst>
                <a:ext uri="{FF2B5EF4-FFF2-40B4-BE49-F238E27FC236}">
                  <a16:creationId xmlns:a16="http://schemas.microsoft.com/office/drawing/2014/main" id="{577875A7-610B-498E-B872-2C29C22E32F2}"/>
                </a:ext>
              </a:extLst>
            </p:cNvPr>
            <p:cNvSpPr/>
            <p:nvPr/>
          </p:nvSpPr>
          <p:spPr>
            <a:xfrm>
              <a:off x="4117242" y="4969445"/>
              <a:ext cx="142585" cy="31229"/>
            </a:xfrm>
            <a:custGeom>
              <a:avLst/>
              <a:gdLst>
                <a:gd name="connsiteX0" fmla="*/ 35401 w 145729"/>
                <a:gd name="connsiteY0" fmla="*/ 31918 h 31918"/>
                <a:gd name="connsiteX1" fmla="*/ 50425 w 145729"/>
                <a:gd name="connsiteY1" fmla="*/ 31918 h 31918"/>
                <a:gd name="connsiteX2" fmla="*/ 50425 w 145729"/>
                <a:gd name="connsiteY2" fmla="*/ 22375 h 31918"/>
                <a:gd name="connsiteX3" fmla="*/ 94724 w 145729"/>
                <a:gd name="connsiteY3" fmla="*/ 22375 h 31918"/>
                <a:gd name="connsiteX4" fmla="*/ 94724 w 145729"/>
                <a:gd name="connsiteY4" fmla="*/ 31918 h 31918"/>
                <a:gd name="connsiteX5" fmla="*/ 109555 w 145729"/>
                <a:gd name="connsiteY5" fmla="*/ 31918 h 31918"/>
                <a:gd name="connsiteX6" fmla="*/ 109555 w 145729"/>
                <a:gd name="connsiteY6" fmla="*/ 22375 h 31918"/>
                <a:gd name="connsiteX7" fmla="*/ 145729 w 145729"/>
                <a:gd name="connsiteY7" fmla="*/ 22375 h 31918"/>
                <a:gd name="connsiteX8" fmla="*/ 145729 w 145729"/>
                <a:gd name="connsiteY8" fmla="*/ 9995 h 31918"/>
                <a:gd name="connsiteX9" fmla="*/ 109555 w 145729"/>
                <a:gd name="connsiteY9" fmla="*/ 9866 h 31918"/>
                <a:gd name="connsiteX10" fmla="*/ 109555 w 145729"/>
                <a:gd name="connsiteY10" fmla="*/ 0 h 31918"/>
                <a:gd name="connsiteX11" fmla="*/ 94724 w 145729"/>
                <a:gd name="connsiteY11" fmla="*/ 0 h 31918"/>
                <a:gd name="connsiteX12" fmla="*/ 94724 w 145729"/>
                <a:gd name="connsiteY12" fmla="*/ 9801 h 31918"/>
                <a:gd name="connsiteX13" fmla="*/ 50425 w 145729"/>
                <a:gd name="connsiteY13" fmla="*/ 9801 h 31918"/>
                <a:gd name="connsiteX14" fmla="*/ 50425 w 145729"/>
                <a:gd name="connsiteY14" fmla="*/ 0 h 31918"/>
                <a:gd name="connsiteX15" fmla="*/ 35207 w 145729"/>
                <a:gd name="connsiteY15" fmla="*/ 0 h 31918"/>
                <a:gd name="connsiteX16" fmla="*/ 35207 w 145729"/>
                <a:gd name="connsiteY16" fmla="*/ 9995 h 31918"/>
                <a:gd name="connsiteX17" fmla="*/ 0 w 145729"/>
                <a:gd name="connsiteY17" fmla="*/ 9995 h 31918"/>
                <a:gd name="connsiteX18" fmla="*/ 0 w 145729"/>
                <a:gd name="connsiteY18" fmla="*/ 22375 h 31918"/>
                <a:gd name="connsiteX19" fmla="*/ 35401 w 145729"/>
                <a:gd name="connsiteY19" fmla="*/ 22375 h 3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29" h="31918">
                  <a:moveTo>
                    <a:pt x="35401" y="31918"/>
                  </a:moveTo>
                  <a:lnTo>
                    <a:pt x="50425" y="31918"/>
                  </a:lnTo>
                  <a:lnTo>
                    <a:pt x="50425" y="22375"/>
                  </a:lnTo>
                  <a:lnTo>
                    <a:pt x="94724" y="22375"/>
                  </a:lnTo>
                  <a:lnTo>
                    <a:pt x="94724" y="31918"/>
                  </a:lnTo>
                  <a:lnTo>
                    <a:pt x="109555" y="31918"/>
                  </a:lnTo>
                  <a:lnTo>
                    <a:pt x="109555" y="22375"/>
                  </a:lnTo>
                  <a:lnTo>
                    <a:pt x="145729" y="22375"/>
                  </a:lnTo>
                  <a:lnTo>
                    <a:pt x="145729" y="9995"/>
                  </a:lnTo>
                  <a:lnTo>
                    <a:pt x="109555" y="9866"/>
                  </a:lnTo>
                  <a:lnTo>
                    <a:pt x="109555" y="0"/>
                  </a:lnTo>
                  <a:lnTo>
                    <a:pt x="94724" y="0"/>
                  </a:lnTo>
                  <a:lnTo>
                    <a:pt x="94724" y="9801"/>
                  </a:lnTo>
                  <a:lnTo>
                    <a:pt x="50425" y="9801"/>
                  </a:lnTo>
                  <a:lnTo>
                    <a:pt x="50425" y="0"/>
                  </a:lnTo>
                  <a:lnTo>
                    <a:pt x="35207" y="0"/>
                  </a:lnTo>
                  <a:lnTo>
                    <a:pt x="35207" y="9995"/>
                  </a:lnTo>
                  <a:lnTo>
                    <a:pt x="0" y="9995"/>
                  </a:lnTo>
                  <a:lnTo>
                    <a:pt x="0" y="22375"/>
                  </a:lnTo>
                  <a:lnTo>
                    <a:pt x="35401" y="22375"/>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7" name="Freeform: Shape 316">
              <a:extLst>
                <a:ext uri="{FF2B5EF4-FFF2-40B4-BE49-F238E27FC236}">
                  <a16:creationId xmlns:a16="http://schemas.microsoft.com/office/drawing/2014/main" id="{4DBDB4B6-F1A4-4865-B9E4-92976C19B51E}"/>
                </a:ext>
              </a:extLst>
            </p:cNvPr>
            <p:cNvSpPr/>
            <p:nvPr/>
          </p:nvSpPr>
          <p:spPr>
            <a:xfrm>
              <a:off x="4116990" y="5050011"/>
              <a:ext cx="143026" cy="64352"/>
            </a:xfrm>
            <a:custGeom>
              <a:avLst/>
              <a:gdLst>
                <a:gd name="connsiteX0" fmla="*/ 74799 w 146180"/>
                <a:gd name="connsiteY0" fmla="*/ 40301 h 65771"/>
                <a:gd name="connsiteX1" fmla="*/ 52166 w 146180"/>
                <a:gd name="connsiteY1" fmla="*/ 26695 h 65771"/>
                <a:gd name="connsiteX2" fmla="*/ 99625 w 146180"/>
                <a:gd name="connsiteY2" fmla="*/ 26695 h 65771"/>
                <a:gd name="connsiteX3" fmla="*/ 74799 w 146180"/>
                <a:gd name="connsiteY3" fmla="*/ 40301 h 65771"/>
                <a:gd name="connsiteX4" fmla="*/ 95820 w 146180"/>
                <a:gd name="connsiteY4" fmla="*/ 45395 h 65771"/>
                <a:gd name="connsiteX5" fmla="*/ 122258 w 146180"/>
                <a:gd name="connsiteY5" fmla="*/ 25535 h 65771"/>
                <a:gd name="connsiteX6" fmla="*/ 122258 w 146180"/>
                <a:gd name="connsiteY6" fmla="*/ 15024 h 65771"/>
                <a:gd name="connsiteX7" fmla="*/ 64482 w 146180"/>
                <a:gd name="connsiteY7" fmla="*/ 15153 h 65771"/>
                <a:gd name="connsiteX8" fmla="*/ 76669 w 146180"/>
                <a:gd name="connsiteY8" fmla="*/ 2708 h 65771"/>
                <a:gd name="connsiteX9" fmla="*/ 61322 w 146180"/>
                <a:gd name="connsiteY9" fmla="*/ 0 h 65771"/>
                <a:gd name="connsiteX10" fmla="*/ 580 w 146180"/>
                <a:gd name="connsiteY10" fmla="*/ 30113 h 65771"/>
                <a:gd name="connsiteX11" fmla="*/ 7544 w 146180"/>
                <a:gd name="connsiteY11" fmla="*/ 42751 h 65771"/>
                <a:gd name="connsiteX12" fmla="*/ 38431 w 146180"/>
                <a:gd name="connsiteY12" fmla="*/ 32950 h 65771"/>
                <a:gd name="connsiteX13" fmla="*/ 54810 w 146180"/>
                <a:gd name="connsiteY13" fmla="*/ 45782 h 65771"/>
                <a:gd name="connsiteX14" fmla="*/ 0 w 146180"/>
                <a:gd name="connsiteY14" fmla="*/ 51392 h 65771"/>
                <a:gd name="connsiteX15" fmla="*/ 7222 w 146180"/>
                <a:gd name="connsiteY15" fmla="*/ 65771 h 65771"/>
                <a:gd name="connsiteX16" fmla="*/ 73574 w 146180"/>
                <a:gd name="connsiteY16" fmla="*/ 54294 h 65771"/>
                <a:gd name="connsiteX17" fmla="*/ 92532 w 146180"/>
                <a:gd name="connsiteY17" fmla="*/ 59259 h 65771"/>
                <a:gd name="connsiteX18" fmla="*/ 139732 w 146180"/>
                <a:gd name="connsiteY18" fmla="*/ 64998 h 65771"/>
                <a:gd name="connsiteX19" fmla="*/ 146181 w 146180"/>
                <a:gd name="connsiteY19" fmla="*/ 49457 h 65771"/>
                <a:gd name="connsiteX20" fmla="*/ 95820 w 146180"/>
                <a:gd name="connsiteY20" fmla="*/ 45395 h 6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180" h="65771">
                  <a:moveTo>
                    <a:pt x="74799" y="40301"/>
                  </a:moveTo>
                  <a:cubicBezTo>
                    <a:pt x="65901" y="37593"/>
                    <a:pt x="56293" y="31854"/>
                    <a:pt x="52166" y="26695"/>
                  </a:cubicBezTo>
                  <a:lnTo>
                    <a:pt x="99625" y="26695"/>
                  </a:lnTo>
                  <a:cubicBezTo>
                    <a:pt x="94982" y="31274"/>
                    <a:pt x="84278" y="36561"/>
                    <a:pt x="74799" y="40301"/>
                  </a:cubicBezTo>
                  <a:moveTo>
                    <a:pt x="95820" y="45395"/>
                  </a:moveTo>
                  <a:cubicBezTo>
                    <a:pt x="100463" y="42816"/>
                    <a:pt x="119098" y="30113"/>
                    <a:pt x="122258" y="25535"/>
                  </a:cubicBezTo>
                  <a:lnTo>
                    <a:pt x="122258" y="15024"/>
                  </a:lnTo>
                  <a:lnTo>
                    <a:pt x="64482" y="15153"/>
                  </a:lnTo>
                  <a:cubicBezTo>
                    <a:pt x="69641" y="11155"/>
                    <a:pt x="72026" y="8060"/>
                    <a:pt x="76669" y="2708"/>
                  </a:cubicBezTo>
                  <a:lnTo>
                    <a:pt x="61322" y="0"/>
                  </a:lnTo>
                  <a:cubicBezTo>
                    <a:pt x="61322" y="0"/>
                    <a:pt x="48297" y="19989"/>
                    <a:pt x="580" y="30113"/>
                  </a:cubicBezTo>
                  <a:lnTo>
                    <a:pt x="7544" y="42751"/>
                  </a:lnTo>
                  <a:cubicBezTo>
                    <a:pt x="7544" y="42751"/>
                    <a:pt x="21215" y="40301"/>
                    <a:pt x="38431" y="32950"/>
                  </a:cubicBezTo>
                  <a:cubicBezTo>
                    <a:pt x="38431" y="32950"/>
                    <a:pt x="44428" y="37722"/>
                    <a:pt x="54810" y="45782"/>
                  </a:cubicBezTo>
                  <a:cubicBezTo>
                    <a:pt x="29791" y="51972"/>
                    <a:pt x="12961" y="51392"/>
                    <a:pt x="0" y="51392"/>
                  </a:cubicBezTo>
                  <a:lnTo>
                    <a:pt x="7222" y="65771"/>
                  </a:lnTo>
                  <a:cubicBezTo>
                    <a:pt x="29210" y="65127"/>
                    <a:pt x="52875" y="60226"/>
                    <a:pt x="73574" y="54294"/>
                  </a:cubicBezTo>
                  <a:cubicBezTo>
                    <a:pt x="77249" y="55390"/>
                    <a:pt x="88405" y="58549"/>
                    <a:pt x="92532" y="59259"/>
                  </a:cubicBezTo>
                  <a:cubicBezTo>
                    <a:pt x="92532" y="59259"/>
                    <a:pt x="124579" y="65449"/>
                    <a:pt x="139732" y="64998"/>
                  </a:cubicBezTo>
                  <a:lnTo>
                    <a:pt x="146181" y="49457"/>
                  </a:lnTo>
                  <a:cubicBezTo>
                    <a:pt x="134896" y="49393"/>
                    <a:pt x="109619" y="49522"/>
                    <a:pt x="95820" y="45395"/>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8" name="Freeform: Shape 317">
              <a:extLst>
                <a:ext uri="{FF2B5EF4-FFF2-40B4-BE49-F238E27FC236}">
                  <a16:creationId xmlns:a16="http://schemas.microsoft.com/office/drawing/2014/main" id="{EE414A95-6042-4CC3-A0FC-94A29AA20343}"/>
                </a:ext>
              </a:extLst>
            </p:cNvPr>
            <p:cNvSpPr/>
            <p:nvPr/>
          </p:nvSpPr>
          <p:spPr>
            <a:xfrm>
              <a:off x="4291247" y="5011526"/>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19" name="Freeform: Shape 318">
              <a:extLst>
                <a:ext uri="{FF2B5EF4-FFF2-40B4-BE49-F238E27FC236}">
                  <a16:creationId xmlns:a16="http://schemas.microsoft.com/office/drawing/2014/main" id="{B460192C-DDD6-40ED-8132-18F7E4178131}"/>
                </a:ext>
              </a:extLst>
            </p:cNvPr>
            <p:cNvSpPr/>
            <p:nvPr/>
          </p:nvSpPr>
          <p:spPr>
            <a:xfrm>
              <a:off x="4291247" y="5025911"/>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0" name="Freeform: Shape 319">
              <a:extLst>
                <a:ext uri="{FF2B5EF4-FFF2-40B4-BE49-F238E27FC236}">
                  <a16:creationId xmlns:a16="http://schemas.microsoft.com/office/drawing/2014/main" id="{DA0C1288-79F3-4814-BEAD-49AA738A343C}"/>
                </a:ext>
              </a:extLst>
            </p:cNvPr>
            <p:cNvSpPr/>
            <p:nvPr/>
          </p:nvSpPr>
          <p:spPr>
            <a:xfrm>
              <a:off x="4354464" y="5011526"/>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1" name="Freeform: Shape 320">
              <a:extLst>
                <a:ext uri="{FF2B5EF4-FFF2-40B4-BE49-F238E27FC236}">
                  <a16:creationId xmlns:a16="http://schemas.microsoft.com/office/drawing/2014/main" id="{523F0E1F-F412-4635-8672-D2C6027AD371}"/>
                </a:ext>
              </a:extLst>
            </p:cNvPr>
            <p:cNvSpPr/>
            <p:nvPr/>
          </p:nvSpPr>
          <p:spPr>
            <a:xfrm>
              <a:off x="4354464" y="5025911"/>
              <a:ext cx="35330" cy="7065"/>
            </a:xfrm>
            <a:custGeom>
              <a:avLst/>
              <a:gdLst>
                <a:gd name="connsiteX0" fmla="*/ 0 w 36109"/>
                <a:gd name="connsiteY0" fmla="*/ 0 h 7221"/>
                <a:gd name="connsiteX1" fmla="*/ 36110 w 36109"/>
                <a:gd name="connsiteY1" fmla="*/ 0 h 7221"/>
                <a:gd name="connsiteX2" fmla="*/ 36110 w 36109"/>
                <a:gd name="connsiteY2" fmla="*/ 7222 h 7221"/>
                <a:gd name="connsiteX3" fmla="*/ 0 w 36109"/>
                <a:gd name="connsiteY3" fmla="*/ 7222 h 7221"/>
              </a:gdLst>
              <a:ahLst/>
              <a:cxnLst>
                <a:cxn ang="0">
                  <a:pos x="connsiteX0" y="connsiteY0"/>
                </a:cxn>
                <a:cxn ang="0">
                  <a:pos x="connsiteX1" y="connsiteY1"/>
                </a:cxn>
                <a:cxn ang="0">
                  <a:pos x="connsiteX2" y="connsiteY2"/>
                </a:cxn>
                <a:cxn ang="0">
                  <a:pos x="connsiteX3" y="connsiteY3"/>
                </a:cxn>
              </a:cxnLst>
              <a:rect l="l" t="t" r="r" b="b"/>
              <a:pathLst>
                <a:path w="36109" h="7221">
                  <a:moveTo>
                    <a:pt x="0" y="0"/>
                  </a:moveTo>
                  <a:lnTo>
                    <a:pt x="36110" y="0"/>
                  </a:lnTo>
                  <a:lnTo>
                    <a:pt x="36110" y="7222"/>
                  </a:lnTo>
                  <a:lnTo>
                    <a:pt x="0" y="722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2" name="Freeform: Shape 321">
              <a:extLst>
                <a:ext uri="{FF2B5EF4-FFF2-40B4-BE49-F238E27FC236}">
                  <a16:creationId xmlns:a16="http://schemas.microsoft.com/office/drawing/2014/main" id="{5E9FDAAF-3A48-4859-B271-32C4256E00B1}"/>
                </a:ext>
              </a:extLst>
            </p:cNvPr>
            <p:cNvSpPr/>
            <p:nvPr/>
          </p:nvSpPr>
          <p:spPr>
            <a:xfrm>
              <a:off x="4280647" y="5047266"/>
              <a:ext cx="132806" cy="73310"/>
            </a:xfrm>
            <a:custGeom>
              <a:avLst/>
              <a:gdLst>
                <a:gd name="connsiteX0" fmla="*/ 119421 w 135734"/>
                <a:gd name="connsiteY0" fmla="*/ 56744 h 74927"/>
                <a:gd name="connsiteX1" fmla="*/ 110716 w 135734"/>
                <a:gd name="connsiteY1" fmla="*/ 62547 h 74927"/>
                <a:gd name="connsiteX2" fmla="*/ 74090 w 135734"/>
                <a:gd name="connsiteY2" fmla="*/ 62547 h 74927"/>
                <a:gd name="connsiteX3" fmla="*/ 68028 w 135734"/>
                <a:gd name="connsiteY3" fmla="*/ 57776 h 74927"/>
                <a:gd name="connsiteX4" fmla="*/ 68028 w 135734"/>
                <a:gd name="connsiteY4" fmla="*/ 51972 h 74927"/>
                <a:gd name="connsiteX5" fmla="*/ 120194 w 135734"/>
                <a:gd name="connsiteY5" fmla="*/ 51972 h 74927"/>
                <a:gd name="connsiteX6" fmla="*/ 119421 w 135734"/>
                <a:gd name="connsiteY6" fmla="*/ 56744 h 74927"/>
                <a:gd name="connsiteX7" fmla="*/ 67964 w 135734"/>
                <a:gd name="connsiteY7" fmla="*/ 30113 h 74927"/>
                <a:gd name="connsiteX8" fmla="*/ 108007 w 135734"/>
                <a:gd name="connsiteY8" fmla="*/ 30113 h 74927"/>
                <a:gd name="connsiteX9" fmla="*/ 108007 w 135734"/>
                <a:gd name="connsiteY9" fmla="*/ 40495 h 74927"/>
                <a:gd name="connsiteX10" fmla="*/ 67964 w 135734"/>
                <a:gd name="connsiteY10" fmla="*/ 40495 h 74927"/>
                <a:gd name="connsiteX11" fmla="*/ 67964 w 135734"/>
                <a:gd name="connsiteY11" fmla="*/ 30113 h 74927"/>
                <a:gd name="connsiteX12" fmla="*/ 67964 w 135734"/>
                <a:gd name="connsiteY12" fmla="*/ 11026 h 74927"/>
                <a:gd name="connsiteX13" fmla="*/ 108007 w 135734"/>
                <a:gd name="connsiteY13" fmla="*/ 11026 h 74927"/>
                <a:gd name="connsiteX14" fmla="*/ 108007 w 135734"/>
                <a:gd name="connsiteY14" fmla="*/ 19796 h 74927"/>
                <a:gd name="connsiteX15" fmla="*/ 67964 w 135734"/>
                <a:gd name="connsiteY15" fmla="*/ 19796 h 74927"/>
                <a:gd name="connsiteX16" fmla="*/ 67964 w 135734"/>
                <a:gd name="connsiteY16" fmla="*/ 11026 h 74927"/>
                <a:gd name="connsiteX17" fmla="*/ 53327 w 135734"/>
                <a:gd name="connsiteY17" fmla="*/ 19860 h 74927"/>
                <a:gd name="connsiteX18" fmla="*/ 13928 w 135734"/>
                <a:gd name="connsiteY18" fmla="*/ 19796 h 74927"/>
                <a:gd name="connsiteX19" fmla="*/ 13928 w 135734"/>
                <a:gd name="connsiteY19" fmla="*/ 11026 h 74927"/>
                <a:gd name="connsiteX20" fmla="*/ 53327 w 135734"/>
                <a:gd name="connsiteY20" fmla="*/ 11026 h 74927"/>
                <a:gd name="connsiteX21" fmla="*/ 53327 w 135734"/>
                <a:gd name="connsiteY21" fmla="*/ 19860 h 74927"/>
                <a:gd name="connsiteX22" fmla="*/ 53327 w 135734"/>
                <a:gd name="connsiteY22" fmla="*/ 40559 h 74927"/>
                <a:gd name="connsiteX23" fmla="*/ 13928 w 135734"/>
                <a:gd name="connsiteY23" fmla="*/ 40559 h 74927"/>
                <a:gd name="connsiteX24" fmla="*/ 13928 w 135734"/>
                <a:gd name="connsiteY24" fmla="*/ 30177 h 74927"/>
                <a:gd name="connsiteX25" fmla="*/ 53327 w 135734"/>
                <a:gd name="connsiteY25" fmla="*/ 30177 h 74927"/>
                <a:gd name="connsiteX26" fmla="*/ 53327 w 135734"/>
                <a:gd name="connsiteY26" fmla="*/ 40559 h 74927"/>
                <a:gd name="connsiteX27" fmla="*/ 121935 w 135734"/>
                <a:gd name="connsiteY27" fmla="*/ 0 h 74927"/>
                <a:gd name="connsiteX28" fmla="*/ 0 w 135734"/>
                <a:gd name="connsiteY28" fmla="*/ 0 h 74927"/>
                <a:gd name="connsiteX29" fmla="*/ 0 w 135734"/>
                <a:gd name="connsiteY29" fmla="*/ 61064 h 74927"/>
                <a:gd name="connsiteX30" fmla="*/ 13993 w 135734"/>
                <a:gd name="connsiteY30" fmla="*/ 61064 h 74927"/>
                <a:gd name="connsiteX31" fmla="*/ 13993 w 135734"/>
                <a:gd name="connsiteY31" fmla="*/ 51908 h 74927"/>
                <a:gd name="connsiteX32" fmla="*/ 53391 w 135734"/>
                <a:gd name="connsiteY32" fmla="*/ 51908 h 74927"/>
                <a:gd name="connsiteX33" fmla="*/ 53391 w 135734"/>
                <a:gd name="connsiteY33" fmla="*/ 63128 h 74927"/>
                <a:gd name="connsiteX34" fmla="*/ 69705 w 135734"/>
                <a:gd name="connsiteY34" fmla="*/ 74928 h 74927"/>
                <a:gd name="connsiteX35" fmla="*/ 112843 w 135734"/>
                <a:gd name="connsiteY35" fmla="*/ 74928 h 74927"/>
                <a:gd name="connsiteX36" fmla="*/ 134574 w 135734"/>
                <a:gd name="connsiteY36" fmla="*/ 60033 h 74927"/>
                <a:gd name="connsiteX37" fmla="*/ 135735 w 135734"/>
                <a:gd name="connsiteY37" fmla="*/ 48490 h 74927"/>
                <a:gd name="connsiteX38" fmla="*/ 122000 w 135734"/>
                <a:gd name="connsiteY38" fmla="*/ 43332 h 74927"/>
                <a:gd name="connsiteX39" fmla="*/ 122000 w 135734"/>
                <a:gd name="connsiteY39" fmla="*/ 0 h 7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5734" h="74927">
                  <a:moveTo>
                    <a:pt x="119421" y="56744"/>
                  </a:moveTo>
                  <a:cubicBezTo>
                    <a:pt x="118905" y="58936"/>
                    <a:pt x="117615" y="62547"/>
                    <a:pt x="110716" y="62547"/>
                  </a:cubicBezTo>
                  <a:lnTo>
                    <a:pt x="74090" y="62547"/>
                  </a:lnTo>
                  <a:cubicBezTo>
                    <a:pt x="68802" y="62547"/>
                    <a:pt x="68028" y="60742"/>
                    <a:pt x="68028" y="57776"/>
                  </a:cubicBezTo>
                  <a:lnTo>
                    <a:pt x="68028" y="51972"/>
                  </a:lnTo>
                  <a:lnTo>
                    <a:pt x="120194" y="51972"/>
                  </a:lnTo>
                  <a:cubicBezTo>
                    <a:pt x="120130" y="51972"/>
                    <a:pt x="119679" y="55454"/>
                    <a:pt x="119421" y="56744"/>
                  </a:cubicBezTo>
                  <a:moveTo>
                    <a:pt x="67964" y="30113"/>
                  </a:moveTo>
                  <a:lnTo>
                    <a:pt x="108007" y="30113"/>
                  </a:lnTo>
                  <a:lnTo>
                    <a:pt x="108007" y="40495"/>
                  </a:lnTo>
                  <a:lnTo>
                    <a:pt x="67964" y="40495"/>
                  </a:lnTo>
                  <a:lnTo>
                    <a:pt x="67964" y="30113"/>
                  </a:lnTo>
                  <a:close/>
                  <a:moveTo>
                    <a:pt x="67964" y="11026"/>
                  </a:moveTo>
                  <a:lnTo>
                    <a:pt x="108007" y="11026"/>
                  </a:lnTo>
                  <a:lnTo>
                    <a:pt x="108007" y="19796"/>
                  </a:lnTo>
                  <a:lnTo>
                    <a:pt x="67964" y="19796"/>
                  </a:lnTo>
                  <a:lnTo>
                    <a:pt x="67964" y="11026"/>
                  </a:lnTo>
                  <a:close/>
                  <a:moveTo>
                    <a:pt x="53327" y="19860"/>
                  </a:moveTo>
                  <a:lnTo>
                    <a:pt x="13928" y="19796"/>
                  </a:lnTo>
                  <a:lnTo>
                    <a:pt x="13928" y="11026"/>
                  </a:lnTo>
                  <a:lnTo>
                    <a:pt x="53327" y="11026"/>
                  </a:lnTo>
                  <a:lnTo>
                    <a:pt x="53327" y="19860"/>
                  </a:lnTo>
                  <a:moveTo>
                    <a:pt x="53327" y="40559"/>
                  </a:moveTo>
                  <a:lnTo>
                    <a:pt x="13928" y="40559"/>
                  </a:lnTo>
                  <a:lnTo>
                    <a:pt x="13928" y="30177"/>
                  </a:lnTo>
                  <a:lnTo>
                    <a:pt x="53327" y="30177"/>
                  </a:lnTo>
                  <a:lnTo>
                    <a:pt x="53327" y="40559"/>
                  </a:lnTo>
                  <a:close/>
                  <a:moveTo>
                    <a:pt x="121935" y="0"/>
                  </a:moveTo>
                  <a:lnTo>
                    <a:pt x="0" y="0"/>
                  </a:lnTo>
                  <a:lnTo>
                    <a:pt x="0" y="61064"/>
                  </a:lnTo>
                  <a:lnTo>
                    <a:pt x="13993" y="61064"/>
                  </a:lnTo>
                  <a:lnTo>
                    <a:pt x="13993" y="51908"/>
                  </a:lnTo>
                  <a:lnTo>
                    <a:pt x="53391" y="51908"/>
                  </a:lnTo>
                  <a:lnTo>
                    <a:pt x="53391" y="63128"/>
                  </a:lnTo>
                  <a:cubicBezTo>
                    <a:pt x="53391" y="71639"/>
                    <a:pt x="58614" y="74928"/>
                    <a:pt x="69705" y="74928"/>
                  </a:cubicBezTo>
                  <a:lnTo>
                    <a:pt x="112843" y="74928"/>
                  </a:lnTo>
                  <a:cubicBezTo>
                    <a:pt x="112843" y="74928"/>
                    <a:pt x="133220" y="74347"/>
                    <a:pt x="134574" y="60033"/>
                  </a:cubicBezTo>
                  <a:lnTo>
                    <a:pt x="135735" y="48490"/>
                  </a:lnTo>
                  <a:lnTo>
                    <a:pt x="122000" y="43332"/>
                  </a:lnTo>
                  <a:lnTo>
                    <a:pt x="122000" y="0"/>
                  </a:ln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3" name="Freeform: Shape 322">
              <a:extLst>
                <a:ext uri="{FF2B5EF4-FFF2-40B4-BE49-F238E27FC236}">
                  <a16:creationId xmlns:a16="http://schemas.microsoft.com/office/drawing/2014/main" id="{1239A349-2190-4A3A-A08A-69D28AC76480}"/>
                </a:ext>
              </a:extLst>
            </p:cNvPr>
            <p:cNvSpPr/>
            <p:nvPr/>
          </p:nvSpPr>
          <p:spPr>
            <a:xfrm>
              <a:off x="4271499" y="4974050"/>
              <a:ext cx="138800" cy="61008"/>
            </a:xfrm>
            <a:custGeom>
              <a:avLst/>
              <a:gdLst>
                <a:gd name="connsiteX0" fmla="*/ 13735 w 141860"/>
                <a:gd name="connsiteY0" fmla="*/ 31338 h 62353"/>
                <a:gd name="connsiteX1" fmla="*/ 62741 w 141860"/>
                <a:gd name="connsiteY1" fmla="*/ 31338 h 62353"/>
                <a:gd name="connsiteX2" fmla="*/ 62741 w 141860"/>
                <a:gd name="connsiteY2" fmla="*/ 62354 h 62353"/>
                <a:gd name="connsiteX3" fmla="*/ 77314 w 141860"/>
                <a:gd name="connsiteY3" fmla="*/ 62354 h 62353"/>
                <a:gd name="connsiteX4" fmla="*/ 77314 w 141860"/>
                <a:gd name="connsiteY4" fmla="*/ 31338 h 62353"/>
                <a:gd name="connsiteX5" fmla="*/ 128126 w 141860"/>
                <a:gd name="connsiteY5" fmla="*/ 31338 h 62353"/>
                <a:gd name="connsiteX6" fmla="*/ 128126 w 141860"/>
                <a:gd name="connsiteY6" fmla="*/ 57002 h 62353"/>
                <a:gd name="connsiteX7" fmla="*/ 141860 w 141860"/>
                <a:gd name="connsiteY7" fmla="*/ 57002 h 62353"/>
                <a:gd name="connsiteX8" fmla="*/ 141860 w 141860"/>
                <a:gd name="connsiteY8" fmla="*/ 19473 h 62353"/>
                <a:gd name="connsiteX9" fmla="*/ 77314 w 141860"/>
                <a:gd name="connsiteY9" fmla="*/ 19473 h 62353"/>
                <a:gd name="connsiteX10" fmla="*/ 77314 w 141860"/>
                <a:gd name="connsiteY10" fmla="*/ 12123 h 62353"/>
                <a:gd name="connsiteX11" fmla="*/ 134122 w 141860"/>
                <a:gd name="connsiteY11" fmla="*/ 12123 h 62353"/>
                <a:gd name="connsiteX12" fmla="*/ 134122 w 141860"/>
                <a:gd name="connsiteY12" fmla="*/ 0 h 62353"/>
                <a:gd name="connsiteX13" fmla="*/ 7029 w 141860"/>
                <a:gd name="connsiteY13" fmla="*/ 0 h 62353"/>
                <a:gd name="connsiteX14" fmla="*/ 7029 w 141860"/>
                <a:gd name="connsiteY14" fmla="*/ 12123 h 62353"/>
                <a:gd name="connsiteX15" fmla="*/ 62741 w 141860"/>
                <a:gd name="connsiteY15" fmla="*/ 12123 h 62353"/>
                <a:gd name="connsiteX16" fmla="*/ 62741 w 141860"/>
                <a:gd name="connsiteY16" fmla="*/ 19473 h 62353"/>
                <a:gd name="connsiteX17" fmla="*/ 0 w 141860"/>
                <a:gd name="connsiteY17" fmla="*/ 19473 h 62353"/>
                <a:gd name="connsiteX18" fmla="*/ 0 w 141860"/>
                <a:gd name="connsiteY18" fmla="*/ 57002 h 62353"/>
                <a:gd name="connsiteX19" fmla="*/ 13735 w 141860"/>
                <a:gd name="connsiteY19" fmla="*/ 57002 h 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60" h="62353">
                  <a:moveTo>
                    <a:pt x="13735" y="31338"/>
                  </a:moveTo>
                  <a:lnTo>
                    <a:pt x="62741" y="31338"/>
                  </a:lnTo>
                  <a:lnTo>
                    <a:pt x="62741" y="62354"/>
                  </a:lnTo>
                  <a:lnTo>
                    <a:pt x="77314" y="62354"/>
                  </a:lnTo>
                  <a:lnTo>
                    <a:pt x="77314" y="31338"/>
                  </a:lnTo>
                  <a:lnTo>
                    <a:pt x="128126" y="31338"/>
                  </a:lnTo>
                  <a:lnTo>
                    <a:pt x="128126" y="57002"/>
                  </a:lnTo>
                  <a:lnTo>
                    <a:pt x="141860" y="57002"/>
                  </a:lnTo>
                  <a:lnTo>
                    <a:pt x="141860" y="19473"/>
                  </a:lnTo>
                  <a:lnTo>
                    <a:pt x="77314" y="19473"/>
                  </a:lnTo>
                  <a:lnTo>
                    <a:pt x="77314" y="12123"/>
                  </a:lnTo>
                  <a:lnTo>
                    <a:pt x="134122" y="12123"/>
                  </a:lnTo>
                  <a:lnTo>
                    <a:pt x="134122" y="0"/>
                  </a:lnTo>
                  <a:lnTo>
                    <a:pt x="7029" y="0"/>
                  </a:lnTo>
                  <a:lnTo>
                    <a:pt x="7029" y="12123"/>
                  </a:lnTo>
                  <a:lnTo>
                    <a:pt x="62741" y="12123"/>
                  </a:lnTo>
                  <a:lnTo>
                    <a:pt x="62741" y="19473"/>
                  </a:lnTo>
                  <a:lnTo>
                    <a:pt x="0" y="19473"/>
                  </a:lnTo>
                  <a:lnTo>
                    <a:pt x="0" y="57002"/>
                  </a:lnTo>
                  <a:lnTo>
                    <a:pt x="13735" y="570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4" name="Freeform: Shape 323">
              <a:extLst>
                <a:ext uri="{FF2B5EF4-FFF2-40B4-BE49-F238E27FC236}">
                  <a16:creationId xmlns:a16="http://schemas.microsoft.com/office/drawing/2014/main" id="{5D66CE9E-B90E-481E-8991-1360A5E251F5}"/>
                </a:ext>
              </a:extLst>
            </p:cNvPr>
            <p:cNvSpPr/>
            <p:nvPr/>
          </p:nvSpPr>
          <p:spPr>
            <a:xfrm>
              <a:off x="4420772" y="4968309"/>
              <a:ext cx="151796" cy="147757"/>
            </a:xfrm>
            <a:custGeom>
              <a:avLst/>
              <a:gdLst>
                <a:gd name="connsiteX0" fmla="*/ 106331 w 155143"/>
                <a:gd name="connsiteY0" fmla="*/ 67835 h 151016"/>
                <a:gd name="connsiteX1" fmla="*/ 118582 w 155143"/>
                <a:gd name="connsiteY1" fmla="*/ 67448 h 151016"/>
                <a:gd name="connsiteX2" fmla="*/ 123032 w 155143"/>
                <a:gd name="connsiteY2" fmla="*/ 77958 h 151016"/>
                <a:gd name="connsiteX3" fmla="*/ 107878 w 155143"/>
                <a:gd name="connsiteY3" fmla="*/ 77958 h 151016"/>
                <a:gd name="connsiteX4" fmla="*/ 106331 w 155143"/>
                <a:gd name="connsiteY4" fmla="*/ 67835 h 151016"/>
                <a:gd name="connsiteX5" fmla="*/ 105170 w 155143"/>
                <a:gd name="connsiteY5" fmla="*/ 56615 h 151016"/>
                <a:gd name="connsiteX6" fmla="*/ 103687 w 155143"/>
                <a:gd name="connsiteY6" fmla="*/ 26180 h 151016"/>
                <a:gd name="connsiteX7" fmla="*/ 119872 w 155143"/>
                <a:gd name="connsiteY7" fmla="*/ 45266 h 151016"/>
                <a:gd name="connsiteX8" fmla="*/ 110071 w 155143"/>
                <a:gd name="connsiteY8" fmla="*/ 56679 h 151016"/>
                <a:gd name="connsiteX9" fmla="*/ 105170 w 155143"/>
                <a:gd name="connsiteY9" fmla="*/ 56679 h 151016"/>
                <a:gd name="connsiteX10" fmla="*/ 51457 w 155143"/>
                <a:gd name="connsiteY10" fmla="*/ 59323 h 151016"/>
                <a:gd name="connsiteX11" fmla="*/ 47846 w 155143"/>
                <a:gd name="connsiteY11" fmla="*/ 59323 h 151016"/>
                <a:gd name="connsiteX12" fmla="*/ 47846 w 155143"/>
                <a:gd name="connsiteY12" fmla="*/ 64998 h 151016"/>
                <a:gd name="connsiteX13" fmla="*/ 35207 w 155143"/>
                <a:gd name="connsiteY13" fmla="*/ 45589 h 151016"/>
                <a:gd name="connsiteX14" fmla="*/ 47330 w 155143"/>
                <a:gd name="connsiteY14" fmla="*/ 45589 h 151016"/>
                <a:gd name="connsiteX15" fmla="*/ 47330 w 155143"/>
                <a:gd name="connsiteY15" fmla="*/ 35529 h 151016"/>
                <a:gd name="connsiteX16" fmla="*/ 59001 w 155143"/>
                <a:gd name="connsiteY16" fmla="*/ 48877 h 151016"/>
                <a:gd name="connsiteX17" fmla="*/ 51457 w 155143"/>
                <a:gd name="connsiteY17" fmla="*/ 59323 h 151016"/>
                <a:gd name="connsiteX18" fmla="*/ 42558 w 155143"/>
                <a:gd name="connsiteY18" fmla="*/ 81183 h 151016"/>
                <a:gd name="connsiteX19" fmla="*/ 48490 w 155143"/>
                <a:gd name="connsiteY19" fmla="*/ 71446 h 151016"/>
                <a:gd name="connsiteX20" fmla="*/ 78990 w 155143"/>
                <a:gd name="connsiteY20" fmla="*/ 68480 h 151016"/>
                <a:gd name="connsiteX21" fmla="*/ 81247 w 155143"/>
                <a:gd name="connsiteY21" fmla="*/ 74476 h 151016"/>
                <a:gd name="connsiteX22" fmla="*/ 92790 w 155143"/>
                <a:gd name="connsiteY22" fmla="*/ 69898 h 151016"/>
                <a:gd name="connsiteX23" fmla="*/ 93757 w 155143"/>
                <a:gd name="connsiteY23" fmla="*/ 78087 h 151016"/>
                <a:gd name="connsiteX24" fmla="*/ 44815 w 155143"/>
                <a:gd name="connsiteY24" fmla="*/ 78087 h 151016"/>
                <a:gd name="connsiteX25" fmla="*/ 44815 w 155143"/>
                <a:gd name="connsiteY25" fmla="*/ 91242 h 151016"/>
                <a:gd name="connsiteX26" fmla="*/ 57776 w 155143"/>
                <a:gd name="connsiteY26" fmla="*/ 91242 h 151016"/>
                <a:gd name="connsiteX27" fmla="*/ 39850 w 155143"/>
                <a:gd name="connsiteY27" fmla="*/ 135992 h 151016"/>
                <a:gd name="connsiteX28" fmla="*/ 50103 w 155143"/>
                <a:gd name="connsiteY28" fmla="*/ 148630 h 151016"/>
                <a:gd name="connsiteX29" fmla="*/ 69254 w 155143"/>
                <a:gd name="connsiteY29" fmla="*/ 112843 h 151016"/>
                <a:gd name="connsiteX30" fmla="*/ 86083 w 155143"/>
                <a:gd name="connsiteY30" fmla="*/ 124772 h 151016"/>
                <a:gd name="connsiteX31" fmla="*/ 93499 w 155143"/>
                <a:gd name="connsiteY31" fmla="*/ 112327 h 151016"/>
                <a:gd name="connsiteX32" fmla="*/ 72091 w 155143"/>
                <a:gd name="connsiteY32" fmla="*/ 97690 h 151016"/>
                <a:gd name="connsiteX33" fmla="*/ 72413 w 155143"/>
                <a:gd name="connsiteY33" fmla="*/ 91242 h 151016"/>
                <a:gd name="connsiteX34" fmla="*/ 96272 w 155143"/>
                <a:gd name="connsiteY34" fmla="*/ 91242 h 151016"/>
                <a:gd name="connsiteX35" fmla="*/ 105621 w 155143"/>
                <a:gd name="connsiteY35" fmla="*/ 117808 h 151016"/>
                <a:gd name="connsiteX36" fmla="*/ 72349 w 155143"/>
                <a:gd name="connsiteY36" fmla="*/ 134380 h 151016"/>
                <a:gd name="connsiteX37" fmla="*/ 80860 w 155143"/>
                <a:gd name="connsiteY37" fmla="*/ 147921 h 151016"/>
                <a:gd name="connsiteX38" fmla="*/ 113166 w 155143"/>
                <a:gd name="connsiteY38" fmla="*/ 130769 h 151016"/>
                <a:gd name="connsiteX39" fmla="*/ 125998 w 155143"/>
                <a:gd name="connsiteY39" fmla="*/ 144052 h 151016"/>
                <a:gd name="connsiteX40" fmla="*/ 145987 w 155143"/>
                <a:gd name="connsiteY40" fmla="*/ 143085 h 151016"/>
                <a:gd name="connsiteX41" fmla="*/ 155144 w 155143"/>
                <a:gd name="connsiteY41" fmla="*/ 126513 h 151016"/>
                <a:gd name="connsiteX42" fmla="*/ 143730 w 155143"/>
                <a:gd name="connsiteY42" fmla="*/ 114197 h 151016"/>
                <a:gd name="connsiteX43" fmla="*/ 137540 w 155143"/>
                <a:gd name="connsiteY43" fmla="*/ 127932 h 151016"/>
                <a:gd name="connsiteX44" fmla="*/ 127997 w 155143"/>
                <a:gd name="connsiteY44" fmla="*/ 126191 h 151016"/>
                <a:gd name="connsiteX45" fmla="*/ 124773 w 155143"/>
                <a:gd name="connsiteY45" fmla="*/ 121290 h 151016"/>
                <a:gd name="connsiteX46" fmla="*/ 140764 w 155143"/>
                <a:gd name="connsiteY46" fmla="*/ 101430 h 151016"/>
                <a:gd name="connsiteX47" fmla="*/ 128770 w 155143"/>
                <a:gd name="connsiteY47" fmla="*/ 92725 h 151016"/>
                <a:gd name="connsiteX48" fmla="*/ 116906 w 155143"/>
                <a:gd name="connsiteY48" fmla="*/ 109232 h 151016"/>
                <a:gd name="connsiteX49" fmla="*/ 110393 w 155143"/>
                <a:gd name="connsiteY49" fmla="*/ 91242 h 151016"/>
                <a:gd name="connsiteX50" fmla="*/ 152371 w 155143"/>
                <a:gd name="connsiteY50" fmla="*/ 91242 h 151016"/>
                <a:gd name="connsiteX51" fmla="*/ 152371 w 155143"/>
                <a:gd name="connsiteY51" fmla="*/ 78087 h 151016"/>
                <a:gd name="connsiteX52" fmla="*/ 137024 w 155143"/>
                <a:gd name="connsiteY52" fmla="*/ 78087 h 151016"/>
                <a:gd name="connsiteX53" fmla="*/ 131672 w 155143"/>
                <a:gd name="connsiteY53" fmla="*/ 66674 h 151016"/>
                <a:gd name="connsiteX54" fmla="*/ 141280 w 155143"/>
                <a:gd name="connsiteY54" fmla="*/ 65384 h 151016"/>
                <a:gd name="connsiteX55" fmla="*/ 143601 w 155143"/>
                <a:gd name="connsiteY55" fmla="*/ 71317 h 151016"/>
                <a:gd name="connsiteX56" fmla="*/ 153854 w 155143"/>
                <a:gd name="connsiteY56" fmla="*/ 67190 h 151016"/>
                <a:gd name="connsiteX57" fmla="*/ 146181 w 155143"/>
                <a:gd name="connsiteY57" fmla="*/ 44170 h 151016"/>
                <a:gd name="connsiteX58" fmla="*/ 135928 w 155143"/>
                <a:gd name="connsiteY58" fmla="*/ 47394 h 151016"/>
                <a:gd name="connsiteX59" fmla="*/ 138507 w 155143"/>
                <a:gd name="connsiteY59" fmla="*/ 55261 h 151016"/>
                <a:gd name="connsiteX60" fmla="*/ 125482 w 155143"/>
                <a:gd name="connsiteY60" fmla="*/ 56679 h 151016"/>
                <a:gd name="connsiteX61" fmla="*/ 149082 w 155143"/>
                <a:gd name="connsiteY61" fmla="*/ 26953 h 151016"/>
                <a:gd name="connsiteX62" fmla="*/ 138507 w 155143"/>
                <a:gd name="connsiteY62" fmla="*/ 20763 h 151016"/>
                <a:gd name="connsiteX63" fmla="*/ 128255 w 155143"/>
                <a:gd name="connsiteY63" fmla="*/ 35272 h 151016"/>
                <a:gd name="connsiteX64" fmla="*/ 123418 w 155143"/>
                <a:gd name="connsiteY64" fmla="*/ 29662 h 151016"/>
                <a:gd name="connsiteX65" fmla="*/ 137153 w 155143"/>
                <a:gd name="connsiteY65" fmla="*/ 7222 h 151016"/>
                <a:gd name="connsiteX66" fmla="*/ 125095 w 155143"/>
                <a:gd name="connsiteY66" fmla="*/ 1999 h 151016"/>
                <a:gd name="connsiteX67" fmla="*/ 115681 w 155143"/>
                <a:gd name="connsiteY67" fmla="*/ 19860 h 151016"/>
                <a:gd name="connsiteX68" fmla="*/ 111683 w 155143"/>
                <a:gd name="connsiteY68" fmla="*/ 16185 h 151016"/>
                <a:gd name="connsiteX69" fmla="*/ 103623 w 155143"/>
                <a:gd name="connsiteY69" fmla="*/ 25212 h 151016"/>
                <a:gd name="connsiteX70" fmla="*/ 102849 w 155143"/>
                <a:gd name="connsiteY70" fmla="*/ 193 h 151016"/>
                <a:gd name="connsiteX71" fmla="*/ 88792 w 155143"/>
                <a:gd name="connsiteY71" fmla="*/ 193 h 151016"/>
                <a:gd name="connsiteX72" fmla="*/ 92080 w 155143"/>
                <a:gd name="connsiteY72" fmla="*/ 66416 h 151016"/>
                <a:gd name="connsiteX73" fmla="*/ 85116 w 155143"/>
                <a:gd name="connsiteY73" fmla="*/ 46491 h 151016"/>
                <a:gd name="connsiteX74" fmla="*/ 75379 w 155143"/>
                <a:gd name="connsiteY74" fmla="*/ 49006 h 151016"/>
                <a:gd name="connsiteX75" fmla="*/ 77636 w 155143"/>
                <a:gd name="connsiteY75" fmla="*/ 57905 h 151016"/>
                <a:gd name="connsiteX76" fmla="*/ 65385 w 155143"/>
                <a:gd name="connsiteY76" fmla="*/ 59001 h 151016"/>
                <a:gd name="connsiteX77" fmla="*/ 88082 w 155143"/>
                <a:gd name="connsiteY77" fmla="*/ 27534 h 151016"/>
                <a:gd name="connsiteX78" fmla="*/ 77314 w 155143"/>
                <a:gd name="connsiteY78" fmla="*/ 21601 h 151016"/>
                <a:gd name="connsiteX79" fmla="*/ 67126 w 155143"/>
                <a:gd name="connsiteY79" fmla="*/ 38044 h 151016"/>
                <a:gd name="connsiteX80" fmla="*/ 62548 w 155143"/>
                <a:gd name="connsiteY80" fmla="*/ 32692 h 151016"/>
                <a:gd name="connsiteX81" fmla="*/ 76218 w 155143"/>
                <a:gd name="connsiteY81" fmla="*/ 7609 h 151016"/>
                <a:gd name="connsiteX82" fmla="*/ 64224 w 155143"/>
                <a:gd name="connsiteY82" fmla="*/ 3031 h 151016"/>
                <a:gd name="connsiteX83" fmla="*/ 53778 w 155143"/>
                <a:gd name="connsiteY83" fmla="*/ 23729 h 151016"/>
                <a:gd name="connsiteX84" fmla="*/ 49651 w 155143"/>
                <a:gd name="connsiteY84" fmla="*/ 20441 h 151016"/>
                <a:gd name="connsiteX85" fmla="*/ 42236 w 155143"/>
                <a:gd name="connsiteY85" fmla="*/ 31209 h 151016"/>
                <a:gd name="connsiteX86" fmla="*/ 34498 w 155143"/>
                <a:gd name="connsiteY86" fmla="*/ 31209 h 151016"/>
                <a:gd name="connsiteX87" fmla="*/ 34498 w 155143"/>
                <a:gd name="connsiteY87" fmla="*/ 0 h 151016"/>
                <a:gd name="connsiteX88" fmla="*/ 20441 w 155143"/>
                <a:gd name="connsiteY88" fmla="*/ 0 h 151016"/>
                <a:gd name="connsiteX89" fmla="*/ 20441 w 155143"/>
                <a:gd name="connsiteY89" fmla="*/ 31145 h 151016"/>
                <a:gd name="connsiteX90" fmla="*/ 4514 w 155143"/>
                <a:gd name="connsiteY90" fmla="*/ 31145 h 151016"/>
                <a:gd name="connsiteX91" fmla="*/ 4514 w 155143"/>
                <a:gd name="connsiteY91" fmla="*/ 45524 h 151016"/>
                <a:gd name="connsiteX92" fmla="*/ 20441 w 155143"/>
                <a:gd name="connsiteY92" fmla="*/ 45524 h 151016"/>
                <a:gd name="connsiteX93" fmla="*/ 0 w 155143"/>
                <a:gd name="connsiteY93" fmla="*/ 90855 h 151016"/>
                <a:gd name="connsiteX94" fmla="*/ 6255 w 155143"/>
                <a:gd name="connsiteY94" fmla="*/ 108587 h 151016"/>
                <a:gd name="connsiteX95" fmla="*/ 20441 w 155143"/>
                <a:gd name="connsiteY95" fmla="*/ 78539 h 151016"/>
                <a:gd name="connsiteX96" fmla="*/ 21344 w 155143"/>
                <a:gd name="connsiteY96" fmla="*/ 75702 h 151016"/>
                <a:gd name="connsiteX97" fmla="*/ 20441 w 155143"/>
                <a:gd name="connsiteY97" fmla="*/ 87437 h 151016"/>
                <a:gd name="connsiteX98" fmla="*/ 20441 w 155143"/>
                <a:gd name="connsiteY98" fmla="*/ 151016 h 151016"/>
                <a:gd name="connsiteX99" fmla="*/ 34498 w 155143"/>
                <a:gd name="connsiteY99" fmla="*/ 150952 h 151016"/>
                <a:gd name="connsiteX100" fmla="*/ 34498 w 155143"/>
                <a:gd name="connsiteY100" fmla="*/ 77507 h 151016"/>
                <a:gd name="connsiteX101" fmla="*/ 33595 w 155143"/>
                <a:gd name="connsiteY101" fmla="*/ 64482 h 151016"/>
                <a:gd name="connsiteX102" fmla="*/ 42558 w 155143"/>
                <a:gd name="connsiteY102" fmla="*/ 81183 h 1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5143" h="151016">
                  <a:moveTo>
                    <a:pt x="106331" y="67835"/>
                  </a:moveTo>
                  <a:lnTo>
                    <a:pt x="118582" y="67448"/>
                  </a:lnTo>
                  <a:lnTo>
                    <a:pt x="123032" y="77958"/>
                  </a:lnTo>
                  <a:lnTo>
                    <a:pt x="107878" y="77958"/>
                  </a:lnTo>
                  <a:cubicBezTo>
                    <a:pt x="107040" y="76024"/>
                    <a:pt x="106331" y="67835"/>
                    <a:pt x="106331" y="67835"/>
                  </a:cubicBezTo>
                  <a:moveTo>
                    <a:pt x="105170" y="56615"/>
                  </a:moveTo>
                  <a:cubicBezTo>
                    <a:pt x="104138" y="47394"/>
                    <a:pt x="103687" y="26180"/>
                    <a:pt x="103687" y="26180"/>
                  </a:cubicBezTo>
                  <a:cubicBezTo>
                    <a:pt x="111425" y="32821"/>
                    <a:pt x="119872" y="45266"/>
                    <a:pt x="119872" y="45266"/>
                  </a:cubicBezTo>
                  <a:cubicBezTo>
                    <a:pt x="115745" y="51908"/>
                    <a:pt x="110071" y="56679"/>
                    <a:pt x="110071" y="56679"/>
                  </a:cubicBezTo>
                  <a:lnTo>
                    <a:pt x="105170" y="56679"/>
                  </a:lnTo>
                  <a:moveTo>
                    <a:pt x="51457" y="59323"/>
                  </a:moveTo>
                  <a:lnTo>
                    <a:pt x="47846" y="59323"/>
                  </a:lnTo>
                  <a:lnTo>
                    <a:pt x="47846" y="64998"/>
                  </a:lnTo>
                  <a:cubicBezTo>
                    <a:pt x="41526" y="60613"/>
                    <a:pt x="35207" y="45589"/>
                    <a:pt x="35207" y="45589"/>
                  </a:cubicBezTo>
                  <a:lnTo>
                    <a:pt x="47330" y="45589"/>
                  </a:lnTo>
                  <a:lnTo>
                    <a:pt x="47330" y="35529"/>
                  </a:lnTo>
                  <a:cubicBezTo>
                    <a:pt x="50231" y="37335"/>
                    <a:pt x="59001" y="48877"/>
                    <a:pt x="59001" y="48877"/>
                  </a:cubicBezTo>
                  <a:cubicBezTo>
                    <a:pt x="57260" y="52940"/>
                    <a:pt x="51457" y="59323"/>
                    <a:pt x="51457" y="59323"/>
                  </a:cubicBezTo>
                  <a:moveTo>
                    <a:pt x="42558" y="81183"/>
                  </a:moveTo>
                  <a:lnTo>
                    <a:pt x="48490" y="71446"/>
                  </a:lnTo>
                  <a:lnTo>
                    <a:pt x="78990" y="68480"/>
                  </a:lnTo>
                  <a:lnTo>
                    <a:pt x="81247" y="74476"/>
                  </a:lnTo>
                  <a:lnTo>
                    <a:pt x="92790" y="69898"/>
                  </a:lnTo>
                  <a:cubicBezTo>
                    <a:pt x="93370" y="73703"/>
                    <a:pt x="93757" y="78087"/>
                    <a:pt x="93757" y="78087"/>
                  </a:cubicBezTo>
                  <a:lnTo>
                    <a:pt x="44815" y="78087"/>
                  </a:lnTo>
                  <a:lnTo>
                    <a:pt x="44815" y="91242"/>
                  </a:lnTo>
                  <a:lnTo>
                    <a:pt x="57776" y="91242"/>
                  </a:lnTo>
                  <a:cubicBezTo>
                    <a:pt x="57905" y="119678"/>
                    <a:pt x="39850" y="135992"/>
                    <a:pt x="39850" y="135992"/>
                  </a:cubicBezTo>
                  <a:lnTo>
                    <a:pt x="50103" y="148630"/>
                  </a:lnTo>
                  <a:cubicBezTo>
                    <a:pt x="63644" y="136121"/>
                    <a:pt x="69254" y="112843"/>
                    <a:pt x="69254" y="112843"/>
                  </a:cubicBezTo>
                  <a:cubicBezTo>
                    <a:pt x="76411" y="115487"/>
                    <a:pt x="86083" y="124772"/>
                    <a:pt x="86083" y="124772"/>
                  </a:cubicBezTo>
                  <a:lnTo>
                    <a:pt x="93499" y="112327"/>
                  </a:lnTo>
                  <a:cubicBezTo>
                    <a:pt x="88663" y="107298"/>
                    <a:pt x="72091" y="97690"/>
                    <a:pt x="72091" y="97690"/>
                  </a:cubicBezTo>
                  <a:lnTo>
                    <a:pt x="72413" y="91242"/>
                  </a:lnTo>
                  <a:lnTo>
                    <a:pt x="96272" y="91242"/>
                  </a:lnTo>
                  <a:cubicBezTo>
                    <a:pt x="100012" y="107491"/>
                    <a:pt x="105621" y="117808"/>
                    <a:pt x="105621" y="117808"/>
                  </a:cubicBezTo>
                  <a:cubicBezTo>
                    <a:pt x="95885" y="126900"/>
                    <a:pt x="72349" y="134380"/>
                    <a:pt x="72349" y="134380"/>
                  </a:cubicBezTo>
                  <a:lnTo>
                    <a:pt x="80860" y="147921"/>
                  </a:lnTo>
                  <a:cubicBezTo>
                    <a:pt x="95111" y="144117"/>
                    <a:pt x="113166" y="130769"/>
                    <a:pt x="113166" y="130769"/>
                  </a:cubicBezTo>
                  <a:cubicBezTo>
                    <a:pt x="117486" y="136701"/>
                    <a:pt x="125998" y="144052"/>
                    <a:pt x="125998" y="144052"/>
                  </a:cubicBezTo>
                  <a:cubicBezTo>
                    <a:pt x="139152" y="153402"/>
                    <a:pt x="145987" y="143085"/>
                    <a:pt x="145987" y="143085"/>
                  </a:cubicBezTo>
                  <a:cubicBezTo>
                    <a:pt x="150114" y="137733"/>
                    <a:pt x="155144" y="126513"/>
                    <a:pt x="155144" y="126513"/>
                  </a:cubicBezTo>
                  <a:lnTo>
                    <a:pt x="143730" y="114197"/>
                  </a:lnTo>
                  <a:cubicBezTo>
                    <a:pt x="141409" y="121290"/>
                    <a:pt x="137540" y="127932"/>
                    <a:pt x="137540" y="127932"/>
                  </a:cubicBezTo>
                  <a:cubicBezTo>
                    <a:pt x="133091" y="133026"/>
                    <a:pt x="127997" y="126191"/>
                    <a:pt x="127997" y="126191"/>
                  </a:cubicBezTo>
                  <a:cubicBezTo>
                    <a:pt x="125031" y="122902"/>
                    <a:pt x="124773" y="121290"/>
                    <a:pt x="124773" y="121290"/>
                  </a:cubicBezTo>
                  <a:cubicBezTo>
                    <a:pt x="132188" y="114068"/>
                    <a:pt x="140764" y="101430"/>
                    <a:pt x="140764" y="101430"/>
                  </a:cubicBezTo>
                  <a:lnTo>
                    <a:pt x="128770" y="92725"/>
                  </a:lnTo>
                  <a:cubicBezTo>
                    <a:pt x="126772" y="98077"/>
                    <a:pt x="116906" y="109232"/>
                    <a:pt x="116906" y="109232"/>
                  </a:cubicBezTo>
                  <a:cubicBezTo>
                    <a:pt x="112392" y="102719"/>
                    <a:pt x="110393" y="91242"/>
                    <a:pt x="110393" y="91242"/>
                  </a:cubicBezTo>
                  <a:lnTo>
                    <a:pt x="152371" y="91242"/>
                  </a:lnTo>
                  <a:lnTo>
                    <a:pt x="152371" y="78087"/>
                  </a:lnTo>
                  <a:lnTo>
                    <a:pt x="137024" y="78087"/>
                  </a:lnTo>
                  <a:cubicBezTo>
                    <a:pt x="133542" y="71639"/>
                    <a:pt x="131672" y="66674"/>
                    <a:pt x="131672" y="66674"/>
                  </a:cubicBezTo>
                  <a:lnTo>
                    <a:pt x="141280" y="65384"/>
                  </a:lnTo>
                  <a:cubicBezTo>
                    <a:pt x="142247" y="67448"/>
                    <a:pt x="143601" y="71317"/>
                    <a:pt x="143601" y="71317"/>
                  </a:cubicBezTo>
                  <a:lnTo>
                    <a:pt x="153854" y="67190"/>
                  </a:lnTo>
                  <a:cubicBezTo>
                    <a:pt x="151017" y="55325"/>
                    <a:pt x="150501" y="55261"/>
                    <a:pt x="146181" y="44170"/>
                  </a:cubicBezTo>
                  <a:lnTo>
                    <a:pt x="135928" y="47394"/>
                  </a:lnTo>
                  <a:lnTo>
                    <a:pt x="138507" y="55261"/>
                  </a:lnTo>
                  <a:lnTo>
                    <a:pt x="125482" y="56679"/>
                  </a:lnTo>
                  <a:cubicBezTo>
                    <a:pt x="129351" y="52746"/>
                    <a:pt x="146181" y="31209"/>
                    <a:pt x="149082" y="26953"/>
                  </a:cubicBezTo>
                  <a:lnTo>
                    <a:pt x="138507" y="20763"/>
                  </a:lnTo>
                  <a:cubicBezTo>
                    <a:pt x="137798" y="22117"/>
                    <a:pt x="129544" y="33595"/>
                    <a:pt x="128255" y="35272"/>
                  </a:cubicBezTo>
                  <a:lnTo>
                    <a:pt x="123418" y="29662"/>
                  </a:lnTo>
                  <a:cubicBezTo>
                    <a:pt x="130060" y="20570"/>
                    <a:pt x="137153" y="7222"/>
                    <a:pt x="137153" y="7222"/>
                  </a:cubicBezTo>
                  <a:lnTo>
                    <a:pt x="125095" y="1999"/>
                  </a:lnTo>
                  <a:cubicBezTo>
                    <a:pt x="123870" y="4965"/>
                    <a:pt x="119292" y="15089"/>
                    <a:pt x="115681" y="19860"/>
                  </a:cubicBezTo>
                  <a:cubicBezTo>
                    <a:pt x="114713" y="18829"/>
                    <a:pt x="111683" y="16185"/>
                    <a:pt x="111683" y="16185"/>
                  </a:cubicBezTo>
                  <a:lnTo>
                    <a:pt x="103623" y="25212"/>
                  </a:lnTo>
                  <a:lnTo>
                    <a:pt x="102849" y="193"/>
                  </a:lnTo>
                  <a:lnTo>
                    <a:pt x="88792" y="193"/>
                  </a:lnTo>
                  <a:cubicBezTo>
                    <a:pt x="88792" y="32628"/>
                    <a:pt x="92080" y="66416"/>
                    <a:pt x="92080" y="66416"/>
                  </a:cubicBezTo>
                  <a:cubicBezTo>
                    <a:pt x="87695" y="56035"/>
                    <a:pt x="85116" y="46491"/>
                    <a:pt x="85116" y="46491"/>
                  </a:cubicBezTo>
                  <a:lnTo>
                    <a:pt x="75379" y="49006"/>
                  </a:lnTo>
                  <a:lnTo>
                    <a:pt x="77636" y="57905"/>
                  </a:lnTo>
                  <a:lnTo>
                    <a:pt x="65385" y="59001"/>
                  </a:lnTo>
                  <a:cubicBezTo>
                    <a:pt x="72736" y="50489"/>
                    <a:pt x="88082" y="27534"/>
                    <a:pt x="88082" y="27534"/>
                  </a:cubicBezTo>
                  <a:lnTo>
                    <a:pt x="77314" y="21601"/>
                  </a:lnTo>
                  <a:cubicBezTo>
                    <a:pt x="74219" y="26309"/>
                    <a:pt x="67126" y="38044"/>
                    <a:pt x="67126" y="38044"/>
                  </a:cubicBezTo>
                  <a:lnTo>
                    <a:pt x="62548" y="32692"/>
                  </a:lnTo>
                  <a:cubicBezTo>
                    <a:pt x="69834" y="21601"/>
                    <a:pt x="76218" y="7609"/>
                    <a:pt x="76218" y="7609"/>
                  </a:cubicBezTo>
                  <a:lnTo>
                    <a:pt x="64224" y="3031"/>
                  </a:lnTo>
                  <a:cubicBezTo>
                    <a:pt x="58937" y="15411"/>
                    <a:pt x="53778" y="23729"/>
                    <a:pt x="53778" y="23729"/>
                  </a:cubicBezTo>
                  <a:cubicBezTo>
                    <a:pt x="52940" y="22440"/>
                    <a:pt x="49651" y="20441"/>
                    <a:pt x="49651" y="20441"/>
                  </a:cubicBezTo>
                  <a:lnTo>
                    <a:pt x="42236" y="31209"/>
                  </a:lnTo>
                  <a:lnTo>
                    <a:pt x="34498" y="31209"/>
                  </a:lnTo>
                  <a:lnTo>
                    <a:pt x="34498" y="0"/>
                  </a:lnTo>
                  <a:lnTo>
                    <a:pt x="20441" y="0"/>
                  </a:lnTo>
                  <a:lnTo>
                    <a:pt x="20441" y="31145"/>
                  </a:lnTo>
                  <a:lnTo>
                    <a:pt x="4514" y="31145"/>
                  </a:lnTo>
                  <a:lnTo>
                    <a:pt x="4514" y="45524"/>
                  </a:lnTo>
                  <a:lnTo>
                    <a:pt x="20441" y="45524"/>
                  </a:lnTo>
                  <a:cubicBezTo>
                    <a:pt x="20441" y="45524"/>
                    <a:pt x="14122" y="71059"/>
                    <a:pt x="0" y="90855"/>
                  </a:cubicBezTo>
                  <a:lnTo>
                    <a:pt x="6255" y="108587"/>
                  </a:lnTo>
                  <a:cubicBezTo>
                    <a:pt x="6255" y="108587"/>
                    <a:pt x="13799" y="97625"/>
                    <a:pt x="20441" y="78539"/>
                  </a:cubicBezTo>
                  <a:cubicBezTo>
                    <a:pt x="20763" y="77829"/>
                    <a:pt x="21344" y="75702"/>
                    <a:pt x="21344" y="75702"/>
                  </a:cubicBezTo>
                  <a:cubicBezTo>
                    <a:pt x="21344" y="75702"/>
                    <a:pt x="20634" y="83762"/>
                    <a:pt x="20441" y="87437"/>
                  </a:cubicBezTo>
                  <a:lnTo>
                    <a:pt x="20441" y="151016"/>
                  </a:lnTo>
                  <a:lnTo>
                    <a:pt x="34498" y="150952"/>
                  </a:lnTo>
                  <a:lnTo>
                    <a:pt x="34498" y="77507"/>
                  </a:lnTo>
                  <a:cubicBezTo>
                    <a:pt x="34498" y="74928"/>
                    <a:pt x="33595" y="64482"/>
                    <a:pt x="33595" y="64482"/>
                  </a:cubicBezTo>
                  <a:cubicBezTo>
                    <a:pt x="34885" y="68351"/>
                    <a:pt x="34562" y="68222"/>
                    <a:pt x="42558" y="8118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325" name="Freeform: Shape 324">
              <a:extLst>
                <a:ext uri="{FF2B5EF4-FFF2-40B4-BE49-F238E27FC236}">
                  <a16:creationId xmlns:a16="http://schemas.microsoft.com/office/drawing/2014/main" id="{47173A34-5AF8-4A28-A278-F2AF430E5451}"/>
                </a:ext>
              </a:extLst>
            </p:cNvPr>
            <p:cNvSpPr/>
            <p:nvPr/>
          </p:nvSpPr>
          <p:spPr>
            <a:xfrm>
              <a:off x="4578499" y="4967994"/>
              <a:ext cx="152237" cy="148072"/>
            </a:xfrm>
            <a:custGeom>
              <a:avLst/>
              <a:gdLst>
                <a:gd name="connsiteX0" fmla="*/ 96916 w 155594"/>
                <a:gd name="connsiteY0" fmla="*/ 59775 h 151338"/>
                <a:gd name="connsiteX1" fmla="*/ 58227 w 155594"/>
                <a:gd name="connsiteY1" fmla="*/ 59775 h 151338"/>
                <a:gd name="connsiteX2" fmla="*/ 58227 w 155594"/>
                <a:gd name="connsiteY2" fmla="*/ 71962 h 151338"/>
                <a:gd name="connsiteX3" fmla="*/ 42365 w 155594"/>
                <a:gd name="connsiteY3" fmla="*/ 46040 h 151338"/>
                <a:gd name="connsiteX4" fmla="*/ 55906 w 155594"/>
                <a:gd name="connsiteY4" fmla="*/ 46040 h 151338"/>
                <a:gd name="connsiteX5" fmla="*/ 55906 w 155594"/>
                <a:gd name="connsiteY5" fmla="*/ 45524 h 151338"/>
                <a:gd name="connsiteX6" fmla="*/ 67771 w 155594"/>
                <a:gd name="connsiteY6" fmla="*/ 55325 h 151338"/>
                <a:gd name="connsiteX7" fmla="*/ 76734 w 155594"/>
                <a:gd name="connsiteY7" fmla="*/ 39011 h 151338"/>
                <a:gd name="connsiteX8" fmla="*/ 96916 w 155594"/>
                <a:gd name="connsiteY8" fmla="*/ 39011 h 151338"/>
                <a:gd name="connsiteX9" fmla="*/ 96916 w 155594"/>
                <a:gd name="connsiteY9" fmla="*/ 59775 h 151338"/>
                <a:gd name="connsiteX10" fmla="*/ 28243 w 155594"/>
                <a:gd name="connsiteY10" fmla="*/ 71897 h 151338"/>
                <a:gd name="connsiteX11" fmla="*/ 27340 w 155594"/>
                <a:gd name="connsiteY11" fmla="*/ 84471 h 151338"/>
                <a:gd name="connsiteX12" fmla="*/ 27340 w 155594"/>
                <a:gd name="connsiteY12" fmla="*/ 151339 h 151338"/>
                <a:gd name="connsiteX13" fmla="*/ 41913 w 155594"/>
                <a:gd name="connsiteY13" fmla="*/ 151339 h 151338"/>
                <a:gd name="connsiteX14" fmla="*/ 41913 w 155594"/>
                <a:gd name="connsiteY14" fmla="*/ 78345 h 151338"/>
                <a:gd name="connsiteX15" fmla="*/ 41011 w 155594"/>
                <a:gd name="connsiteY15" fmla="*/ 65900 h 151338"/>
                <a:gd name="connsiteX16" fmla="*/ 55454 w 155594"/>
                <a:gd name="connsiteY16" fmla="*/ 90145 h 151338"/>
                <a:gd name="connsiteX17" fmla="*/ 63192 w 155594"/>
                <a:gd name="connsiteY17" fmla="*/ 76991 h 151338"/>
                <a:gd name="connsiteX18" fmla="*/ 60097 w 155594"/>
                <a:gd name="connsiteY18" fmla="*/ 73961 h 151338"/>
                <a:gd name="connsiteX19" fmla="*/ 92080 w 155594"/>
                <a:gd name="connsiteY19" fmla="*/ 73961 h 151338"/>
                <a:gd name="connsiteX20" fmla="*/ 49200 w 155594"/>
                <a:gd name="connsiteY20" fmla="*/ 125610 h 151338"/>
                <a:gd name="connsiteX21" fmla="*/ 59001 w 155594"/>
                <a:gd name="connsiteY21" fmla="*/ 137926 h 151338"/>
                <a:gd name="connsiteX22" fmla="*/ 96852 w 155594"/>
                <a:gd name="connsiteY22" fmla="*/ 92144 h 151338"/>
                <a:gd name="connsiteX23" fmla="*/ 96852 w 155594"/>
                <a:gd name="connsiteY23" fmla="*/ 151081 h 151338"/>
                <a:gd name="connsiteX24" fmla="*/ 110716 w 155594"/>
                <a:gd name="connsiteY24" fmla="*/ 151081 h 151338"/>
                <a:gd name="connsiteX25" fmla="*/ 110716 w 155594"/>
                <a:gd name="connsiteY25" fmla="*/ 91435 h 151338"/>
                <a:gd name="connsiteX26" fmla="*/ 146632 w 155594"/>
                <a:gd name="connsiteY26" fmla="*/ 136379 h 151338"/>
                <a:gd name="connsiteX27" fmla="*/ 155595 w 155594"/>
                <a:gd name="connsiteY27" fmla="*/ 122064 h 151338"/>
                <a:gd name="connsiteX28" fmla="*/ 114971 w 155594"/>
                <a:gd name="connsiteY28" fmla="*/ 73574 h 151338"/>
                <a:gd name="connsiteX29" fmla="*/ 152177 w 155594"/>
                <a:gd name="connsiteY29" fmla="*/ 73574 h 151338"/>
                <a:gd name="connsiteX30" fmla="*/ 152177 w 155594"/>
                <a:gd name="connsiteY30" fmla="*/ 59775 h 151338"/>
                <a:gd name="connsiteX31" fmla="*/ 110716 w 155594"/>
                <a:gd name="connsiteY31" fmla="*/ 59775 h 151338"/>
                <a:gd name="connsiteX32" fmla="*/ 110716 w 155594"/>
                <a:gd name="connsiteY32" fmla="*/ 39011 h 151338"/>
                <a:gd name="connsiteX33" fmla="*/ 144891 w 155594"/>
                <a:gd name="connsiteY33" fmla="*/ 39011 h 151338"/>
                <a:gd name="connsiteX34" fmla="*/ 144891 w 155594"/>
                <a:gd name="connsiteY34" fmla="*/ 25212 h 151338"/>
                <a:gd name="connsiteX35" fmla="*/ 110716 w 155594"/>
                <a:gd name="connsiteY35" fmla="*/ 25212 h 151338"/>
                <a:gd name="connsiteX36" fmla="*/ 110716 w 155594"/>
                <a:gd name="connsiteY36" fmla="*/ 0 h 151338"/>
                <a:gd name="connsiteX37" fmla="*/ 96852 w 155594"/>
                <a:gd name="connsiteY37" fmla="*/ 0 h 151338"/>
                <a:gd name="connsiteX38" fmla="*/ 96852 w 155594"/>
                <a:gd name="connsiteY38" fmla="*/ 25212 h 151338"/>
                <a:gd name="connsiteX39" fmla="*/ 81505 w 155594"/>
                <a:gd name="connsiteY39" fmla="*/ 25212 h 151338"/>
                <a:gd name="connsiteX40" fmla="*/ 86083 w 155594"/>
                <a:gd name="connsiteY40" fmla="*/ 7802 h 151338"/>
                <a:gd name="connsiteX41" fmla="*/ 72091 w 155594"/>
                <a:gd name="connsiteY41" fmla="*/ 4449 h 151338"/>
                <a:gd name="connsiteX42" fmla="*/ 55841 w 155594"/>
                <a:gd name="connsiteY42" fmla="*/ 44428 h 151338"/>
                <a:gd name="connsiteX43" fmla="*/ 55841 w 155594"/>
                <a:gd name="connsiteY43" fmla="*/ 31854 h 151338"/>
                <a:gd name="connsiteX44" fmla="*/ 41913 w 155594"/>
                <a:gd name="connsiteY44" fmla="*/ 31854 h 151338"/>
                <a:gd name="connsiteX45" fmla="*/ 41913 w 155594"/>
                <a:gd name="connsiteY45" fmla="*/ 322 h 151338"/>
                <a:gd name="connsiteX46" fmla="*/ 27340 w 155594"/>
                <a:gd name="connsiteY46" fmla="*/ 322 h 151338"/>
                <a:gd name="connsiteX47" fmla="*/ 27340 w 155594"/>
                <a:gd name="connsiteY47" fmla="*/ 31789 h 151338"/>
                <a:gd name="connsiteX48" fmla="*/ 3804 w 155594"/>
                <a:gd name="connsiteY48" fmla="*/ 31789 h 151338"/>
                <a:gd name="connsiteX49" fmla="*/ 3804 w 155594"/>
                <a:gd name="connsiteY49" fmla="*/ 46040 h 151338"/>
                <a:gd name="connsiteX50" fmla="*/ 26180 w 155594"/>
                <a:gd name="connsiteY50" fmla="*/ 46040 h 151338"/>
                <a:gd name="connsiteX51" fmla="*/ 0 w 155594"/>
                <a:gd name="connsiteY51" fmla="*/ 93499 h 151338"/>
                <a:gd name="connsiteX52" fmla="*/ 6771 w 155594"/>
                <a:gd name="connsiteY52" fmla="*/ 109103 h 151338"/>
                <a:gd name="connsiteX53" fmla="*/ 28243 w 155594"/>
                <a:gd name="connsiteY53" fmla="*/ 71897 h 1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5594" h="151338">
                  <a:moveTo>
                    <a:pt x="96916" y="59775"/>
                  </a:moveTo>
                  <a:lnTo>
                    <a:pt x="58227" y="59775"/>
                  </a:lnTo>
                  <a:lnTo>
                    <a:pt x="58227" y="71962"/>
                  </a:lnTo>
                  <a:cubicBezTo>
                    <a:pt x="52101" y="63579"/>
                    <a:pt x="46169" y="56228"/>
                    <a:pt x="42365" y="46040"/>
                  </a:cubicBezTo>
                  <a:lnTo>
                    <a:pt x="55906" y="46040"/>
                  </a:lnTo>
                  <a:lnTo>
                    <a:pt x="55906" y="45524"/>
                  </a:lnTo>
                  <a:lnTo>
                    <a:pt x="67771" y="55325"/>
                  </a:lnTo>
                  <a:cubicBezTo>
                    <a:pt x="73509" y="46362"/>
                    <a:pt x="76734" y="39011"/>
                    <a:pt x="76734" y="39011"/>
                  </a:cubicBezTo>
                  <a:lnTo>
                    <a:pt x="96916" y="39011"/>
                  </a:lnTo>
                  <a:lnTo>
                    <a:pt x="96916" y="59775"/>
                  </a:lnTo>
                  <a:close/>
                  <a:moveTo>
                    <a:pt x="28243" y="71897"/>
                  </a:moveTo>
                  <a:cubicBezTo>
                    <a:pt x="28243" y="71897"/>
                    <a:pt x="27405" y="81311"/>
                    <a:pt x="27340" y="84471"/>
                  </a:cubicBezTo>
                  <a:lnTo>
                    <a:pt x="27340" y="151339"/>
                  </a:lnTo>
                  <a:lnTo>
                    <a:pt x="41913" y="151339"/>
                  </a:lnTo>
                  <a:lnTo>
                    <a:pt x="41913" y="78345"/>
                  </a:lnTo>
                  <a:cubicBezTo>
                    <a:pt x="41849" y="75250"/>
                    <a:pt x="41011" y="65900"/>
                    <a:pt x="41011" y="65900"/>
                  </a:cubicBezTo>
                  <a:cubicBezTo>
                    <a:pt x="41011" y="65900"/>
                    <a:pt x="41784" y="71510"/>
                    <a:pt x="55454" y="90145"/>
                  </a:cubicBezTo>
                  <a:lnTo>
                    <a:pt x="63192" y="76991"/>
                  </a:lnTo>
                  <a:lnTo>
                    <a:pt x="60097" y="73961"/>
                  </a:lnTo>
                  <a:lnTo>
                    <a:pt x="92080" y="73961"/>
                  </a:lnTo>
                  <a:cubicBezTo>
                    <a:pt x="80280" y="102977"/>
                    <a:pt x="49200" y="125610"/>
                    <a:pt x="49200" y="125610"/>
                  </a:cubicBezTo>
                  <a:lnTo>
                    <a:pt x="59001" y="137926"/>
                  </a:lnTo>
                  <a:cubicBezTo>
                    <a:pt x="81376" y="122193"/>
                    <a:pt x="96852" y="92144"/>
                    <a:pt x="96852" y="92144"/>
                  </a:cubicBezTo>
                  <a:lnTo>
                    <a:pt x="96852" y="151081"/>
                  </a:lnTo>
                  <a:lnTo>
                    <a:pt x="110716" y="151081"/>
                  </a:lnTo>
                  <a:lnTo>
                    <a:pt x="110716" y="91435"/>
                  </a:lnTo>
                  <a:cubicBezTo>
                    <a:pt x="117744" y="102977"/>
                    <a:pt x="126836" y="120065"/>
                    <a:pt x="146632" y="136379"/>
                  </a:cubicBezTo>
                  <a:lnTo>
                    <a:pt x="155595" y="122064"/>
                  </a:lnTo>
                  <a:cubicBezTo>
                    <a:pt x="133736" y="105299"/>
                    <a:pt x="119421" y="83504"/>
                    <a:pt x="114971" y="73574"/>
                  </a:cubicBezTo>
                  <a:lnTo>
                    <a:pt x="152177" y="73574"/>
                  </a:lnTo>
                  <a:lnTo>
                    <a:pt x="152177" y="59775"/>
                  </a:lnTo>
                  <a:lnTo>
                    <a:pt x="110716" y="59775"/>
                  </a:lnTo>
                  <a:lnTo>
                    <a:pt x="110716" y="39011"/>
                  </a:lnTo>
                  <a:lnTo>
                    <a:pt x="144891" y="39011"/>
                  </a:lnTo>
                  <a:lnTo>
                    <a:pt x="144891" y="25212"/>
                  </a:lnTo>
                  <a:lnTo>
                    <a:pt x="110716" y="25212"/>
                  </a:lnTo>
                  <a:lnTo>
                    <a:pt x="110716" y="0"/>
                  </a:lnTo>
                  <a:lnTo>
                    <a:pt x="96852" y="0"/>
                  </a:lnTo>
                  <a:lnTo>
                    <a:pt x="96852" y="25212"/>
                  </a:lnTo>
                  <a:lnTo>
                    <a:pt x="81505" y="25212"/>
                  </a:lnTo>
                  <a:cubicBezTo>
                    <a:pt x="82343" y="21988"/>
                    <a:pt x="86083" y="7802"/>
                    <a:pt x="86083" y="7802"/>
                  </a:cubicBezTo>
                  <a:lnTo>
                    <a:pt x="72091" y="4449"/>
                  </a:lnTo>
                  <a:cubicBezTo>
                    <a:pt x="67577" y="30500"/>
                    <a:pt x="58356" y="41720"/>
                    <a:pt x="55841" y="44428"/>
                  </a:cubicBezTo>
                  <a:lnTo>
                    <a:pt x="55841" y="31854"/>
                  </a:lnTo>
                  <a:lnTo>
                    <a:pt x="41913" y="31854"/>
                  </a:lnTo>
                  <a:lnTo>
                    <a:pt x="41913" y="322"/>
                  </a:lnTo>
                  <a:lnTo>
                    <a:pt x="27340" y="322"/>
                  </a:lnTo>
                  <a:lnTo>
                    <a:pt x="27340" y="31789"/>
                  </a:lnTo>
                  <a:lnTo>
                    <a:pt x="3804" y="31789"/>
                  </a:lnTo>
                  <a:lnTo>
                    <a:pt x="3804" y="46040"/>
                  </a:lnTo>
                  <a:lnTo>
                    <a:pt x="26180" y="46040"/>
                  </a:lnTo>
                  <a:cubicBezTo>
                    <a:pt x="26180" y="46040"/>
                    <a:pt x="19667" y="70221"/>
                    <a:pt x="0" y="93499"/>
                  </a:cubicBezTo>
                  <a:lnTo>
                    <a:pt x="6771" y="109103"/>
                  </a:lnTo>
                  <a:cubicBezTo>
                    <a:pt x="21150" y="90081"/>
                    <a:pt x="26373" y="77507"/>
                    <a:pt x="28243" y="71897"/>
                  </a:cubicBezTo>
                </a:path>
              </a:pathLst>
            </a:custGeom>
            <a:solidFill>
              <a:srgbClr val="000000"/>
            </a:solidFill>
            <a:ln w="1270" cap="flat">
              <a:solidFill>
                <a:srgbClr val="000000"/>
              </a:solidFill>
              <a:prstDash val="solid"/>
              <a:miter/>
            </a:ln>
          </p:spPr>
          <p:txBody>
            <a:bodyPr rtlCol="0" anchor="ctr"/>
            <a:lstStyle/>
            <a:p>
              <a:endParaRPr lang="ja-JP" altLang="en-US"/>
            </a:p>
          </p:txBody>
        </p:sp>
      </p:grpSp>
      <p:sp>
        <p:nvSpPr>
          <p:cNvPr id="264" name="Title Underline with 0.1pt Outline">
            <a:extLst>
              <a:ext uri="{FF2B5EF4-FFF2-40B4-BE49-F238E27FC236}">
                <a16:creationId xmlns:a16="http://schemas.microsoft.com/office/drawing/2014/main" id="{B5B143B9-8EE9-4ED0-8A65-B3A528FE87BA}"/>
              </a:ext>
            </a:extLst>
          </p:cNvPr>
          <p:cNvSpPr/>
          <p:nvPr/>
        </p:nvSpPr>
        <p:spPr>
          <a:xfrm>
            <a:off x="1393200" y="3506400"/>
            <a:ext cx="6354000" cy="18000"/>
          </a:xfrm>
          <a:prstGeom prst="rect">
            <a:avLst/>
          </a:prstGeom>
          <a:solidFill>
            <a:srgbClr val="E60012"/>
          </a:solidFill>
          <a:ln w="127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9" name="ME Logo with 0.1pt Outline">
            <a:extLst>
              <a:ext uri="{FF2B5EF4-FFF2-40B4-BE49-F238E27FC236}">
                <a16:creationId xmlns:a16="http://schemas.microsoft.com/office/drawing/2014/main" id="{0CB5ED83-A9CD-4062-A3EE-6E18955BA0A9}"/>
              </a:ext>
            </a:extLst>
          </p:cNvPr>
          <p:cNvGrpSpPr/>
          <p:nvPr/>
        </p:nvGrpSpPr>
        <p:grpSpPr>
          <a:xfrm>
            <a:off x="7934730" y="127323"/>
            <a:ext cx="1033210" cy="431118"/>
            <a:chOff x="7934730" y="127323"/>
            <a:chExt cx="1033210" cy="431118"/>
          </a:xfrm>
        </p:grpSpPr>
        <p:grpSp>
          <p:nvGrpSpPr>
            <p:cNvPr id="220" name="Group 219">
              <a:extLst>
                <a:ext uri="{FF2B5EF4-FFF2-40B4-BE49-F238E27FC236}">
                  <a16:creationId xmlns:a16="http://schemas.microsoft.com/office/drawing/2014/main" id="{9EF22BA3-48D7-45C2-B00A-33F815F3E476}"/>
                </a:ext>
              </a:extLst>
            </p:cNvPr>
            <p:cNvGrpSpPr/>
            <p:nvPr/>
          </p:nvGrpSpPr>
          <p:grpSpPr>
            <a:xfrm>
              <a:off x="7935482" y="465257"/>
              <a:ext cx="1032458" cy="93184"/>
              <a:chOff x="6732779" y="465257"/>
              <a:chExt cx="1032458" cy="93184"/>
            </a:xfrm>
          </p:grpSpPr>
          <p:sp>
            <p:nvSpPr>
              <p:cNvPr id="244" name="Freeform: Shape 243">
                <a:extLst>
                  <a:ext uri="{FF2B5EF4-FFF2-40B4-BE49-F238E27FC236}">
                    <a16:creationId xmlns:a16="http://schemas.microsoft.com/office/drawing/2014/main" id="{BDD37821-A41F-4928-BBB3-57582D9DD9F6}"/>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5" name="Freeform: Shape 244">
                <a:extLst>
                  <a:ext uri="{FF2B5EF4-FFF2-40B4-BE49-F238E27FC236}">
                    <a16:creationId xmlns:a16="http://schemas.microsoft.com/office/drawing/2014/main" id="{2B98036C-6786-4F3F-90F9-A02BF8F9CF14}"/>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6" name="Freeform: Shape 245">
                <a:extLst>
                  <a:ext uri="{FF2B5EF4-FFF2-40B4-BE49-F238E27FC236}">
                    <a16:creationId xmlns:a16="http://schemas.microsoft.com/office/drawing/2014/main" id="{23AFDA01-8522-45AB-ACE3-250C00AF2F41}"/>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7" name="Freeform: Shape 246">
                <a:extLst>
                  <a:ext uri="{FF2B5EF4-FFF2-40B4-BE49-F238E27FC236}">
                    <a16:creationId xmlns:a16="http://schemas.microsoft.com/office/drawing/2014/main" id="{31352C3B-40A2-4308-A07D-C0ECD9F3DA90}"/>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8" name="Freeform: Shape 247">
                <a:extLst>
                  <a:ext uri="{FF2B5EF4-FFF2-40B4-BE49-F238E27FC236}">
                    <a16:creationId xmlns:a16="http://schemas.microsoft.com/office/drawing/2014/main" id="{F716D02F-20E5-48E5-9B8F-4B4F8E829128}"/>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49" name="Freeform: Shape 248">
                <a:extLst>
                  <a:ext uri="{FF2B5EF4-FFF2-40B4-BE49-F238E27FC236}">
                    <a16:creationId xmlns:a16="http://schemas.microsoft.com/office/drawing/2014/main" id="{28D6E799-7ABC-47D3-8BFA-EA0DC346B167}"/>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0" name="Freeform: Shape 249">
                <a:extLst>
                  <a:ext uri="{FF2B5EF4-FFF2-40B4-BE49-F238E27FC236}">
                    <a16:creationId xmlns:a16="http://schemas.microsoft.com/office/drawing/2014/main" id="{7DC0C129-BE0D-4B9B-8085-63A0CF4299FB}"/>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1" name="Freeform: Shape 250">
                <a:extLst>
                  <a:ext uri="{FF2B5EF4-FFF2-40B4-BE49-F238E27FC236}">
                    <a16:creationId xmlns:a16="http://schemas.microsoft.com/office/drawing/2014/main" id="{3322EED5-8B72-498C-89CE-995E452EBAFD}"/>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2" name="Freeform: Shape 251">
                <a:extLst>
                  <a:ext uri="{FF2B5EF4-FFF2-40B4-BE49-F238E27FC236}">
                    <a16:creationId xmlns:a16="http://schemas.microsoft.com/office/drawing/2014/main" id="{896207FE-95CB-4613-ABEE-E26D9DA46B90}"/>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3" name="Freeform: Shape 252">
                <a:extLst>
                  <a:ext uri="{FF2B5EF4-FFF2-40B4-BE49-F238E27FC236}">
                    <a16:creationId xmlns:a16="http://schemas.microsoft.com/office/drawing/2014/main" id="{A290BA66-3C24-4D22-9F84-D54D9B41A738}"/>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4" name="Freeform: Shape 253">
                <a:extLst>
                  <a:ext uri="{FF2B5EF4-FFF2-40B4-BE49-F238E27FC236}">
                    <a16:creationId xmlns:a16="http://schemas.microsoft.com/office/drawing/2014/main" id="{833FA1A9-4A00-4A7E-866A-40086E082795}"/>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5" name="Freeform: Shape 254">
                <a:extLst>
                  <a:ext uri="{FF2B5EF4-FFF2-40B4-BE49-F238E27FC236}">
                    <a16:creationId xmlns:a16="http://schemas.microsoft.com/office/drawing/2014/main" id="{F057B440-D695-4E35-9B0B-1DA45326684F}"/>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6" name="Freeform: Shape 255">
                <a:extLst>
                  <a:ext uri="{FF2B5EF4-FFF2-40B4-BE49-F238E27FC236}">
                    <a16:creationId xmlns:a16="http://schemas.microsoft.com/office/drawing/2014/main" id="{A079A6B7-27CC-49C9-80F9-688DCA8BBE6A}"/>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7" name="Freeform: Shape 256">
                <a:extLst>
                  <a:ext uri="{FF2B5EF4-FFF2-40B4-BE49-F238E27FC236}">
                    <a16:creationId xmlns:a16="http://schemas.microsoft.com/office/drawing/2014/main" id="{98223AF2-C27B-4498-9D8E-5B0C298DF0FB}"/>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8" name="Freeform: Shape 257">
                <a:extLst>
                  <a:ext uri="{FF2B5EF4-FFF2-40B4-BE49-F238E27FC236}">
                    <a16:creationId xmlns:a16="http://schemas.microsoft.com/office/drawing/2014/main" id="{1EF6258C-CC9E-4574-AC6B-2E04CCA39F7A}"/>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59" name="Freeform: Shape 258">
                <a:extLst>
                  <a:ext uri="{FF2B5EF4-FFF2-40B4-BE49-F238E27FC236}">
                    <a16:creationId xmlns:a16="http://schemas.microsoft.com/office/drawing/2014/main" id="{B76F8825-B382-4B94-80DA-550CEAFAFE8A}"/>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0" name="Freeform: Shape 259">
                <a:extLst>
                  <a:ext uri="{FF2B5EF4-FFF2-40B4-BE49-F238E27FC236}">
                    <a16:creationId xmlns:a16="http://schemas.microsoft.com/office/drawing/2014/main" id="{7F6E38D1-757D-43A0-B64D-12F0991CA7A9}"/>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1" name="Freeform: Shape 260">
                <a:extLst>
                  <a:ext uri="{FF2B5EF4-FFF2-40B4-BE49-F238E27FC236}">
                    <a16:creationId xmlns:a16="http://schemas.microsoft.com/office/drawing/2014/main" id="{002A6996-C6DA-4D86-A777-B130895E9995}"/>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270" cap="flat">
                <a:solidFill>
                  <a:srgbClr val="666666"/>
                </a:solidFill>
                <a:prstDash val="solid"/>
                <a:miter/>
              </a:ln>
            </p:spPr>
            <p:txBody>
              <a:bodyPr rtlCol="0" anchor="ctr"/>
              <a:lstStyle/>
              <a:p>
                <a:endParaRPr lang="ja-JP" altLang="en-US"/>
              </a:p>
            </p:txBody>
          </p:sp>
          <p:sp>
            <p:nvSpPr>
              <p:cNvPr id="262" name="Freeform: Shape 261">
                <a:extLst>
                  <a:ext uri="{FF2B5EF4-FFF2-40B4-BE49-F238E27FC236}">
                    <a16:creationId xmlns:a16="http://schemas.microsoft.com/office/drawing/2014/main" id="{67ADEC50-4A6F-48F3-8598-93F844726CE4}"/>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270" cap="flat">
                <a:solidFill>
                  <a:srgbClr val="666666"/>
                </a:solidFill>
                <a:prstDash val="solid"/>
                <a:miter/>
              </a:ln>
            </p:spPr>
            <p:txBody>
              <a:bodyPr rtlCol="0" anchor="ctr"/>
              <a:lstStyle/>
              <a:p>
                <a:endParaRPr lang="ja-JP" altLang="en-US"/>
              </a:p>
            </p:txBody>
          </p:sp>
        </p:grpSp>
        <p:grpSp>
          <p:nvGrpSpPr>
            <p:cNvPr id="221" name="Group 220">
              <a:extLst>
                <a:ext uri="{FF2B5EF4-FFF2-40B4-BE49-F238E27FC236}">
                  <a16:creationId xmlns:a16="http://schemas.microsoft.com/office/drawing/2014/main" id="{0BA75B22-222C-4BD8-86CB-FBC56B9B9323}"/>
                </a:ext>
              </a:extLst>
            </p:cNvPr>
            <p:cNvGrpSpPr/>
            <p:nvPr/>
          </p:nvGrpSpPr>
          <p:grpSpPr>
            <a:xfrm>
              <a:off x="7934730" y="127323"/>
              <a:ext cx="345436" cy="299160"/>
              <a:chOff x="6732027" y="127323"/>
              <a:chExt cx="345436" cy="299160"/>
            </a:xfrm>
          </p:grpSpPr>
          <p:sp>
            <p:nvSpPr>
              <p:cNvPr id="241" name="Freeform: Shape 240">
                <a:extLst>
                  <a:ext uri="{FF2B5EF4-FFF2-40B4-BE49-F238E27FC236}">
                    <a16:creationId xmlns:a16="http://schemas.microsoft.com/office/drawing/2014/main" id="{76CD737F-50E2-48E9-8CFD-C28F9BF61938}"/>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242" name="Freeform: Shape 241">
                <a:extLst>
                  <a:ext uri="{FF2B5EF4-FFF2-40B4-BE49-F238E27FC236}">
                    <a16:creationId xmlns:a16="http://schemas.microsoft.com/office/drawing/2014/main" id="{DC7E2F5A-358C-4110-B7D3-8E559E74BC45}"/>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270" cap="flat">
                <a:solidFill>
                  <a:srgbClr val="FF0000"/>
                </a:solidFill>
                <a:prstDash val="solid"/>
                <a:miter/>
              </a:ln>
            </p:spPr>
            <p:txBody>
              <a:bodyPr rtlCol="0" anchor="ctr"/>
              <a:lstStyle/>
              <a:p>
                <a:endParaRPr lang="ja-JP" altLang="en-US"/>
              </a:p>
            </p:txBody>
          </p:sp>
          <p:sp>
            <p:nvSpPr>
              <p:cNvPr id="243" name="Freeform: Shape 242">
                <a:extLst>
                  <a:ext uri="{FF2B5EF4-FFF2-40B4-BE49-F238E27FC236}">
                    <a16:creationId xmlns:a16="http://schemas.microsoft.com/office/drawing/2014/main" id="{2D4DBD30-EC5E-42C9-8318-AD55AE64A017}"/>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270" cap="flat">
                <a:solidFill>
                  <a:srgbClr val="FF0000"/>
                </a:solidFill>
                <a:prstDash val="solid"/>
                <a:miter/>
              </a:ln>
            </p:spPr>
            <p:txBody>
              <a:bodyPr rtlCol="0" anchor="ctr"/>
              <a:lstStyle/>
              <a:p>
                <a:endParaRPr lang="ja-JP" altLang="en-US"/>
              </a:p>
            </p:txBody>
          </p:sp>
        </p:grpSp>
        <p:grpSp>
          <p:nvGrpSpPr>
            <p:cNvPr id="222" name="Group 221">
              <a:extLst>
                <a:ext uri="{FF2B5EF4-FFF2-40B4-BE49-F238E27FC236}">
                  <a16:creationId xmlns:a16="http://schemas.microsoft.com/office/drawing/2014/main" id="{0A0CEF68-70A0-4FA8-85BF-E0C96C3F17C2}"/>
                </a:ext>
              </a:extLst>
            </p:cNvPr>
            <p:cNvGrpSpPr/>
            <p:nvPr/>
          </p:nvGrpSpPr>
          <p:grpSpPr>
            <a:xfrm>
              <a:off x="8312312" y="214508"/>
              <a:ext cx="654477" cy="214037"/>
              <a:chOff x="7109609" y="214508"/>
              <a:chExt cx="654477" cy="214037"/>
            </a:xfrm>
          </p:grpSpPr>
          <p:sp>
            <p:nvSpPr>
              <p:cNvPr id="223" name="Freeform: Shape 222">
                <a:extLst>
                  <a:ext uri="{FF2B5EF4-FFF2-40B4-BE49-F238E27FC236}">
                    <a16:creationId xmlns:a16="http://schemas.microsoft.com/office/drawing/2014/main" id="{E10A6B79-D23C-49F9-AAE0-C8A2F4EB1776}"/>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4" name="Freeform: Shape 223">
                <a:extLst>
                  <a:ext uri="{FF2B5EF4-FFF2-40B4-BE49-F238E27FC236}">
                    <a16:creationId xmlns:a16="http://schemas.microsoft.com/office/drawing/2014/main" id="{24F755EE-A74E-4D2F-9B89-C500B266C55F}"/>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5" name="Freeform: Shape 224">
                <a:extLst>
                  <a:ext uri="{FF2B5EF4-FFF2-40B4-BE49-F238E27FC236}">
                    <a16:creationId xmlns:a16="http://schemas.microsoft.com/office/drawing/2014/main" id="{A8E7215B-5E3F-4B60-B8BE-FDBA374915AD}"/>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6" name="Freeform: Shape 225">
                <a:extLst>
                  <a:ext uri="{FF2B5EF4-FFF2-40B4-BE49-F238E27FC236}">
                    <a16:creationId xmlns:a16="http://schemas.microsoft.com/office/drawing/2014/main" id="{A3C4383B-E5DA-44B5-8AD1-67756A1D2D40}"/>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7" name="Freeform: Shape 226">
                <a:extLst>
                  <a:ext uri="{FF2B5EF4-FFF2-40B4-BE49-F238E27FC236}">
                    <a16:creationId xmlns:a16="http://schemas.microsoft.com/office/drawing/2014/main" id="{D4754F15-F155-41D9-AA2A-DB8D2D7E6187}"/>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8" name="Freeform: Shape 227">
                <a:extLst>
                  <a:ext uri="{FF2B5EF4-FFF2-40B4-BE49-F238E27FC236}">
                    <a16:creationId xmlns:a16="http://schemas.microsoft.com/office/drawing/2014/main" id="{035C069A-FD57-4334-8550-DEFFD5CAF6B7}"/>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29" name="Freeform: Shape 228">
                <a:extLst>
                  <a:ext uri="{FF2B5EF4-FFF2-40B4-BE49-F238E27FC236}">
                    <a16:creationId xmlns:a16="http://schemas.microsoft.com/office/drawing/2014/main" id="{5DC0DBC7-6D69-46CB-9349-7BA247F61715}"/>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0" name="Freeform: Shape 229">
                <a:extLst>
                  <a:ext uri="{FF2B5EF4-FFF2-40B4-BE49-F238E27FC236}">
                    <a16:creationId xmlns:a16="http://schemas.microsoft.com/office/drawing/2014/main" id="{F1739E0C-1936-4E14-85FD-9AFA50DD7702}"/>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1" name="Freeform: Shape 230">
                <a:extLst>
                  <a:ext uri="{FF2B5EF4-FFF2-40B4-BE49-F238E27FC236}">
                    <a16:creationId xmlns:a16="http://schemas.microsoft.com/office/drawing/2014/main" id="{CE7440F0-39C4-4371-B785-F680CF5B2215}"/>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2" name="Freeform: Shape 231">
                <a:extLst>
                  <a:ext uri="{FF2B5EF4-FFF2-40B4-BE49-F238E27FC236}">
                    <a16:creationId xmlns:a16="http://schemas.microsoft.com/office/drawing/2014/main" id="{70EBBC37-F362-4892-9F24-B9E2D778F661}"/>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3" name="Freeform: Shape 232">
                <a:extLst>
                  <a:ext uri="{FF2B5EF4-FFF2-40B4-BE49-F238E27FC236}">
                    <a16:creationId xmlns:a16="http://schemas.microsoft.com/office/drawing/2014/main" id="{A94BB78B-954F-4B3D-81A8-A44BCFDF977D}"/>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4" name="Freeform: Shape 233">
                <a:extLst>
                  <a:ext uri="{FF2B5EF4-FFF2-40B4-BE49-F238E27FC236}">
                    <a16:creationId xmlns:a16="http://schemas.microsoft.com/office/drawing/2014/main" id="{FAAEDD4B-7A5A-4B35-B1BB-1D58EE33DA24}"/>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5" name="Freeform: Shape 234">
                <a:extLst>
                  <a:ext uri="{FF2B5EF4-FFF2-40B4-BE49-F238E27FC236}">
                    <a16:creationId xmlns:a16="http://schemas.microsoft.com/office/drawing/2014/main" id="{1278B6C3-40AC-4C31-8F84-25F3B3FFF6D2}"/>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6" name="Freeform: Shape 235">
                <a:extLst>
                  <a:ext uri="{FF2B5EF4-FFF2-40B4-BE49-F238E27FC236}">
                    <a16:creationId xmlns:a16="http://schemas.microsoft.com/office/drawing/2014/main" id="{613B7813-7B63-485A-B1A2-C859D6C333CA}"/>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7" name="Freeform: Shape 236">
                <a:extLst>
                  <a:ext uri="{FF2B5EF4-FFF2-40B4-BE49-F238E27FC236}">
                    <a16:creationId xmlns:a16="http://schemas.microsoft.com/office/drawing/2014/main" id="{ACEDEBC9-4C47-4391-AD0B-AF991FCA64BC}"/>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8" name="Freeform: Shape 237">
                <a:extLst>
                  <a:ext uri="{FF2B5EF4-FFF2-40B4-BE49-F238E27FC236}">
                    <a16:creationId xmlns:a16="http://schemas.microsoft.com/office/drawing/2014/main" id="{4B165097-A6E6-4AEB-AC5C-D57666C87BCA}"/>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39" name="Freeform: Shape 238">
                <a:extLst>
                  <a:ext uri="{FF2B5EF4-FFF2-40B4-BE49-F238E27FC236}">
                    <a16:creationId xmlns:a16="http://schemas.microsoft.com/office/drawing/2014/main" id="{78CB1E59-7710-4CBA-9163-BCE72DBE9B89}"/>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270" cap="flat">
                <a:solidFill>
                  <a:srgbClr val="000000"/>
                </a:solidFill>
                <a:prstDash val="solid"/>
                <a:miter/>
              </a:ln>
            </p:spPr>
            <p:txBody>
              <a:bodyPr rtlCol="0" anchor="ctr"/>
              <a:lstStyle/>
              <a:p>
                <a:endParaRPr lang="ja-JP" altLang="en-US"/>
              </a:p>
            </p:txBody>
          </p:sp>
          <p:sp>
            <p:nvSpPr>
              <p:cNvPr id="240" name="Freeform: Shape 239">
                <a:extLst>
                  <a:ext uri="{FF2B5EF4-FFF2-40B4-BE49-F238E27FC236}">
                    <a16:creationId xmlns:a16="http://schemas.microsoft.com/office/drawing/2014/main" id="{CF5BE93F-8579-4878-9915-B6FECE33C146}"/>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270" cap="flat">
                <a:solidFill>
                  <a:srgbClr val="000000"/>
                </a:solidFill>
                <a:prstDash val="solid"/>
                <a:miter/>
              </a:ln>
            </p:spPr>
            <p:txBody>
              <a:bodyPr rtlCol="0" anchor="ctr"/>
              <a:lstStyle/>
              <a:p>
                <a:endParaRPr lang="ja-JP" altLang="en-US"/>
              </a:p>
            </p:txBody>
          </p:sp>
        </p:grpSp>
      </p:grpSp>
      <p:sp>
        <p:nvSpPr>
          <p:cNvPr id="122" name="Title">
            <a:extLst>
              <a:ext uri="{FF2B5EF4-FFF2-40B4-BE49-F238E27FC236}">
                <a16:creationId xmlns:a16="http://schemas.microsoft.com/office/drawing/2014/main" id="{3E738091-6DB8-4E2C-9999-ADF2E77EB91A}"/>
              </a:ext>
            </a:extLst>
          </p:cNvPr>
          <p:cNvSpPr>
            <a:spLocks noGrp="1"/>
          </p:cNvSpPr>
          <p:nvPr>
            <p:ph type="ctrTitle"/>
          </p:nvPr>
        </p:nvSpPr>
        <p:spPr>
          <a:xfrm>
            <a:off x="942987" y="1753086"/>
            <a:ext cx="7260356" cy="1764267"/>
          </a:xfrm>
          <a:custGeom>
            <a:avLst/>
            <a:gdLst>
              <a:gd name="connsiteX0" fmla="*/ 0 w 7260356"/>
              <a:gd name="connsiteY0" fmla="*/ 0 h 1764267"/>
              <a:gd name="connsiteX1" fmla="*/ 7260356 w 7260356"/>
              <a:gd name="connsiteY1" fmla="*/ 0 h 1764267"/>
              <a:gd name="connsiteX2" fmla="*/ 7260356 w 7260356"/>
              <a:gd name="connsiteY2" fmla="*/ 1764267 h 1764267"/>
              <a:gd name="connsiteX3" fmla="*/ 6804213 w 7260356"/>
              <a:gd name="connsiteY3" fmla="*/ 1764267 h 1764267"/>
              <a:gd name="connsiteX4" fmla="*/ 6804213 w 7260356"/>
              <a:gd name="connsiteY4" fmla="*/ 1750003 h 1764267"/>
              <a:gd name="connsiteX5" fmla="*/ 450213 w 7260356"/>
              <a:gd name="connsiteY5" fmla="*/ 1750003 h 1764267"/>
              <a:gd name="connsiteX6" fmla="*/ 450213 w 7260356"/>
              <a:gd name="connsiteY6" fmla="*/ 1764267 h 1764267"/>
              <a:gd name="connsiteX7" fmla="*/ 0 w 7260356"/>
              <a:gd name="connsiteY7" fmla="*/ 1764267 h 17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356" h="1764267">
                <a:moveTo>
                  <a:pt x="0" y="0"/>
                </a:moveTo>
                <a:lnTo>
                  <a:pt x="7260356" y="0"/>
                </a:lnTo>
                <a:lnTo>
                  <a:pt x="7260356" y="1764267"/>
                </a:lnTo>
                <a:lnTo>
                  <a:pt x="6804213" y="1764267"/>
                </a:lnTo>
                <a:lnTo>
                  <a:pt x="6804213" y="1750003"/>
                </a:lnTo>
                <a:lnTo>
                  <a:pt x="450213" y="1750003"/>
                </a:lnTo>
                <a:lnTo>
                  <a:pt x="450213" y="1764267"/>
                </a:lnTo>
                <a:lnTo>
                  <a:pt x="0" y="1764267"/>
                </a:lnTo>
                <a:close/>
              </a:path>
            </a:pathLst>
          </a:custGeom>
          <a:solidFill>
            <a:schemeClr val="bg1">
              <a:alpha val="45000"/>
            </a:schemeClr>
          </a:solidFill>
        </p:spPr>
        <p:txBody>
          <a:bodyPr wrap="square" lIns="0" rIns="0" bIns="180000" anchor="b">
            <a:noAutofit/>
          </a:bodyPr>
          <a:lstStyle>
            <a:lvl1pPr algn="ctr">
              <a:defRPr sz="2800" b="1" spc="600">
                <a:solidFill>
                  <a:schemeClr val="tx1"/>
                </a:solidFill>
              </a:defRPr>
            </a:lvl1pPr>
          </a:lstStyle>
          <a:p>
            <a:r>
              <a:rPr lang="ja-JP" altLang="en-US"/>
              <a:t>マスター タイトルの書式設定</a:t>
            </a:r>
            <a:endParaRPr lang="en-US"/>
          </a:p>
        </p:txBody>
      </p:sp>
      <p:sp>
        <p:nvSpPr>
          <p:cNvPr id="120" name="Subtitle">
            <a:extLst>
              <a:ext uri="{FF2B5EF4-FFF2-40B4-BE49-F238E27FC236}">
                <a16:creationId xmlns:a16="http://schemas.microsoft.com/office/drawing/2014/main" id="{E9989F0F-7A3C-4F8B-ACAC-858E67A14F38}"/>
              </a:ext>
            </a:extLst>
          </p:cNvPr>
          <p:cNvSpPr>
            <a:spLocks noGrp="1"/>
          </p:cNvSpPr>
          <p:nvPr>
            <p:ph type="subTitle" idx="1"/>
          </p:nvPr>
        </p:nvSpPr>
        <p:spPr>
          <a:xfrm>
            <a:off x="942987" y="3517352"/>
            <a:ext cx="7260356" cy="1018648"/>
          </a:xfrm>
          <a:custGeom>
            <a:avLst/>
            <a:gdLst>
              <a:gd name="connsiteX0" fmla="*/ 0 w 7260356"/>
              <a:gd name="connsiteY0" fmla="*/ 0 h 1018648"/>
              <a:gd name="connsiteX1" fmla="*/ 450214 w 7260356"/>
              <a:gd name="connsiteY1" fmla="*/ 0 h 1018648"/>
              <a:gd name="connsiteX2" fmla="*/ 450214 w 7260356"/>
              <a:gd name="connsiteY2" fmla="*/ 5130 h 1018648"/>
              <a:gd name="connsiteX3" fmla="*/ 6804214 w 7260356"/>
              <a:gd name="connsiteY3" fmla="*/ 5130 h 1018648"/>
              <a:gd name="connsiteX4" fmla="*/ 6804214 w 7260356"/>
              <a:gd name="connsiteY4" fmla="*/ 0 h 1018648"/>
              <a:gd name="connsiteX5" fmla="*/ 7260356 w 7260356"/>
              <a:gd name="connsiteY5" fmla="*/ 0 h 1018648"/>
              <a:gd name="connsiteX6" fmla="*/ 7260356 w 7260356"/>
              <a:gd name="connsiteY6" fmla="*/ 1018648 h 1018648"/>
              <a:gd name="connsiteX7" fmla="*/ 214 w 7260356"/>
              <a:gd name="connsiteY7" fmla="*/ 1018648 h 1018648"/>
              <a:gd name="connsiteX8" fmla="*/ 214 w 7260356"/>
              <a:gd name="connsiteY8" fmla="*/ 1011600 h 1018648"/>
              <a:gd name="connsiteX9" fmla="*/ 0 w 7260356"/>
              <a:gd name="connsiteY9" fmla="*/ 1011600 h 10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0356" h="1018648">
                <a:moveTo>
                  <a:pt x="0" y="0"/>
                </a:moveTo>
                <a:lnTo>
                  <a:pt x="450214" y="0"/>
                </a:lnTo>
                <a:lnTo>
                  <a:pt x="450214" y="5130"/>
                </a:lnTo>
                <a:lnTo>
                  <a:pt x="6804214" y="5130"/>
                </a:lnTo>
                <a:lnTo>
                  <a:pt x="6804214" y="0"/>
                </a:lnTo>
                <a:lnTo>
                  <a:pt x="7260356" y="0"/>
                </a:lnTo>
                <a:lnTo>
                  <a:pt x="7260356" y="1018648"/>
                </a:lnTo>
                <a:lnTo>
                  <a:pt x="214" y="1018648"/>
                </a:lnTo>
                <a:lnTo>
                  <a:pt x="214" y="1011600"/>
                </a:lnTo>
                <a:lnTo>
                  <a:pt x="0" y="1011600"/>
                </a:lnTo>
                <a:close/>
              </a:path>
            </a:pathLst>
          </a:custGeom>
          <a:solidFill>
            <a:schemeClr val="bg1">
              <a:alpha val="45000"/>
            </a:schemeClr>
          </a:solidFill>
        </p:spPr>
        <p:txBody>
          <a:bodyPr wrap="square" lIns="0" tIns="187200" rIns="0" bIns="0">
            <a:noAutofit/>
          </a:bodyPr>
          <a:lstStyle>
            <a:lvl1pPr marL="0" indent="0" algn="ctr">
              <a:buNone/>
              <a:defRPr sz="1050" b="1" spc="2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5" name="Date Placeholder">
            <a:extLst>
              <a:ext uri="{FF2B5EF4-FFF2-40B4-BE49-F238E27FC236}">
                <a16:creationId xmlns:a16="http://schemas.microsoft.com/office/drawing/2014/main" id="{70DACB98-9E37-4B38-A924-94B6C576308C}"/>
              </a:ext>
            </a:extLst>
          </p:cNvPr>
          <p:cNvSpPr>
            <a:spLocks noGrp="1"/>
          </p:cNvSpPr>
          <p:nvPr>
            <p:ph type="dt" sz="half" idx="10"/>
          </p:nvPr>
        </p:nvSpPr>
        <p:spPr>
          <a:xfrm>
            <a:off x="942987" y="4536000"/>
            <a:ext cx="7260356" cy="741599"/>
          </a:xfrm>
          <a:custGeom>
            <a:avLst/>
            <a:gdLst>
              <a:gd name="connsiteX0" fmla="*/ 3404221 w 7260356"/>
              <a:gd name="connsiteY0" fmla="*/ 562117 h 741599"/>
              <a:gd name="connsiteX1" fmla="*/ 3455261 w 7260356"/>
              <a:gd name="connsiteY1" fmla="*/ 562117 h 741599"/>
              <a:gd name="connsiteX2" fmla="*/ 3454505 w 7260356"/>
              <a:gd name="connsiteY2" fmla="*/ 566786 h 741599"/>
              <a:gd name="connsiteX3" fmla="*/ 3445988 w 7260356"/>
              <a:gd name="connsiteY3" fmla="*/ 572463 h 741599"/>
              <a:gd name="connsiteX4" fmla="*/ 3410152 w 7260356"/>
              <a:gd name="connsiteY4" fmla="*/ 572463 h 741599"/>
              <a:gd name="connsiteX5" fmla="*/ 3404221 w 7260356"/>
              <a:gd name="connsiteY5" fmla="*/ 567795 h 741599"/>
              <a:gd name="connsiteX6" fmla="*/ 3017033 w 7260356"/>
              <a:gd name="connsiteY6" fmla="*/ 555587 h 741599"/>
              <a:gd name="connsiteX7" fmla="*/ 3017033 w 7260356"/>
              <a:gd name="connsiteY7" fmla="*/ 570982 h 741599"/>
              <a:gd name="connsiteX8" fmla="*/ 3160375 w 7260356"/>
              <a:gd name="connsiteY8" fmla="*/ 570982 h 741599"/>
              <a:gd name="connsiteX9" fmla="*/ 3160375 w 7260356"/>
              <a:gd name="connsiteY9" fmla="*/ 555587 h 741599"/>
              <a:gd name="connsiteX10" fmla="*/ 3351288 w 7260356"/>
              <a:gd name="connsiteY10" fmla="*/ 540792 h 741599"/>
              <a:gd name="connsiteX11" fmla="*/ 3389837 w 7260356"/>
              <a:gd name="connsiteY11" fmla="*/ 540792 h 741599"/>
              <a:gd name="connsiteX12" fmla="*/ 3389837 w 7260356"/>
              <a:gd name="connsiteY12" fmla="*/ 550950 h 741599"/>
              <a:gd name="connsiteX13" fmla="*/ 3351288 w 7260356"/>
              <a:gd name="connsiteY13" fmla="*/ 550950 h 741599"/>
              <a:gd name="connsiteX14" fmla="*/ 3404158 w 7260356"/>
              <a:gd name="connsiteY14" fmla="*/ 540729 h 741599"/>
              <a:gd name="connsiteX15" fmla="*/ 3443337 w 7260356"/>
              <a:gd name="connsiteY15" fmla="*/ 540729 h 741599"/>
              <a:gd name="connsiteX16" fmla="*/ 3443337 w 7260356"/>
              <a:gd name="connsiteY16" fmla="*/ 550887 h 741599"/>
              <a:gd name="connsiteX17" fmla="*/ 3404158 w 7260356"/>
              <a:gd name="connsiteY17" fmla="*/ 550887 h 741599"/>
              <a:gd name="connsiteX18" fmla="*/ 3225044 w 7260356"/>
              <a:gd name="connsiteY18" fmla="*/ 540130 h 741599"/>
              <a:gd name="connsiteX19" fmla="*/ 3271479 w 7260356"/>
              <a:gd name="connsiteY19" fmla="*/ 540130 h 741599"/>
              <a:gd name="connsiteX20" fmla="*/ 3247188 w 7260356"/>
              <a:gd name="connsiteY20" fmla="*/ 553443 h 741599"/>
              <a:gd name="connsiteX21" fmla="*/ 3225044 w 7260356"/>
              <a:gd name="connsiteY21" fmla="*/ 540130 h 741599"/>
              <a:gd name="connsiteX22" fmla="*/ 3404158 w 7260356"/>
              <a:gd name="connsiteY22" fmla="*/ 522054 h 741599"/>
              <a:gd name="connsiteX23" fmla="*/ 3443337 w 7260356"/>
              <a:gd name="connsiteY23" fmla="*/ 522054 h 741599"/>
              <a:gd name="connsiteX24" fmla="*/ 3443337 w 7260356"/>
              <a:gd name="connsiteY24" fmla="*/ 530635 h 741599"/>
              <a:gd name="connsiteX25" fmla="*/ 3404158 w 7260356"/>
              <a:gd name="connsiteY25" fmla="*/ 530635 h 741599"/>
              <a:gd name="connsiteX26" fmla="*/ 3351288 w 7260356"/>
              <a:gd name="connsiteY26" fmla="*/ 522054 h 741599"/>
              <a:gd name="connsiteX27" fmla="*/ 3389837 w 7260356"/>
              <a:gd name="connsiteY27" fmla="*/ 522054 h 741599"/>
              <a:gd name="connsiteX28" fmla="*/ 3389837 w 7260356"/>
              <a:gd name="connsiteY28" fmla="*/ 530698 h 741599"/>
              <a:gd name="connsiteX29" fmla="*/ 3351288 w 7260356"/>
              <a:gd name="connsiteY29" fmla="*/ 530635 h 741599"/>
              <a:gd name="connsiteX30" fmla="*/ 3234002 w 7260356"/>
              <a:gd name="connsiteY30" fmla="*/ 514011 h 741599"/>
              <a:gd name="connsiteX31" fmla="*/ 3174571 w 7260356"/>
              <a:gd name="connsiteY31" fmla="*/ 543475 h 741599"/>
              <a:gd name="connsiteX32" fmla="*/ 3181384 w 7260356"/>
              <a:gd name="connsiteY32" fmla="*/ 555840 h 741599"/>
              <a:gd name="connsiteX33" fmla="*/ 3211605 w 7260356"/>
              <a:gd name="connsiteY33" fmla="*/ 546250 h 741599"/>
              <a:gd name="connsiteX34" fmla="*/ 3227631 w 7260356"/>
              <a:gd name="connsiteY34" fmla="*/ 558806 h 741599"/>
              <a:gd name="connsiteX35" fmla="*/ 3174003 w 7260356"/>
              <a:gd name="connsiteY35" fmla="*/ 564294 h 741599"/>
              <a:gd name="connsiteX36" fmla="*/ 3181069 w 7260356"/>
              <a:gd name="connsiteY36" fmla="*/ 578363 h 741599"/>
              <a:gd name="connsiteX37" fmla="*/ 3245990 w 7260356"/>
              <a:gd name="connsiteY37" fmla="*/ 567134 h 741599"/>
              <a:gd name="connsiteX38" fmla="*/ 3264539 w 7260356"/>
              <a:gd name="connsiteY38" fmla="*/ 571992 h 741599"/>
              <a:gd name="connsiteX39" fmla="*/ 3310720 w 7260356"/>
              <a:gd name="connsiteY39" fmla="*/ 577607 h 741599"/>
              <a:gd name="connsiteX40" fmla="*/ 3317030 w 7260356"/>
              <a:gd name="connsiteY40" fmla="*/ 562401 h 741599"/>
              <a:gd name="connsiteX41" fmla="*/ 3267756 w 7260356"/>
              <a:gd name="connsiteY41" fmla="*/ 558427 h 741599"/>
              <a:gd name="connsiteX42" fmla="*/ 3293623 w 7260356"/>
              <a:gd name="connsiteY42" fmla="*/ 538995 h 741599"/>
              <a:gd name="connsiteX43" fmla="*/ 3293623 w 7260356"/>
              <a:gd name="connsiteY43" fmla="*/ 528711 h 741599"/>
              <a:gd name="connsiteX44" fmla="*/ 3237094 w 7260356"/>
              <a:gd name="connsiteY44" fmla="*/ 528837 h 741599"/>
              <a:gd name="connsiteX45" fmla="*/ 3249018 w 7260356"/>
              <a:gd name="connsiteY45" fmla="*/ 516661 h 741599"/>
              <a:gd name="connsiteX46" fmla="*/ 3337660 w 7260356"/>
              <a:gd name="connsiteY46" fmla="*/ 511266 h 741599"/>
              <a:gd name="connsiteX47" fmla="*/ 3337660 w 7260356"/>
              <a:gd name="connsiteY47" fmla="*/ 571012 h 741599"/>
              <a:gd name="connsiteX48" fmla="*/ 3351351 w 7260356"/>
              <a:gd name="connsiteY48" fmla="*/ 571012 h 741599"/>
              <a:gd name="connsiteX49" fmla="*/ 3351351 w 7260356"/>
              <a:gd name="connsiteY49" fmla="*/ 562054 h 741599"/>
              <a:gd name="connsiteX50" fmla="*/ 3389900 w 7260356"/>
              <a:gd name="connsiteY50" fmla="*/ 562054 h 741599"/>
              <a:gd name="connsiteX51" fmla="*/ 3389900 w 7260356"/>
              <a:gd name="connsiteY51" fmla="*/ 573032 h 741599"/>
              <a:gd name="connsiteX52" fmla="*/ 3405862 w 7260356"/>
              <a:gd name="connsiteY52" fmla="*/ 584577 h 741599"/>
              <a:gd name="connsiteX53" fmla="*/ 3448069 w 7260356"/>
              <a:gd name="connsiteY53" fmla="*/ 584577 h 741599"/>
              <a:gd name="connsiteX54" fmla="*/ 3469331 w 7260356"/>
              <a:gd name="connsiteY54" fmla="*/ 570004 h 741599"/>
              <a:gd name="connsiteX55" fmla="*/ 3470467 w 7260356"/>
              <a:gd name="connsiteY55" fmla="*/ 558710 h 741599"/>
              <a:gd name="connsiteX56" fmla="*/ 3457029 w 7260356"/>
              <a:gd name="connsiteY56" fmla="*/ 553663 h 741599"/>
              <a:gd name="connsiteX57" fmla="*/ 3457029 w 7260356"/>
              <a:gd name="connsiteY57" fmla="*/ 511266 h 741599"/>
              <a:gd name="connsiteX58" fmla="*/ 3456965 w 7260356"/>
              <a:gd name="connsiteY58" fmla="*/ 511266 h 741599"/>
              <a:gd name="connsiteX59" fmla="*/ 3951597 w 7260356"/>
              <a:gd name="connsiteY59" fmla="*/ 503664 h 741599"/>
              <a:gd name="connsiteX60" fmla="*/ 3951597 w 7260356"/>
              <a:gd name="connsiteY60" fmla="*/ 518049 h 741599"/>
              <a:gd name="connsiteX61" fmla="*/ 3995508 w 7260356"/>
              <a:gd name="connsiteY61" fmla="*/ 518049 h 741599"/>
              <a:gd name="connsiteX62" fmla="*/ 3975887 w 7260356"/>
              <a:gd name="connsiteY62" fmla="*/ 555146 h 741599"/>
              <a:gd name="connsiteX63" fmla="*/ 3955067 w 7260356"/>
              <a:gd name="connsiteY63" fmla="*/ 556030 h 741599"/>
              <a:gd name="connsiteX64" fmla="*/ 3957906 w 7260356"/>
              <a:gd name="connsiteY64" fmla="*/ 571361 h 741599"/>
              <a:gd name="connsiteX65" fmla="*/ 4061943 w 7260356"/>
              <a:gd name="connsiteY65" fmla="*/ 561645 h 741599"/>
              <a:gd name="connsiteX66" fmla="*/ 4073679 w 7260356"/>
              <a:gd name="connsiteY66" fmla="*/ 574641 h 741599"/>
              <a:gd name="connsiteX67" fmla="*/ 4085855 w 7260356"/>
              <a:gd name="connsiteY67" fmla="*/ 564925 h 741599"/>
              <a:gd name="connsiteX68" fmla="*/ 4044783 w 7260356"/>
              <a:gd name="connsiteY68" fmla="*/ 523853 h 741599"/>
              <a:gd name="connsiteX69" fmla="*/ 4033047 w 7260356"/>
              <a:gd name="connsiteY69" fmla="*/ 532118 h 741599"/>
              <a:gd name="connsiteX70" fmla="*/ 4050777 w 7260356"/>
              <a:gd name="connsiteY70" fmla="*/ 549594 h 741599"/>
              <a:gd name="connsiteX71" fmla="*/ 3993931 w 7260356"/>
              <a:gd name="connsiteY71" fmla="*/ 554641 h 741599"/>
              <a:gd name="connsiteX72" fmla="*/ 4013111 w 7260356"/>
              <a:gd name="connsiteY72" fmla="*/ 518049 h 741599"/>
              <a:gd name="connsiteX73" fmla="*/ 4085161 w 7260356"/>
              <a:gd name="connsiteY73" fmla="*/ 518049 h 741599"/>
              <a:gd name="connsiteX74" fmla="*/ 4085161 w 7260356"/>
              <a:gd name="connsiteY74" fmla="*/ 503664 h 741599"/>
              <a:gd name="connsiteX75" fmla="*/ 3031480 w 7260356"/>
              <a:gd name="connsiteY75" fmla="*/ 498743 h 741599"/>
              <a:gd name="connsiteX76" fmla="*/ 3031480 w 7260356"/>
              <a:gd name="connsiteY76" fmla="*/ 513695 h 741599"/>
              <a:gd name="connsiteX77" fmla="*/ 3145800 w 7260356"/>
              <a:gd name="connsiteY77" fmla="*/ 513695 h 741599"/>
              <a:gd name="connsiteX78" fmla="*/ 3145800 w 7260356"/>
              <a:gd name="connsiteY78" fmla="*/ 498743 h 741599"/>
              <a:gd name="connsiteX79" fmla="*/ 3593809 w 7260356"/>
              <a:gd name="connsiteY79" fmla="*/ 498302 h 741599"/>
              <a:gd name="connsiteX80" fmla="*/ 3598163 w 7260356"/>
              <a:gd name="connsiteY80" fmla="*/ 508585 h 741599"/>
              <a:gd name="connsiteX81" fmla="*/ 3583336 w 7260356"/>
              <a:gd name="connsiteY81" fmla="*/ 508585 h 741599"/>
              <a:gd name="connsiteX82" fmla="*/ 3581822 w 7260356"/>
              <a:gd name="connsiteY82" fmla="*/ 498680 h 741599"/>
              <a:gd name="connsiteX83" fmla="*/ 3799737 w 7260356"/>
              <a:gd name="connsiteY83" fmla="*/ 494011 h 741599"/>
              <a:gd name="connsiteX84" fmla="*/ 3799737 w 7260356"/>
              <a:gd name="connsiteY84" fmla="*/ 509090 h 741599"/>
              <a:gd name="connsiteX85" fmla="*/ 3827623 w 7260356"/>
              <a:gd name="connsiteY85" fmla="*/ 509090 h 741599"/>
              <a:gd name="connsiteX86" fmla="*/ 3827623 w 7260356"/>
              <a:gd name="connsiteY86" fmla="*/ 551297 h 741599"/>
              <a:gd name="connsiteX87" fmla="*/ 3793933 w 7260356"/>
              <a:gd name="connsiteY87" fmla="*/ 555651 h 741599"/>
              <a:gd name="connsiteX88" fmla="*/ 3795699 w 7260356"/>
              <a:gd name="connsiteY88" fmla="*/ 571928 h 741599"/>
              <a:gd name="connsiteX89" fmla="*/ 3874058 w 7260356"/>
              <a:gd name="connsiteY89" fmla="*/ 556345 h 741599"/>
              <a:gd name="connsiteX90" fmla="*/ 3874058 w 7260356"/>
              <a:gd name="connsiteY90" fmla="*/ 540950 h 741599"/>
              <a:gd name="connsiteX91" fmla="*/ 3842829 w 7260356"/>
              <a:gd name="connsiteY91" fmla="*/ 548395 h 741599"/>
              <a:gd name="connsiteX92" fmla="*/ 3842829 w 7260356"/>
              <a:gd name="connsiteY92" fmla="*/ 509090 h 741599"/>
              <a:gd name="connsiteX93" fmla="*/ 3869453 w 7260356"/>
              <a:gd name="connsiteY93" fmla="*/ 509090 h 741599"/>
              <a:gd name="connsiteX94" fmla="*/ 3869453 w 7260356"/>
              <a:gd name="connsiteY94" fmla="*/ 494011 h 741599"/>
              <a:gd name="connsiteX95" fmla="*/ 3411477 w 7260356"/>
              <a:gd name="connsiteY95" fmla="*/ 489911 h 741599"/>
              <a:gd name="connsiteX96" fmla="*/ 3411477 w 7260356"/>
              <a:gd name="connsiteY96" fmla="*/ 496977 h 741599"/>
              <a:gd name="connsiteX97" fmla="*/ 3446808 w 7260356"/>
              <a:gd name="connsiteY97" fmla="*/ 496977 h 741599"/>
              <a:gd name="connsiteX98" fmla="*/ 3446808 w 7260356"/>
              <a:gd name="connsiteY98" fmla="*/ 489911 h 741599"/>
              <a:gd name="connsiteX99" fmla="*/ 3348260 w 7260356"/>
              <a:gd name="connsiteY99" fmla="*/ 489911 h 741599"/>
              <a:gd name="connsiteX100" fmla="*/ 3348260 w 7260356"/>
              <a:gd name="connsiteY100" fmla="*/ 496977 h 741599"/>
              <a:gd name="connsiteX101" fmla="*/ 3383591 w 7260356"/>
              <a:gd name="connsiteY101" fmla="*/ 496977 h 741599"/>
              <a:gd name="connsiteX102" fmla="*/ 3383591 w 7260356"/>
              <a:gd name="connsiteY102" fmla="*/ 489911 h 741599"/>
              <a:gd name="connsiteX103" fmla="*/ 3411477 w 7260356"/>
              <a:gd name="connsiteY103" fmla="*/ 475526 h 741599"/>
              <a:gd name="connsiteX104" fmla="*/ 3411477 w 7260356"/>
              <a:gd name="connsiteY104" fmla="*/ 482592 h 741599"/>
              <a:gd name="connsiteX105" fmla="*/ 3446808 w 7260356"/>
              <a:gd name="connsiteY105" fmla="*/ 482592 h 741599"/>
              <a:gd name="connsiteX106" fmla="*/ 3446808 w 7260356"/>
              <a:gd name="connsiteY106" fmla="*/ 475526 h 741599"/>
              <a:gd name="connsiteX107" fmla="*/ 3348260 w 7260356"/>
              <a:gd name="connsiteY107" fmla="*/ 475526 h 741599"/>
              <a:gd name="connsiteX108" fmla="*/ 3348260 w 7260356"/>
              <a:gd name="connsiteY108" fmla="*/ 482592 h 741599"/>
              <a:gd name="connsiteX109" fmla="*/ 3383591 w 7260356"/>
              <a:gd name="connsiteY109" fmla="*/ 482592 h 741599"/>
              <a:gd name="connsiteX110" fmla="*/ 3383591 w 7260356"/>
              <a:gd name="connsiteY110" fmla="*/ 475526 h 741599"/>
              <a:gd name="connsiteX111" fmla="*/ 3710591 w 7260356"/>
              <a:gd name="connsiteY111" fmla="*/ 470163 h 741599"/>
              <a:gd name="connsiteX112" fmla="*/ 3730337 w 7260356"/>
              <a:gd name="connsiteY112" fmla="*/ 470163 h 741599"/>
              <a:gd name="connsiteX113" fmla="*/ 3730337 w 7260356"/>
              <a:gd name="connsiteY113" fmla="*/ 490479 h 741599"/>
              <a:gd name="connsiteX114" fmla="*/ 3692483 w 7260356"/>
              <a:gd name="connsiteY114" fmla="*/ 490479 h 741599"/>
              <a:gd name="connsiteX115" fmla="*/ 3692483 w 7260356"/>
              <a:gd name="connsiteY115" fmla="*/ 502403 h 741599"/>
              <a:gd name="connsiteX116" fmla="*/ 3676963 w 7260356"/>
              <a:gd name="connsiteY116" fmla="*/ 477041 h 741599"/>
              <a:gd name="connsiteX117" fmla="*/ 3690212 w 7260356"/>
              <a:gd name="connsiteY117" fmla="*/ 477041 h 741599"/>
              <a:gd name="connsiteX118" fmla="*/ 3690212 w 7260356"/>
              <a:gd name="connsiteY118" fmla="*/ 476536 h 741599"/>
              <a:gd name="connsiteX119" fmla="*/ 3701821 w 7260356"/>
              <a:gd name="connsiteY119" fmla="*/ 486125 h 741599"/>
              <a:gd name="connsiteX120" fmla="*/ 3710591 w 7260356"/>
              <a:gd name="connsiteY120" fmla="*/ 470163 h 741599"/>
              <a:gd name="connsiteX121" fmla="*/ 3524094 w 7260356"/>
              <a:gd name="connsiteY121" fmla="*/ 467072 h 741599"/>
              <a:gd name="connsiteX122" fmla="*/ 3535513 w 7260356"/>
              <a:gd name="connsiteY122" fmla="*/ 480131 h 741599"/>
              <a:gd name="connsiteX123" fmla="*/ 3528132 w 7260356"/>
              <a:gd name="connsiteY123" fmla="*/ 490352 h 741599"/>
              <a:gd name="connsiteX124" fmla="*/ 3524599 w 7260356"/>
              <a:gd name="connsiteY124" fmla="*/ 490352 h 741599"/>
              <a:gd name="connsiteX125" fmla="*/ 3524599 w 7260356"/>
              <a:gd name="connsiteY125" fmla="*/ 495905 h 741599"/>
              <a:gd name="connsiteX126" fmla="*/ 3512233 w 7260356"/>
              <a:gd name="connsiteY126" fmla="*/ 476914 h 741599"/>
              <a:gd name="connsiteX127" fmla="*/ 3524094 w 7260356"/>
              <a:gd name="connsiteY127" fmla="*/ 476914 h 741599"/>
              <a:gd name="connsiteX128" fmla="*/ 3237347 w 7260356"/>
              <a:gd name="connsiteY128" fmla="*/ 460700 h 741599"/>
              <a:gd name="connsiteX129" fmla="*/ 3237347 w 7260356"/>
              <a:gd name="connsiteY129" fmla="*/ 468839 h 741599"/>
              <a:gd name="connsiteX130" fmla="*/ 3185107 w 7260356"/>
              <a:gd name="connsiteY130" fmla="*/ 468839 h 741599"/>
              <a:gd name="connsiteX131" fmla="*/ 3185107 w 7260356"/>
              <a:gd name="connsiteY131" fmla="*/ 480510 h 741599"/>
              <a:gd name="connsiteX132" fmla="*/ 3237347 w 7260356"/>
              <a:gd name="connsiteY132" fmla="*/ 480510 h 741599"/>
              <a:gd name="connsiteX133" fmla="*/ 3237347 w 7260356"/>
              <a:gd name="connsiteY133" fmla="*/ 488713 h 741599"/>
              <a:gd name="connsiteX134" fmla="*/ 3173498 w 7260356"/>
              <a:gd name="connsiteY134" fmla="*/ 488713 h 741599"/>
              <a:gd name="connsiteX135" fmla="*/ 3173498 w 7260356"/>
              <a:gd name="connsiteY135" fmla="*/ 500195 h 741599"/>
              <a:gd name="connsiteX136" fmla="*/ 3216148 w 7260356"/>
              <a:gd name="connsiteY136" fmla="*/ 500195 h 741599"/>
              <a:gd name="connsiteX137" fmla="*/ 3171921 w 7260356"/>
              <a:gd name="connsiteY137" fmla="*/ 519437 h 741599"/>
              <a:gd name="connsiteX138" fmla="*/ 3178673 w 7260356"/>
              <a:gd name="connsiteY138" fmla="*/ 532497 h 741599"/>
              <a:gd name="connsiteX139" fmla="*/ 3234634 w 7260356"/>
              <a:gd name="connsiteY139" fmla="*/ 500195 h 741599"/>
              <a:gd name="connsiteX140" fmla="*/ 3255391 w 7260356"/>
              <a:gd name="connsiteY140" fmla="*/ 500195 h 741599"/>
              <a:gd name="connsiteX141" fmla="*/ 3255453 w 7260356"/>
              <a:gd name="connsiteY141" fmla="*/ 513255 h 741599"/>
              <a:gd name="connsiteX142" fmla="*/ 3266431 w 7260356"/>
              <a:gd name="connsiteY142" fmla="*/ 522150 h 741599"/>
              <a:gd name="connsiteX143" fmla="*/ 3299933 w 7260356"/>
              <a:gd name="connsiteY143" fmla="*/ 522150 h 741599"/>
              <a:gd name="connsiteX144" fmla="*/ 3313939 w 7260356"/>
              <a:gd name="connsiteY144" fmla="*/ 511362 h 741599"/>
              <a:gd name="connsiteX145" fmla="*/ 3314506 w 7260356"/>
              <a:gd name="connsiteY145" fmla="*/ 507387 h 741599"/>
              <a:gd name="connsiteX146" fmla="*/ 3299428 w 7260356"/>
              <a:gd name="connsiteY146" fmla="*/ 502845 h 741599"/>
              <a:gd name="connsiteX147" fmla="*/ 3298671 w 7260356"/>
              <a:gd name="connsiteY147" fmla="*/ 507892 h 741599"/>
              <a:gd name="connsiteX148" fmla="*/ 3293560 w 7260356"/>
              <a:gd name="connsiteY148" fmla="*/ 511236 h 741599"/>
              <a:gd name="connsiteX149" fmla="*/ 3274444 w 7260356"/>
              <a:gd name="connsiteY149" fmla="*/ 511236 h 741599"/>
              <a:gd name="connsiteX150" fmla="*/ 3269649 w 7260356"/>
              <a:gd name="connsiteY150" fmla="*/ 507639 h 741599"/>
              <a:gd name="connsiteX151" fmla="*/ 3269649 w 7260356"/>
              <a:gd name="connsiteY151" fmla="*/ 500132 h 741599"/>
              <a:gd name="connsiteX152" fmla="*/ 3315831 w 7260356"/>
              <a:gd name="connsiteY152" fmla="*/ 500132 h 741599"/>
              <a:gd name="connsiteX153" fmla="*/ 3315831 w 7260356"/>
              <a:gd name="connsiteY153" fmla="*/ 488649 h 741599"/>
              <a:gd name="connsiteX154" fmla="*/ 3251858 w 7260356"/>
              <a:gd name="connsiteY154" fmla="*/ 488649 h 741599"/>
              <a:gd name="connsiteX155" fmla="*/ 3251858 w 7260356"/>
              <a:gd name="connsiteY155" fmla="*/ 480448 h 741599"/>
              <a:gd name="connsiteX156" fmla="*/ 3305106 w 7260356"/>
              <a:gd name="connsiteY156" fmla="*/ 480448 h 741599"/>
              <a:gd name="connsiteX157" fmla="*/ 3305106 w 7260356"/>
              <a:gd name="connsiteY157" fmla="*/ 469155 h 741599"/>
              <a:gd name="connsiteX158" fmla="*/ 3251858 w 7260356"/>
              <a:gd name="connsiteY158" fmla="*/ 469155 h 741599"/>
              <a:gd name="connsiteX159" fmla="*/ 3251858 w 7260356"/>
              <a:gd name="connsiteY159" fmla="*/ 460700 h 741599"/>
              <a:gd name="connsiteX160" fmla="*/ 3579235 w 7260356"/>
              <a:gd name="connsiteY160" fmla="*/ 457924 h 741599"/>
              <a:gd name="connsiteX161" fmla="*/ 3595071 w 7260356"/>
              <a:gd name="connsiteY161" fmla="*/ 476598 h 741599"/>
              <a:gd name="connsiteX162" fmla="*/ 3585482 w 7260356"/>
              <a:gd name="connsiteY162" fmla="*/ 487765 h 741599"/>
              <a:gd name="connsiteX163" fmla="*/ 3580686 w 7260356"/>
              <a:gd name="connsiteY163" fmla="*/ 487765 h 741599"/>
              <a:gd name="connsiteX164" fmla="*/ 3580686 w 7260356"/>
              <a:gd name="connsiteY164" fmla="*/ 487702 h 741599"/>
              <a:gd name="connsiteX165" fmla="*/ 3579235 w 7260356"/>
              <a:gd name="connsiteY165" fmla="*/ 457924 h 741599"/>
              <a:gd name="connsiteX166" fmla="*/ 4018789 w 7260356"/>
              <a:gd name="connsiteY166" fmla="*/ 446820 h 741599"/>
              <a:gd name="connsiteX167" fmla="*/ 4055382 w 7260356"/>
              <a:gd name="connsiteY167" fmla="*/ 474580 h 741599"/>
              <a:gd name="connsiteX168" fmla="*/ 3982575 w 7260356"/>
              <a:gd name="connsiteY168" fmla="*/ 474580 h 741599"/>
              <a:gd name="connsiteX169" fmla="*/ 4018789 w 7260356"/>
              <a:gd name="connsiteY169" fmla="*/ 446820 h 741599"/>
              <a:gd name="connsiteX170" fmla="*/ 3026370 w 7260356"/>
              <a:gd name="connsiteY170" fmla="*/ 444927 h 741599"/>
              <a:gd name="connsiteX171" fmla="*/ 3026370 w 7260356"/>
              <a:gd name="connsiteY171" fmla="*/ 459753 h 741599"/>
              <a:gd name="connsiteX172" fmla="*/ 3150975 w 7260356"/>
              <a:gd name="connsiteY172" fmla="*/ 459753 h 741599"/>
              <a:gd name="connsiteX173" fmla="*/ 3150975 w 7260356"/>
              <a:gd name="connsiteY173" fmla="*/ 444927 h 741599"/>
              <a:gd name="connsiteX174" fmla="*/ 3335390 w 7260356"/>
              <a:gd name="connsiteY174" fmla="*/ 438050 h 741599"/>
              <a:gd name="connsiteX175" fmla="*/ 3335390 w 7260356"/>
              <a:gd name="connsiteY175" fmla="*/ 449912 h 741599"/>
              <a:gd name="connsiteX176" fmla="*/ 3389900 w 7260356"/>
              <a:gd name="connsiteY176" fmla="*/ 449912 h 741599"/>
              <a:gd name="connsiteX177" fmla="*/ 3389900 w 7260356"/>
              <a:gd name="connsiteY177" fmla="*/ 457103 h 741599"/>
              <a:gd name="connsiteX178" fmla="*/ 3328512 w 7260356"/>
              <a:gd name="connsiteY178" fmla="*/ 457103 h 741599"/>
              <a:gd name="connsiteX179" fmla="*/ 3328512 w 7260356"/>
              <a:gd name="connsiteY179" fmla="*/ 493823 h 741599"/>
              <a:gd name="connsiteX180" fmla="*/ 3341951 w 7260356"/>
              <a:gd name="connsiteY180" fmla="*/ 493823 h 741599"/>
              <a:gd name="connsiteX181" fmla="*/ 3341951 w 7260356"/>
              <a:gd name="connsiteY181" fmla="*/ 468712 h 741599"/>
              <a:gd name="connsiteX182" fmla="*/ 3389900 w 7260356"/>
              <a:gd name="connsiteY182" fmla="*/ 468712 h 741599"/>
              <a:gd name="connsiteX183" fmla="*/ 3389900 w 7260356"/>
              <a:gd name="connsiteY183" fmla="*/ 499059 h 741599"/>
              <a:gd name="connsiteX184" fmla="*/ 3404159 w 7260356"/>
              <a:gd name="connsiteY184" fmla="*/ 499059 h 741599"/>
              <a:gd name="connsiteX185" fmla="*/ 3404159 w 7260356"/>
              <a:gd name="connsiteY185" fmla="*/ 468712 h 741599"/>
              <a:gd name="connsiteX186" fmla="*/ 3453874 w 7260356"/>
              <a:gd name="connsiteY186" fmla="*/ 468712 h 741599"/>
              <a:gd name="connsiteX187" fmla="*/ 3453874 w 7260356"/>
              <a:gd name="connsiteY187" fmla="*/ 493823 h 741599"/>
              <a:gd name="connsiteX188" fmla="*/ 3467312 w 7260356"/>
              <a:gd name="connsiteY188" fmla="*/ 493823 h 741599"/>
              <a:gd name="connsiteX189" fmla="*/ 3467312 w 7260356"/>
              <a:gd name="connsiteY189" fmla="*/ 457103 h 741599"/>
              <a:gd name="connsiteX190" fmla="*/ 3404159 w 7260356"/>
              <a:gd name="connsiteY190" fmla="*/ 457103 h 741599"/>
              <a:gd name="connsiteX191" fmla="*/ 3404159 w 7260356"/>
              <a:gd name="connsiteY191" fmla="*/ 449912 h 741599"/>
              <a:gd name="connsiteX192" fmla="*/ 3459741 w 7260356"/>
              <a:gd name="connsiteY192" fmla="*/ 449912 h 741599"/>
              <a:gd name="connsiteX193" fmla="*/ 3459741 w 7260356"/>
              <a:gd name="connsiteY193" fmla="*/ 438050 h 741599"/>
              <a:gd name="connsiteX194" fmla="*/ 4193172 w 7260356"/>
              <a:gd name="connsiteY194" fmla="*/ 434012 h 741599"/>
              <a:gd name="connsiteX195" fmla="*/ 4193172 w 7260356"/>
              <a:gd name="connsiteY195" fmla="*/ 470730 h 741599"/>
              <a:gd name="connsiteX196" fmla="*/ 4165035 w 7260356"/>
              <a:gd name="connsiteY196" fmla="*/ 470730 h 741599"/>
              <a:gd name="connsiteX197" fmla="*/ 4165035 w 7260356"/>
              <a:gd name="connsiteY197" fmla="*/ 485241 h 741599"/>
              <a:gd name="connsiteX198" fmla="*/ 4193172 w 7260356"/>
              <a:gd name="connsiteY198" fmla="*/ 485241 h 741599"/>
              <a:gd name="connsiteX199" fmla="*/ 4193172 w 7260356"/>
              <a:gd name="connsiteY199" fmla="*/ 557228 h 741599"/>
              <a:gd name="connsiteX200" fmla="*/ 4156075 w 7260356"/>
              <a:gd name="connsiteY200" fmla="*/ 557228 h 741599"/>
              <a:gd name="connsiteX201" fmla="*/ 4156075 w 7260356"/>
              <a:gd name="connsiteY201" fmla="*/ 571612 h 741599"/>
              <a:gd name="connsiteX202" fmla="*/ 4242509 w 7260356"/>
              <a:gd name="connsiteY202" fmla="*/ 571612 h 741599"/>
              <a:gd name="connsiteX203" fmla="*/ 4242509 w 7260356"/>
              <a:gd name="connsiteY203" fmla="*/ 557228 h 741599"/>
              <a:gd name="connsiteX204" fmla="*/ 4208188 w 7260356"/>
              <a:gd name="connsiteY204" fmla="*/ 557228 h 741599"/>
              <a:gd name="connsiteX205" fmla="*/ 4208188 w 7260356"/>
              <a:gd name="connsiteY205" fmla="*/ 485241 h 741599"/>
              <a:gd name="connsiteX206" fmla="*/ 4238094 w 7260356"/>
              <a:gd name="connsiteY206" fmla="*/ 485241 h 741599"/>
              <a:gd name="connsiteX207" fmla="*/ 4238094 w 7260356"/>
              <a:gd name="connsiteY207" fmla="*/ 470730 h 741599"/>
              <a:gd name="connsiteX208" fmla="*/ 4208188 w 7260356"/>
              <a:gd name="connsiteY208" fmla="*/ 470730 h 741599"/>
              <a:gd name="connsiteX209" fmla="*/ 4208188 w 7260356"/>
              <a:gd name="connsiteY209" fmla="*/ 434012 h 741599"/>
              <a:gd name="connsiteX210" fmla="*/ 3208703 w 7260356"/>
              <a:gd name="connsiteY210" fmla="*/ 433445 h 741599"/>
              <a:gd name="connsiteX211" fmla="*/ 3208703 w 7260356"/>
              <a:gd name="connsiteY211" fmla="*/ 443224 h 741599"/>
              <a:gd name="connsiteX212" fmla="*/ 3174255 w 7260356"/>
              <a:gd name="connsiteY212" fmla="*/ 443224 h 741599"/>
              <a:gd name="connsiteX213" fmla="*/ 3174255 w 7260356"/>
              <a:gd name="connsiteY213" fmla="*/ 455337 h 741599"/>
              <a:gd name="connsiteX214" fmla="*/ 3208893 w 7260356"/>
              <a:gd name="connsiteY214" fmla="*/ 455337 h 741599"/>
              <a:gd name="connsiteX215" fmla="*/ 3208893 w 7260356"/>
              <a:gd name="connsiteY215" fmla="*/ 464674 h 741599"/>
              <a:gd name="connsiteX216" fmla="*/ 3223592 w 7260356"/>
              <a:gd name="connsiteY216" fmla="*/ 464674 h 741599"/>
              <a:gd name="connsiteX217" fmla="*/ 3223592 w 7260356"/>
              <a:gd name="connsiteY217" fmla="*/ 455337 h 741599"/>
              <a:gd name="connsiteX218" fmla="*/ 3266936 w 7260356"/>
              <a:gd name="connsiteY218" fmla="*/ 455337 h 741599"/>
              <a:gd name="connsiteX219" fmla="*/ 3266936 w 7260356"/>
              <a:gd name="connsiteY219" fmla="*/ 464674 h 741599"/>
              <a:gd name="connsiteX220" fmla="*/ 3281447 w 7260356"/>
              <a:gd name="connsiteY220" fmla="*/ 464674 h 741599"/>
              <a:gd name="connsiteX221" fmla="*/ 3281447 w 7260356"/>
              <a:gd name="connsiteY221" fmla="*/ 455337 h 741599"/>
              <a:gd name="connsiteX222" fmla="*/ 3316840 w 7260356"/>
              <a:gd name="connsiteY222" fmla="*/ 455337 h 741599"/>
              <a:gd name="connsiteX223" fmla="*/ 3316840 w 7260356"/>
              <a:gd name="connsiteY223" fmla="*/ 443224 h 741599"/>
              <a:gd name="connsiteX224" fmla="*/ 3281447 w 7260356"/>
              <a:gd name="connsiteY224" fmla="*/ 443098 h 741599"/>
              <a:gd name="connsiteX225" fmla="*/ 3281447 w 7260356"/>
              <a:gd name="connsiteY225" fmla="*/ 433445 h 741599"/>
              <a:gd name="connsiteX226" fmla="*/ 3266936 w 7260356"/>
              <a:gd name="connsiteY226" fmla="*/ 433445 h 741599"/>
              <a:gd name="connsiteX227" fmla="*/ 3266936 w 7260356"/>
              <a:gd name="connsiteY227" fmla="*/ 443035 h 741599"/>
              <a:gd name="connsiteX228" fmla="*/ 3223592 w 7260356"/>
              <a:gd name="connsiteY228" fmla="*/ 443035 h 741599"/>
              <a:gd name="connsiteX229" fmla="*/ 3223592 w 7260356"/>
              <a:gd name="connsiteY229" fmla="*/ 433445 h 741599"/>
              <a:gd name="connsiteX230" fmla="*/ 4010524 w 7260356"/>
              <a:gd name="connsiteY230" fmla="*/ 432309 h 741599"/>
              <a:gd name="connsiteX231" fmla="*/ 3945162 w 7260356"/>
              <a:gd name="connsiteY231" fmla="*/ 474201 h 741599"/>
              <a:gd name="connsiteX232" fmla="*/ 3952544 w 7260356"/>
              <a:gd name="connsiteY232" fmla="*/ 489217 h 741599"/>
              <a:gd name="connsiteX233" fmla="*/ 3976203 w 7260356"/>
              <a:gd name="connsiteY233" fmla="*/ 478428 h 741599"/>
              <a:gd name="connsiteX234" fmla="*/ 3976203 w 7260356"/>
              <a:gd name="connsiteY234" fmla="*/ 488081 h 741599"/>
              <a:gd name="connsiteX235" fmla="*/ 4060366 w 7260356"/>
              <a:gd name="connsiteY235" fmla="*/ 488081 h 741599"/>
              <a:gd name="connsiteX236" fmla="*/ 4060366 w 7260356"/>
              <a:gd name="connsiteY236" fmla="*/ 476851 h 741599"/>
              <a:gd name="connsiteX237" fmla="*/ 4084846 w 7260356"/>
              <a:gd name="connsiteY237" fmla="*/ 486252 h 741599"/>
              <a:gd name="connsiteX238" fmla="*/ 4091533 w 7260356"/>
              <a:gd name="connsiteY238" fmla="*/ 472372 h 741599"/>
              <a:gd name="connsiteX239" fmla="*/ 4025666 w 7260356"/>
              <a:gd name="connsiteY239" fmla="*/ 432309 h 741599"/>
              <a:gd name="connsiteX240" fmla="*/ 3497785 w 7260356"/>
              <a:gd name="connsiteY240" fmla="*/ 432309 h 741599"/>
              <a:gd name="connsiteX241" fmla="*/ 3497785 w 7260356"/>
              <a:gd name="connsiteY241" fmla="*/ 462782 h 741599"/>
              <a:gd name="connsiteX242" fmla="*/ 3482202 w 7260356"/>
              <a:gd name="connsiteY242" fmla="*/ 462782 h 741599"/>
              <a:gd name="connsiteX243" fmla="*/ 3482202 w 7260356"/>
              <a:gd name="connsiteY243" fmla="*/ 476851 h 741599"/>
              <a:gd name="connsiteX244" fmla="*/ 3497785 w 7260356"/>
              <a:gd name="connsiteY244" fmla="*/ 476851 h 741599"/>
              <a:gd name="connsiteX245" fmla="*/ 3477785 w 7260356"/>
              <a:gd name="connsiteY245" fmla="*/ 521204 h 741599"/>
              <a:gd name="connsiteX246" fmla="*/ 3483905 w 7260356"/>
              <a:gd name="connsiteY246" fmla="*/ 538553 h 741599"/>
              <a:gd name="connsiteX247" fmla="*/ 3497785 w 7260356"/>
              <a:gd name="connsiteY247" fmla="*/ 509153 h 741599"/>
              <a:gd name="connsiteX248" fmla="*/ 3498669 w 7260356"/>
              <a:gd name="connsiteY248" fmla="*/ 506378 h 741599"/>
              <a:gd name="connsiteX249" fmla="*/ 3497785 w 7260356"/>
              <a:gd name="connsiteY249" fmla="*/ 517859 h 741599"/>
              <a:gd name="connsiteX250" fmla="*/ 3497785 w 7260356"/>
              <a:gd name="connsiteY250" fmla="*/ 580066 h 741599"/>
              <a:gd name="connsiteX251" fmla="*/ 3511539 w 7260356"/>
              <a:gd name="connsiteY251" fmla="*/ 580004 h 741599"/>
              <a:gd name="connsiteX252" fmla="*/ 3511539 w 7260356"/>
              <a:gd name="connsiteY252" fmla="*/ 508144 h 741599"/>
              <a:gd name="connsiteX253" fmla="*/ 3510655 w 7260356"/>
              <a:gd name="connsiteY253" fmla="*/ 495400 h 741599"/>
              <a:gd name="connsiteX254" fmla="*/ 3519425 w 7260356"/>
              <a:gd name="connsiteY254" fmla="*/ 511740 h 741599"/>
              <a:gd name="connsiteX255" fmla="*/ 3525229 w 7260356"/>
              <a:gd name="connsiteY255" fmla="*/ 502213 h 741599"/>
              <a:gd name="connsiteX256" fmla="*/ 3555071 w 7260356"/>
              <a:gd name="connsiteY256" fmla="*/ 499311 h 741599"/>
              <a:gd name="connsiteX257" fmla="*/ 3557279 w 7260356"/>
              <a:gd name="connsiteY257" fmla="*/ 505178 h 741599"/>
              <a:gd name="connsiteX258" fmla="*/ 3568573 w 7260356"/>
              <a:gd name="connsiteY258" fmla="*/ 500699 h 741599"/>
              <a:gd name="connsiteX259" fmla="*/ 3569520 w 7260356"/>
              <a:gd name="connsiteY259" fmla="*/ 508711 h 741599"/>
              <a:gd name="connsiteX260" fmla="*/ 3521633 w 7260356"/>
              <a:gd name="connsiteY260" fmla="*/ 508711 h 741599"/>
              <a:gd name="connsiteX261" fmla="*/ 3521633 w 7260356"/>
              <a:gd name="connsiteY261" fmla="*/ 521582 h 741599"/>
              <a:gd name="connsiteX262" fmla="*/ 3534315 w 7260356"/>
              <a:gd name="connsiteY262" fmla="*/ 521582 h 741599"/>
              <a:gd name="connsiteX263" fmla="*/ 3516776 w 7260356"/>
              <a:gd name="connsiteY263" fmla="*/ 565366 h 741599"/>
              <a:gd name="connsiteX264" fmla="*/ 3526807 w 7260356"/>
              <a:gd name="connsiteY264" fmla="*/ 577732 h 741599"/>
              <a:gd name="connsiteX265" fmla="*/ 3545545 w 7260356"/>
              <a:gd name="connsiteY265" fmla="*/ 542717 h 741599"/>
              <a:gd name="connsiteX266" fmla="*/ 3562011 w 7260356"/>
              <a:gd name="connsiteY266" fmla="*/ 554389 h 741599"/>
              <a:gd name="connsiteX267" fmla="*/ 3569267 w 7260356"/>
              <a:gd name="connsiteY267" fmla="*/ 542212 h 741599"/>
              <a:gd name="connsiteX268" fmla="*/ 3548321 w 7260356"/>
              <a:gd name="connsiteY268" fmla="*/ 527891 h 741599"/>
              <a:gd name="connsiteX269" fmla="*/ 3548636 w 7260356"/>
              <a:gd name="connsiteY269" fmla="*/ 521582 h 741599"/>
              <a:gd name="connsiteX270" fmla="*/ 3571980 w 7260356"/>
              <a:gd name="connsiteY270" fmla="*/ 521582 h 741599"/>
              <a:gd name="connsiteX271" fmla="*/ 3581128 w 7260356"/>
              <a:gd name="connsiteY271" fmla="*/ 547575 h 741599"/>
              <a:gd name="connsiteX272" fmla="*/ 3548573 w 7260356"/>
              <a:gd name="connsiteY272" fmla="*/ 563789 h 741599"/>
              <a:gd name="connsiteX273" fmla="*/ 3556901 w 7260356"/>
              <a:gd name="connsiteY273" fmla="*/ 577038 h 741599"/>
              <a:gd name="connsiteX274" fmla="*/ 3588510 w 7260356"/>
              <a:gd name="connsiteY274" fmla="*/ 560256 h 741599"/>
              <a:gd name="connsiteX275" fmla="*/ 3601065 w 7260356"/>
              <a:gd name="connsiteY275" fmla="*/ 573253 h 741599"/>
              <a:gd name="connsiteX276" fmla="*/ 3620623 w 7260356"/>
              <a:gd name="connsiteY276" fmla="*/ 572306 h 741599"/>
              <a:gd name="connsiteX277" fmla="*/ 3629582 w 7260356"/>
              <a:gd name="connsiteY277" fmla="*/ 556092 h 741599"/>
              <a:gd name="connsiteX278" fmla="*/ 3618414 w 7260356"/>
              <a:gd name="connsiteY278" fmla="*/ 544042 h 741599"/>
              <a:gd name="connsiteX279" fmla="*/ 3612358 w 7260356"/>
              <a:gd name="connsiteY279" fmla="*/ 557480 h 741599"/>
              <a:gd name="connsiteX280" fmla="*/ 3603021 w 7260356"/>
              <a:gd name="connsiteY280" fmla="*/ 555777 h 741599"/>
              <a:gd name="connsiteX281" fmla="*/ 3599866 w 7260356"/>
              <a:gd name="connsiteY281" fmla="*/ 550982 h 741599"/>
              <a:gd name="connsiteX282" fmla="*/ 3615512 w 7260356"/>
              <a:gd name="connsiteY282" fmla="*/ 531550 h 741599"/>
              <a:gd name="connsiteX283" fmla="*/ 3603777 w 7260356"/>
              <a:gd name="connsiteY283" fmla="*/ 523033 h 741599"/>
              <a:gd name="connsiteX284" fmla="*/ 3592169 w 7260356"/>
              <a:gd name="connsiteY284" fmla="*/ 539184 h 741599"/>
              <a:gd name="connsiteX285" fmla="*/ 3585797 w 7260356"/>
              <a:gd name="connsiteY285" fmla="*/ 521582 h 741599"/>
              <a:gd name="connsiteX286" fmla="*/ 3626869 w 7260356"/>
              <a:gd name="connsiteY286" fmla="*/ 521582 h 741599"/>
              <a:gd name="connsiteX287" fmla="*/ 3626869 w 7260356"/>
              <a:gd name="connsiteY287" fmla="*/ 508711 h 741599"/>
              <a:gd name="connsiteX288" fmla="*/ 3611853 w 7260356"/>
              <a:gd name="connsiteY288" fmla="*/ 508711 h 741599"/>
              <a:gd name="connsiteX289" fmla="*/ 3606617 w 7260356"/>
              <a:gd name="connsiteY289" fmla="*/ 497544 h 741599"/>
              <a:gd name="connsiteX290" fmla="*/ 3616017 w 7260356"/>
              <a:gd name="connsiteY290" fmla="*/ 496282 h 741599"/>
              <a:gd name="connsiteX291" fmla="*/ 3618288 w 7260356"/>
              <a:gd name="connsiteY291" fmla="*/ 502087 h 741599"/>
              <a:gd name="connsiteX292" fmla="*/ 3628320 w 7260356"/>
              <a:gd name="connsiteY292" fmla="*/ 498049 h 741599"/>
              <a:gd name="connsiteX293" fmla="*/ 3620813 w 7260356"/>
              <a:gd name="connsiteY293" fmla="*/ 475526 h 741599"/>
              <a:gd name="connsiteX294" fmla="*/ 3610781 w 7260356"/>
              <a:gd name="connsiteY294" fmla="*/ 478680 h 741599"/>
              <a:gd name="connsiteX295" fmla="*/ 3613304 w 7260356"/>
              <a:gd name="connsiteY295" fmla="*/ 486378 h 741599"/>
              <a:gd name="connsiteX296" fmla="*/ 3600560 w 7260356"/>
              <a:gd name="connsiteY296" fmla="*/ 487765 h 741599"/>
              <a:gd name="connsiteX297" fmla="*/ 3623651 w 7260356"/>
              <a:gd name="connsiteY297" fmla="*/ 458681 h 741599"/>
              <a:gd name="connsiteX298" fmla="*/ 3613304 w 7260356"/>
              <a:gd name="connsiteY298" fmla="*/ 452624 h 741599"/>
              <a:gd name="connsiteX299" fmla="*/ 3603273 w 7260356"/>
              <a:gd name="connsiteY299" fmla="*/ 466820 h 741599"/>
              <a:gd name="connsiteX300" fmla="*/ 3598541 w 7260356"/>
              <a:gd name="connsiteY300" fmla="*/ 461331 h 741599"/>
              <a:gd name="connsiteX301" fmla="*/ 3611979 w 7260356"/>
              <a:gd name="connsiteY301" fmla="*/ 439375 h 741599"/>
              <a:gd name="connsiteX302" fmla="*/ 3600181 w 7260356"/>
              <a:gd name="connsiteY302" fmla="*/ 434265 h 741599"/>
              <a:gd name="connsiteX303" fmla="*/ 3590971 w 7260356"/>
              <a:gd name="connsiteY303" fmla="*/ 451741 h 741599"/>
              <a:gd name="connsiteX304" fmla="*/ 3587059 w 7260356"/>
              <a:gd name="connsiteY304" fmla="*/ 448145 h 741599"/>
              <a:gd name="connsiteX305" fmla="*/ 3579173 w 7260356"/>
              <a:gd name="connsiteY305" fmla="*/ 456977 h 741599"/>
              <a:gd name="connsiteX306" fmla="*/ 3578415 w 7260356"/>
              <a:gd name="connsiteY306" fmla="*/ 432498 h 741599"/>
              <a:gd name="connsiteX307" fmla="*/ 3564662 w 7260356"/>
              <a:gd name="connsiteY307" fmla="*/ 432498 h 741599"/>
              <a:gd name="connsiteX308" fmla="*/ 3567879 w 7260356"/>
              <a:gd name="connsiteY308" fmla="*/ 497292 h 741599"/>
              <a:gd name="connsiteX309" fmla="*/ 3561065 w 7260356"/>
              <a:gd name="connsiteY309" fmla="*/ 477797 h 741599"/>
              <a:gd name="connsiteX310" fmla="*/ 3551538 w 7260356"/>
              <a:gd name="connsiteY310" fmla="*/ 480258 h 741599"/>
              <a:gd name="connsiteX311" fmla="*/ 3553746 w 7260356"/>
              <a:gd name="connsiteY311" fmla="*/ 488965 h 741599"/>
              <a:gd name="connsiteX312" fmla="*/ 3541760 w 7260356"/>
              <a:gd name="connsiteY312" fmla="*/ 490037 h 741599"/>
              <a:gd name="connsiteX313" fmla="*/ 3563967 w 7260356"/>
              <a:gd name="connsiteY313" fmla="*/ 459249 h 741599"/>
              <a:gd name="connsiteX314" fmla="*/ 3553431 w 7260356"/>
              <a:gd name="connsiteY314" fmla="*/ 453444 h 741599"/>
              <a:gd name="connsiteX315" fmla="*/ 3543463 w 7260356"/>
              <a:gd name="connsiteY315" fmla="*/ 469532 h 741599"/>
              <a:gd name="connsiteX316" fmla="*/ 3538984 w 7260356"/>
              <a:gd name="connsiteY316" fmla="*/ 464296 h 741599"/>
              <a:gd name="connsiteX317" fmla="*/ 3552359 w 7260356"/>
              <a:gd name="connsiteY317" fmla="*/ 439754 h 741599"/>
              <a:gd name="connsiteX318" fmla="*/ 3540624 w 7260356"/>
              <a:gd name="connsiteY318" fmla="*/ 435275 h 741599"/>
              <a:gd name="connsiteX319" fmla="*/ 3530403 w 7260356"/>
              <a:gd name="connsiteY319" fmla="*/ 455526 h 741599"/>
              <a:gd name="connsiteX320" fmla="*/ 3526365 w 7260356"/>
              <a:gd name="connsiteY320" fmla="*/ 452309 h 741599"/>
              <a:gd name="connsiteX321" fmla="*/ 3519110 w 7260356"/>
              <a:gd name="connsiteY321" fmla="*/ 462845 h 741599"/>
              <a:gd name="connsiteX322" fmla="*/ 3511539 w 7260356"/>
              <a:gd name="connsiteY322" fmla="*/ 462845 h 741599"/>
              <a:gd name="connsiteX323" fmla="*/ 3511539 w 7260356"/>
              <a:gd name="connsiteY323" fmla="*/ 432309 h 741599"/>
              <a:gd name="connsiteX324" fmla="*/ 4123520 w 7260356"/>
              <a:gd name="connsiteY324" fmla="*/ 432183 h 741599"/>
              <a:gd name="connsiteX325" fmla="*/ 4123520 w 7260356"/>
              <a:gd name="connsiteY325" fmla="*/ 456789 h 741599"/>
              <a:gd name="connsiteX326" fmla="*/ 4100113 w 7260356"/>
              <a:gd name="connsiteY326" fmla="*/ 456789 h 741599"/>
              <a:gd name="connsiteX327" fmla="*/ 4100113 w 7260356"/>
              <a:gd name="connsiteY327" fmla="*/ 471615 h 741599"/>
              <a:gd name="connsiteX328" fmla="*/ 4144340 w 7260356"/>
              <a:gd name="connsiteY328" fmla="*/ 471615 h 741599"/>
              <a:gd name="connsiteX329" fmla="*/ 4096517 w 7260356"/>
              <a:gd name="connsiteY329" fmla="*/ 525368 h 741599"/>
              <a:gd name="connsiteX330" fmla="*/ 4102890 w 7260356"/>
              <a:gd name="connsiteY330" fmla="*/ 540509 h 741599"/>
              <a:gd name="connsiteX331" fmla="*/ 4124971 w 7260356"/>
              <a:gd name="connsiteY331" fmla="*/ 520888 h 741599"/>
              <a:gd name="connsiteX332" fmla="*/ 4124971 w 7260356"/>
              <a:gd name="connsiteY332" fmla="*/ 578111 h 741599"/>
              <a:gd name="connsiteX333" fmla="*/ 4139040 w 7260356"/>
              <a:gd name="connsiteY333" fmla="*/ 578111 h 741599"/>
              <a:gd name="connsiteX334" fmla="*/ 4139040 w 7260356"/>
              <a:gd name="connsiteY334" fmla="*/ 513507 h 741599"/>
              <a:gd name="connsiteX335" fmla="*/ 4160744 w 7260356"/>
              <a:gd name="connsiteY335" fmla="*/ 533381 h 741599"/>
              <a:gd name="connsiteX336" fmla="*/ 4169387 w 7260356"/>
              <a:gd name="connsiteY336" fmla="*/ 521457 h 741599"/>
              <a:gd name="connsiteX337" fmla="*/ 4144151 w 7260356"/>
              <a:gd name="connsiteY337" fmla="*/ 498617 h 741599"/>
              <a:gd name="connsiteX338" fmla="*/ 4160175 w 7260356"/>
              <a:gd name="connsiteY338" fmla="*/ 470479 h 741599"/>
              <a:gd name="connsiteX339" fmla="*/ 4160175 w 7260356"/>
              <a:gd name="connsiteY339" fmla="*/ 456977 h 741599"/>
              <a:gd name="connsiteX340" fmla="*/ 4138536 w 7260356"/>
              <a:gd name="connsiteY340" fmla="*/ 456977 h 741599"/>
              <a:gd name="connsiteX341" fmla="*/ 4138536 w 7260356"/>
              <a:gd name="connsiteY341" fmla="*/ 432183 h 741599"/>
              <a:gd name="connsiteX342" fmla="*/ 3910967 w 7260356"/>
              <a:gd name="connsiteY342" fmla="*/ 432183 h 741599"/>
              <a:gd name="connsiteX343" fmla="*/ 3898980 w 7260356"/>
              <a:gd name="connsiteY343" fmla="*/ 438430 h 741599"/>
              <a:gd name="connsiteX344" fmla="*/ 3912923 w 7260356"/>
              <a:gd name="connsiteY344" fmla="*/ 457672 h 741599"/>
              <a:gd name="connsiteX345" fmla="*/ 3892544 w 7260356"/>
              <a:gd name="connsiteY345" fmla="*/ 457735 h 741599"/>
              <a:gd name="connsiteX346" fmla="*/ 3891977 w 7260356"/>
              <a:gd name="connsiteY346" fmla="*/ 432246 h 741599"/>
              <a:gd name="connsiteX347" fmla="*/ 3876015 w 7260356"/>
              <a:gd name="connsiteY347" fmla="*/ 432246 h 741599"/>
              <a:gd name="connsiteX348" fmla="*/ 3876646 w 7260356"/>
              <a:gd name="connsiteY348" fmla="*/ 457609 h 741599"/>
              <a:gd name="connsiteX349" fmla="*/ 3793807 w 7260356"/>
              <a:gd name="connsiteY349" fmla="*/ 457609 h 741599"/>
              <a:gd name="connsiteX350" fmla="*/ 3793807 w 7260356"/>
              <a:gd name="connsiteY350" fmla="*/ 473003 h 741599"/>
              <a:gd name="connsiteX351" fmla="*/ 3877781 w 7260356"/>
              <a:gd name="connsiteY351" fmla="*/ 473003 h 741599"/>
              <a:gd name="connsiteX352" fmla="*/ 3884406 w 7260356"/>
              <a:gd name="connsiteY352" fmla="*/ 524926 h 741599"/>
              <a:gd name="connsiteX353" fmla="*/ 3904027 w 7260356"/>
              <a:gd name="connsiteY353" fmla="*/ 571992 h 741599"/>
              <a:gd name="connsiteX354" fmla="*/ 3926929 w 7260356"/>
              <a:gd name="connsiteY354" fmla="*/ 570351 h 741599"/>
              <a:gd name="connsiteX355" fmla="*/ 3937591 w 7260356"/>
              <a:gd name="connsiteY355" fmla="*/ 544800 h 741599"/>
              <a:gd name="connsiteX356" fmla="*/ 3925920 w 7260356"/>
              <a:gd name="connsiteY356" fmla="*/ 529216 h 741599"/>
              <a:gd name="connsiteX357" fmla="*/ 3919358 w 7260356"/>
              <a:gd name="connsiteY357" fmla="*/ 550920 h 741599"/>
              <a:gd name="connsiteX358" fmla="*/ 3908506 w 7260356"/>
              <a:gd name="connsiteY358" fmla="*/ 550541 h 741599"/>
              <a:gd name="connsiteX359" fmla="*/ 3898223 w 7260356"/>
              <a:gd name="connsiteY359" fmla="*/ 516473 h 741599"/>
              <a:gd name="connsiteX360" fmla="*/ 3893428 w 7260356"/>
              <a:gd name="connsiteY360" fmla="*/ 473192 h 741599"/>
              <a:gd name="connsiteX361" fmla="*/ 3932355 w 7260356"/>
              <a:gd name="connsiteY361" fmla="*/ 473003 h 741599"/>
              <a:gd name="connsiteX362" fmla="*/ 3932355 w 7260356"/>
              <a:gd name="connsiteY362" fmla="*/ 457735 h 741599"/>
              <a:gd name="connsiteX363" fmla="*/ 3916393 w 7260356"/>
              <a:gd name="connsiteY363" fmla="*/ 457735 h 741599"/>
              <a:gd name="connsiteX364" fmla="*/ 3927182 w 7260356"/>
              <a:gd name="connsiteY364" fmla="*/ 450669 h 741599"/>
              <a:gd name="connsiteX365" fmla="*/ 3910967 w 7260356"/>
              <a:gd name="connsiteY365" fmla="*/ 432183 h 741599"/>
              <a:gd name="connsiteX366" fmla="*/ 3730275 w 7260356"/>
              <a:gd name="connsiteY366" fmla="*/ 431994 h 741599"/>
              <a:gd name="connsiteX367" fmla="*/ 3730275 w 7260356"/>
              <a:gd name="connsiteY367" fmla="*/ 456662 h 741599"/>
              <a:gd name="connsiteX368" fmla="*/ 3715259 w 7260356"/>
              <a:gd name="connsiteY368" fmla="*/ 456662 h 741599"/>
              <a:gd name="connsiteX369" fmla="*/ 3719738 w 7260356"/>
              <a:gd name="connsiteY369" fmla="*/ 439628 h 741599"/>
              <a:gd name="connsiteX370" fmla="*/ 3706048 w 7260356"/>
              <a:gd name="connsiteY370" fmla="*/ 436347 h 741599"/>
              <a:gd name="connsiteX371" fmla="*/ 3690148 w 7260356"/>
              <a:gd name="connsiteY371" fmla="*/ 475463 h 741599"/>
              <a:gd name="connsiteX372" fmla="*/ 3690148 w 7260356"/>
              <a:gd name="connsiteY372" fmla="*/ 463161 h 741599"/>
              <a:gd name="connsiteX373" fmla="*/ 3676521 w 7260356"/>
              <a:gd name="connsiteY373" fmla="*/ 463161 h 741599"/>
              <a:gd name="connsiteX374" fmla="*/ 3676521 w 7260356"/>
              <a:gd name="connsiteY374" fmla="*/ 432309 h 741599"/>
              <a:gd name="connsiteX375" fmla="*/ 3662262 w 7260356"/>
              <a:gd name="connsiteY375" fmla="*/ 432309 h 741599"/>
              <a:gd name="connsiteX376" fmla="*/ 3662262 w 7260356"/>
              <a:gd name="connsiteY376" fmla="*/ 463097 h 741599"/>
              <a:gd name="connsiteX377" fmla="*/ 3639234 w 7260356"/>
              <a:gd name="connsiteY377" fmla="*/ 463097 h 741599"/>
              <a:gd name="connsiteX378" fmla="*/ 3639234 w 7260356"/>
              <a:gd name="connsiteY378" fmla="*/ 477041 h 741599"/>
              <a:gd name="connsiteX379" fmla="*/ 3661127 w 7260356"/>
              <a:gd name="connsiteY379" fmla="*/ 477041 h 741599"/>
              <a:gd name="connsiteX380" fmla="*/ 3635512 w 7260356"/>
              <a:gd name="connsiteY380" fmla="*/ 523475 h 741599"/>
              <a:gd name="connsiteX381" fmla="*/ 3642137 w 7260356"/>
              <a:gd name="connsiteY381" fmla="*/ 538743 h 741599"/>
              <a:gd name="connsiteX382" fmla="*/ 3663146 w 7260356"/>
              <a:gd name="connsiteY382" fmla="*/ 502340 h 741599"/>
              <a:gd name="connsiteX383" fmla="*/ 3662262 w 7260356"/>
              <a:gd name="connsiteY383" fmla="*/ 514642 h 741599"/>
              <a:gd name="connsiteX384" fmla="*/ 3662262 w 7260356"/>
              <a:gd name="connsiteY384" fmla="*/ 580067 h 741599"/>
              <a:gd name="connsiteX385" fmla="*/ 3676521 w 7260356"/>
              <a:gd name="connsiteY385" fmla="*/ 580067 h 741599"/>
              <a:gd name="connsiteX386" fmla="*/ 3676521 w 7260356"/>
              <a:gd name="connsiteY386" fmla="*/ 508648 h 741599"/>
              <a:gd name="connsiteX387" fmla="*/ 3675638 w 7260356"/>
              <a:gd name="connsiteY387" fmla="*/ 496472 h 741599"/>
              <a:gd name="connsiteX388" fmla="*/ 3689770 w 7260356"/>
              <a:gd name="connsiteY388" fmla="*/ 520194 h 741599"/>
              <a:gd name="connsiteX389" fmla="*/ 3697341 w 7260356"/>
              <a:gd name="connsiteY389" fmla="*/ 507324 h 741599"/>
              <a:gd name="connsiteX390" fmla="*/ 3694313 w 7260356"/>
              <a:gd name="connsiteY390" fmla="*/ 504359 h 741599"/>
              <a:gd name="connsiteX391" fmla="*/ 3725606 w 7260356"/>
              <a:gd name="connsiteY391" fmla="*/ 504359 h 741599"/>
              <a:gd name="connsiteX392" fmla="*/ 3683651 w 7260356"/>
              <a:gd name="connsiteY392" fmla="*/ 554893 h 741599"/>
              <a:gd name="connsiteX393" fmla="*/ 3693240 w 7260356"/>
              <a:gd name="connsiteY393" fmla="*/ 566944 h 741599"/>
              <a:gd name="connsiteX394" fmla="*/ 3730275 w 7260356"/>
              <a:gd name="connsiteY394" fmla="*/ 522150 h 741599"/>
              <a:gd name="connsiteX395" fmla="*/ 3730275 w 7260356"/>
              <a:gd name="connsiteY395" fmla="*/ 579815 h 741599"/>
              <a:gd name="connsiteX396" fmla="*/ 3743840 w 7260356"/>
              <a:gd name="connsiteY396" fmla="*/ 579815 h 741599"/>
              <a:gd name="connsiteX397" fmla="*/ 3743840 w 7260356"/>
              <a:gd name="connsiteY397" fmla="*/ 521456 h 741599"/>
              <a:gd name="connsiteX398" fmla="*/ 3778981 w 7260356"/>
              <a:gd name="connsiteY398" fmla="*/ 565430 h 741599"/>
              <a:gd name="connsiteX399" fmla="*/ 3787750 w 7260356"/>
              <a:gd name="connsiteY399" fmla="*/ 551424 h 741599"/>
              <a:gd name="connsiteX400" fmla="*/ 3748003 w 7260356"/>
              <a:gd name="connsiteY400" fmla="*/ 503980 h 741599"/>
              <a:gd name="connsiteX401" fmla="*/ 3784406 w 7260356"/>
              <a:gd name="connsiteY401" fmla="*/ 503980 h 741599"/>
              <a:gd name="connsiteX402" fmla="*/ 3784406 w 7260356"/>
              <a:gd name="connsiteY402" fmla="*/ 490479 h 741599"/>
              <a:gd name="connsiteX403" fmla="*/ 3743840 w 7260356"/>
              <a:gd name="connsiteY403" fmla="*/ 490479 h 741599"/>
              <a:gd name="connsiteX404" fmla="*/ 3743840 w 7260356"/>
              <a:gd name="connsiteY404" fmla="*/ 470163 h 741599"/>
              <a:gd name="connsiteX405" fmla="*/ 3777277 w 7260356"/>
              <a:gd name="connsiteY405" fmla="*/ 470163 h 741599"/>
              <a:gd name="connsiteX406" fmla="*/ 3777277 w 7260356"/>
              <a:gd name="connsiteY406" fmla="*/ 456662 h 741599"/>
              <a:gd name="connsiteX407" fmla="*/ 3743840 w 7260356"/>
              <a:gd name="connsiteY407" fmla="*/ 456662 h 741599"/>
              <a:gd name="connsiteX408" fmla="*/ 3743840 w 7260356"/>
              <a:gd name="connsiteY408" fmla="*/ 431994 h 741599"/>
              <a:gd name="connsiteX409" fmla="*/ 0 w 7260356"/>
              <a:gd name="connsiteY409" fmla="*/ 0 h 741599"/>
              <a:gd name="connsiteX410" fmla="*/ 7260356 w 7260356"/>
              <a:gd name="connsiteY410" fmla="*/ 0 h 741599"/>
              <a:gd name="connsiteX411" fmla="*/ 7260356 w 7260356"/>
              <a:gd name="connsiteY411" fmla="*/ 741599 h 741599"/>
              <a:gd name="connsiteX412" fmla="*/ 0 w 7260356"/>
              <a:gd name="connsiteY412" fmla="*/ 741599 h 7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7260356" h="741599">
                <a:moveTo>
                  <a:pt x="3404221" y="562117"/>
                </a:moveTo>
                <a:lnTo>
                  <a:pt x="3455261" y="562117"/>
                </a:lnTo>
                <a:cubicBezTo>
                  <a:pt x="3455199" y="562117"/>
                  <a:pt x="3454758" y="565523"/>
                  <a:pt x="3454505" y="566786"/>
                </a:cubicBezTo>
                <a:cubicBezTo>
                  <a:pt x="3454000" y="568930"/>
                  <a:pt x="3452738" y="572463"/>
                  <a:pt x="3445988" y="572463"/>
                </a:cubicBezTo>
                <a:lnTo>
                  <a:pt x="3410152" y="572463"/>
                </a:lnTo>
                <a:cubicBezTo>
                  <a:pt x="3404978" y="572463"/>
                  <a:pt x="3404221" y="570697"/>
                  <a:pt x="3404221" y="567795"/>
                </a:cubicBezTo>
                <a:close/>
                <a:moveTo>
                  <a:pt x="3017033" y="555587"/>
                </a:moveTo>
                <a:lnTo>
                  <a:pt x="3017033" y="570982"/>
                </a:lnTo>
                <a:lnTo>
                  <a:pt x="3160375" y="570982"/>
                </a:lnTo>
                <a:lnTo>
                  <a:pt x="3160375" y="555587"/>
                </a:lnTo>
                <a:close/>
                <a:moveTo>
                  <a:pt x="3351288" y="540792"/>
                </a:moveTo>
                <a:lnTo>
                  <a:pt x="3389837" y="540792"/>
                </a:lnTo>
                <a:lnTo>
                  <a:pt x="3389837" y="550950"/>
                </a:lnTo>
                <a:lnTo>
                  <a:pt x="3351288" y="550950"/>
                </a:lnTo>
                <a:close/>
                <a:moveTo>
                  <a:pt x="3404158" y="540729"/>
                </a:moveTo>
                <a:lnTo>
                  <a:pt x="3443337" y="540729"/>
                </a:lnTo>
                <a:lnTo>
                  <a:pt x="3443337" y="550887"/>
                </a:lnTo>
                <a:lnTo>
                  <a:pt x="3404158" y="550887"/>
                </a:lnTo>
                <a:close/>
                <a:moveTo>
                  <a:pt x="3225044" y="540130"/>
                </a:moveTo>
                <a:lnTo>
                  <a:pt x="3271479" y="540130"/>
                </a:lnTo>
                <a:cubicBezTo>
                  <a:pt x="3266936" y="544611"/>
                  <a:pt x="3256463" y="549783"/>
                  <a:pt x="3247188" y="553443"/>
                </a:cubicBezTo>
                <a:cubicBezTo>
                  <a:pt x="3238482" y="550793"/>
                  <a:pt x="3229082" y="545178"/>
                  <a:pt x="3225044" y="540130"/>
                </a:cubicBezTo>
                <a:close/>
                <a:moveTo>
                  <a:pt x="3404158" y="522054"/>
                </a:moveTo>
                <a:lnTo>
                  <a:pt x="3443337" y="522054"/>
                </a:lnTo>
                <a:lnTo>
                  <a:pt x="3443337" y="530635"/>
                </a:lnTo>
                <a:lnTo>
                  <a:pt x="3404158" y="530635"/>
                </a:lnTo>
                <a:close/>
                <a:moveTo>
                  <a:pt x="3351288" y="522054"/>
                </a:moveTo>
                <a:lnTo>
                  <a:pt x="3389837" y="522054"/>
                </a:lnTo>
                <a:lnTo>
                  <a:pt x="3389837" y="530698"/>
                </a:lnTo>
                <a:lnTo>
                  <a:pt x="3351288" y="530635"/>
                </a:lnTo>
                <a:close/>
                <a:moveTo>
                  <a:pt x="3234002" y="514011"/>
                </a:moveTo>
                <a:cubicBezTo>
                  <a:pt x="3234002" y="514011"/>
                  <a:pt x="3221258" y="533569"/>
                  <a:pt x="3174571" y="543475"/>
                </a:cubicBezTo>
                <a:lnTo>
                  <a:pt x="3181384" y="555840"/>
                </a:lnTo>
                <a:cubicBezTo>
                  <a:pt x="3181384" y="555840"/>
                  <a:pt x="3194760" y="553443"/>
                  <a:pt x="3211605" y="546250"/>
                </a:cubicBezTo>
                <a:cubicBezTo>
                  <a:pt x="3211605" y="546250"/>
                  <a:pt x="3217473" y="550919"/>
                  <a:pt x="3227631" y="558806"/>
                </a:cubicBezTo>
                <a:cubicBezTo>
                  <a:pt x="3203152" y="564862"/>
                  <a:pt x="3186684" y="564294"/>
                  <a:pt x="3174003" y="564294"/>
                </a:cubicBezTo>
                <a:lnTo>
                  <a:pt x="3181069" y="578363"/>
                </a:lnTo>
                <a:cubicBezTo>
                  <a:pt x="3202583" y="577733"/>
                  <a:pt x="3225737" y="572938"/>
                  <a:pt x="3245990" y="567134"/>
                </a:cubicBezTo>
                <a:cubicBezTo>
                  <a:pt x="3249585" y="568206"/>
                  <a:pt x="3260501" y="571297"/>
                  <a:pt x="3264539" y="571992"/>
                </a:cubicBezTo>
                <a:cubicBezTo>
                  <a:pt x="3264539" y="571992"/>
                  <a:pt x="3295894" y="578048"/>
                  <a:pt x="3310720" y="577607"/>
                </a:cubicBezTo>
                <a:lnTo>
                  <a:pt x="3317030" y="562401"/>
                </a:lnTo>
                <a:cubicBezTo>
                  <a:pt x="3305989" y="562339"/>
                  <a:pt x="3281257" y="562465"/>
                  <a:pt x="3267756" y="558427"/>
                </a:cubicBezTo>
                <a:cubicBezTo>
                  <a:pt x="3272299" y="555903"/>
                  <a:pt x="3290532" y="543475"/>
                  <a:pt x="3293623" y="538995"/>
                </a:cubicBezTo>
                <a:lnTo>
                  <a:pt x="3293623" y="528711"/>
                </a:lnTo>
                <a:lnTo>
                  <a:pt x="3237094" y="528837"/>
                </a:lnTo>
                <a:cubicBezTo>
                  <a:pt x="3242142" y="524926"/>
                  <a:pt x="3244475" y="521897"/>
                  <a:pt x="3249018" y="516661"/>
                </a:cubicBezTo>
                <a:close/>
                <a:moveTo>
                  <a:pt x="3337660" y="511266"/>
                </a:moveTo>
                <a:lnTo>
                  <a:pt x="3337660" y="571012"/>
                </a:lnTo>
                <a:lnTo>
                  <a:pt x="3351351" y="571012"/>
                </a:lnTo>
                <a:lnTo>
                  <a:pt x="3351351" y="562054"/>
                </a:lnTo>
                <a:lnTo>
                  <a:pt x="3389900" y="562054"/>
                </a:lnTo>
                <a:lnTo>
                  <a:pt x="3389900" y="573032"/>
                </a:lnTo>
                <a:cubicBezTo>
                  <a:pt x="3389900" y="581359"/>
                  <a:pt x="3395010" y="584577"/>
                  <a:pt x="3405862" y="584577"/>
                </a:cubicBezTo>
                <a:lnTo>
                  <a:pt x="3448069" y="584577"/>
                </a:lnTo>
                <a:cubicBezTo>
                  <a:pt x="3448069" y="584577"/>
                  <a:pt x="3468006" y="584009"/>
                  <a:pt x="3469331" y="570004"/>
                </a:cubicBezTo>
                <a:lnTo>
                  <a:pt x="3470467" y="558710"/>
                </a:lnTo>
                <a:lnTo>
                  <a:pt x="3457029" y="553663"/>
                </a:lnTo>
                <a:lnTo>
                  <a:pt x="3457029" y="511266"/>
                </a:lnTo>
                <a:lnTo>
                  <a:pt x="3456965" y="511266"/>
                </a:lnTo>
                <a:close/>
                <a:moveTo>
                  <a:pt x="3951597" y="503664"/>
                </a:moveTo>
                <a:lnTo>
                  <a:pt x="3951597" y="518049"/>
                </a:lnTo>
                <a:lnTo>
                  <a:pt x="3995508" y="518049"/>
                </a:lnTo>
                <a:cubicBezTo>
                  <a:pt x="3995508" y="518049"/>
                  <a:pt x="3984656" y="543601"/>
                  <a:pt x="3975887" y="555146"/>
                </a:cubicBezTo>
                <a:cubicBezTo>
                  <a:pt x="3975887" y="555146"/>
                  <a:pt x="3956644" y="556408"/>
                  <a:pt x="3955067" y="556030"/>
                </a:cubicBezTo>
                <a:lnTo>
                  <a:pt x="3957906" y="571361"/>
                </a:lnTo>
                <a:cubicBezTo>
                  <a:pt x="3957906" y="571361"/>
                  <a:pt x="4038221" y="567449"/>
                  <a:pt x="4061943" y="561645"/>
                </a:cubicBezTo>
                <a:cubicBezTo>
                  <a:pt x="4061943" y="561645"/>
                  <a:pt x="4071092" y="571613"/>
                  <a:pt x="4073679" y="574641"/>
                </a:cubicBezTo>
                <a:lnTo>
                  <a:pt x="4085855" y="564925"/>
                </a:lnTo>
                <a:cubicBezTo>
                  <a:pt x="4085855" y="564925"/>
                  <a:pt x="4059609" y="534452"/>
                  <a:pt x="4044783" y="523853"/>
                </a:cubicBezTo>
                <a:lnTo>
                  <a:pt x="4033047" y="532118"/>
                </a:lnTo>
                <a:cubicBezTo>
                  <a:pt x="4033047" y="532118"/>
                  <a:pt x="4043710" y="541330"/>
                  <a:pt x="4050777" y="549594"/>
                </a:cubicBezTo>
                <a:cubicBezTo>
                  <a:pt x="4050777" y="549594"/>
                  <a:pt x="4025540" y="553443"/>
                  <a:pt x="3993931" y="554641"/>
                </a:cubicBezTo>
                <a:cubicBezTo>
                  <a:pt x="3993931" y="554641"/>
                  <a:pt x="4004404" y="536661"/>
                  <a:pt x="4013111" y="518049"/>
                </a:cubicBezTo>
                <a:lnTo>
                  <a:pt x="4085161" y="518049"/>
                </a:lnTo>
                <a:lnTo>
                  <a:pt x="4085161" y="503664"/>
                </a:lnTo>
                <a:close/>
                <a:moveTo>
                  <a:pt x="3031480" y="498743"/>
                </a:moveTo>
                <a:lnTo>
                  <a:pt x="3031480" y="513695"/>
                </a:lnTo>
                <a:lnTo>
                  <a:pt x="3145800" y="513695"/>
                </a:lnTo>
                <a:lnTo>
                  <a:pt x="3145800" y="498743"/>
                </a:lnTo>
                <a:close/>
                <a:moveTo>
                  <a:pt x="3593809" y="498302"/>
                </a:moveTo>
                <a:lnTo>
                  <a:pt x="3598163" y="508585"/>
                </a:lnTo>
                <a:lnTo>
                  <a:pt x="3583336" y="508585"/>
                </a:lnTo>
                <a:cubicBezTo>
                  <a:pt x="3582516" y="506693"/>
                  <a:pt x="3581822" y="498680"/>
                  <a:pt x="3581822" y="498680"/>
                </a:cubicBezTo>
                <a:close/>
                <a:moveTo>
                  <a:pt x="3799737" y="494011"/>
                </a:moveTo>
                <a:lnTo>
                  <a:pt x="3799737" y="509090"/>
                </a:lnTo>
                <a:lnTo>
                  <a:pt x="3827623" y="509090"/>
                </a:lnTo>
                <a:lnTo>
                  <a:pt x="3827623" y="551297"/>
                </a:lnTo>
                <a:cubicBezTo>
                  <a:pt x="3813365" y="553821"/>
                  <a:pt x="3803334" y="554768"/>
                  <a:pt x="3793933" y="555651"/>
                </a:cubicBezTo>
                <a:lnTo>
                  <a:pt x="3795699" y="571928"/>
                </a:lnTo>
                <a:cubicBezTo>
                  <a:pt x="3795699" y="571928"/>
                  <a:pt x="3852040" y="563096"/>
                  <a:pt x="3874058" y="556345"/>
                </a:cubicBezTo>
                <a:lnTo>
                  <a:pt x="3874058" y="540950"/>
                </a:lnTo>
                <a:cubicBezTo>
                  <a:pt x="3874058" y="540950"/>
                  <a:pt x="3861124" y="544862"/>
                  <a:pt x="3842829" y="548395"/>
                </a:cubicBezTo>
                <a:lnTo>
                  <a:pt x="3842829" y="509090"/>
                </a:lnTo>
                <a:lnTo>
                  <a:pt x="3869453" y="509090"/>
                </a:lnTo>
                <a:lnTo>
                  <a:pt x="3869453" y="494011"/>
                </a:lnTo>
                <a:close/>
                <a:moveTo>
                  <a:pt x="3411477" y="489911"/>
                </a:moveTo>
                <a:lnTo>
                  <a:pt x="3411477" y="496977"/>
                </a:lnTo>
                <a:lnTo>
                  <a:pt x="3446808" y="496977"/>
                </a:lnTo>
                <a:lnTo>
                  <a:pt x="3446808" y="489911"/>
                </a:lnTo>
                <a:close/>
                <a:moveTo>
                  <a:pt x="3348260" y="489911"/>
                </a:moveTo>
                <a:lnTo>
                  <a:pt x="3348260" y="496977"/>
                </a:lnTo>
                <a:lnTo>
                  <a:pt x="3383591" y="496977"/>
                </a:lnTo>
                <a:lnTo>
                  <a:pt x="3383591" y="489911"/>
                </a:lnTo>
                <a:close/>
                <a:moveTo>
                  <a:pt x="3411477" y="475526"/>
                </a:moveTo>
                <a:lnTo>
                  <a:pt x="3411477" y="482592"/>
                </a:lnTo>
                <a:lnTo>
                  <a:pt x="3446808" y="482592"/>
                </a:lnTo>
                <a:lnTo>
                  <a:pt x="3446808" y="475526"/>
                </a:lnTo>
                <a:close/>
                <a:moveTo>
                  <a:pt x="3348260" y="475526"/>
                </a:moveTo>
                <a:lnTo>
                  <a:pt x="3348260" y="482592"/>
                </a:lnTo>
                <a:lnTo>
                  <a:pt x="3383591" y="482592"/>
                </a:lnTo>
                <a:lnTo>
                  <a:pt x="3383591" y="475526"/>
                </a:lnTo>
                <a:close/>
                <a:moveTo>
                  <a:pt x="3710591" y="470163"/>
                </a:moveTo>
                <a:lnTo>
                  <a:pt x="3730337" y="470163"/>
                </a:lnTo>
                <a:lnTo>
                  <a:pt x="3730337" y="490479"/>
                </a:lnTo>
                <a:lnTo>
                  <a:pt x="3692483" y="490479"/>
                </a:lnTo>
                <a:lnTo>
                  <a:pt x="3692483" y="502403"/>
                </a:lnTo>
                <a:cubicBezTo>
                  <a:pt x="3686489" y="494201"/>
                  <a:pt x="3680685" y="487009"/>
                  <a:pt x="3676963" y="477041"/>
                </a:cubicBezTo>
                <a:lnTo>
                  <a:pt x="3690212" y="477041"/>
                </a:lnTo>
                <a:lnTo>
                  <a:pt x="3690212" y="476536"/>
                </a:lnTo>
                <a:lnTo>
                  <a:pt x="3701821" y="486125"/>
                </a:lnTo>
                <a:cubicBezTo>
                  <a:pt x="3707435" y="477356"/>
                  <a:pt x="3710591" y="470163"/>
                  <a:pt x="3710591" y="470163"/>
                </a:cubicBezTo>
                <a:close/>
                <a:moveTo>
                  <a:pt x="3524094" y="467072"/>
                </a:moveTo>
                <a:cubicBezTo>
                  <a:pt x="3526933" y="468839"/>
                  <a:pt x="3535513" y="480131"/>
                  <a:pt x="3535513" y="480131"/>
                </a:cubicBezTo>
                <a:cubicBezTo>
                  <a:pt x="3533810" y="484107"/>
                  <a:pt x="3528132" y="490352"/>
                  <a:pt x="3528132" y="490352"/>
                </a:cubicBezTo>
                <a:lnTo>
                  <a:pt x="3524599" y="490352"/>
                </a:lnTo>
                <a:lnTo>
                  <a:pt x="3524599" y="495905"/>
                </a:lnTo>
                <a:cubicBezTo>
                  <a:pt x="3518415" y="491614"/>
                  <a:pt x="3512233" y="476914"/>
                  <a:pt x="3512233" y="476914"/>
                </a:cubicBezTo>
                <a:lnTo>
                  <a:pt x="3524094" y="476914"/>
                </a:lnTo>
                <a:close/>
                <a:moveTo>
                  <a:pt x="3237347" y="460700"/>
                </a:moveTo>
                <a:lnTo>
                  <a:pt x="3237347" y="468839"/>
                </a:lnTo>
                <a:lnTo>
                  <a:pt x="3185107" y="468839"/>
                </a:lnTo>
                <a:lnTo>
                  <a:pt x="3185107" y="480510"/>
                </a:lnTo>
                <a:lnTo>
                  <a:pt x="3237347" y="480510"/>
                </a:lnTo>
                <a:lnTo>
                  <a:pt x="3237347" y="488713"/>
                </a:lnTo>
                <a:lnTo>
                  <a:pt x="3173498" y="488713"/>
                </a:lnTo>
                <a:lnTo>
                  <a:pt x="3173498" y="500195"/>
                </a:lnTo>
                <a:lnTo>
                  <a:pt x="3216148" y="500195"/>
                </a:lnTo>
                <a:cubicBezTo>
                  <a:pt x="3216148" y="500132"/>
                  <a:pt x="3210407" y="513002"/>
                  <a:pt x="3171921" y="519437"/>
                </a:cubicBezTo>
                <a:lnTo>
                  <a:pt x="3178673" y="532497"/>
                </a:lnTo>
                <a:cubicBezTo>
                  <a:pt x="3178673" y="532497"/>
                  <a:pt x="3212236" y="529595"/>
                  <a:pt x="3234634" y="500195"/>
                </a:cubicBezTo>
                <a:lnTo>
                  <a:pt x="3255391" y="500195"/>
                </a:lnTo>
                <a:lnTo>
                  <a:pt x="3255453" y="513255"/>
                </a:lnTo>
                <a:cubicBezTo>
                  <a:pt x="3255453" y="520195"/>
                  <a:pt x="3259050" y="522150"/>
                  <a:pt x="3266431" y="522150"/>
                </a:cubicBezTo>
                <a:lnTo>
                  <a:pt x="3299933" y="522150"/>
                </a:lnTo>
                <a:cubicBezTo>
                  <a:pt x="3308324" y="522150"/>
                  <a:pt x="3313939" y="516788"/>
                  <a:pt x="3313939" y="511362"/>
                </a:cubicBezTo>
                <a:lnTo>
                  <a:pt x="3314506" y="507387"/>
                </a:lnTo>
                <a:lnTo>
                  <a:pt x="3299428" y="502845"/>
                </a:lnTo>
                <a:lnTo>
                  <a:pt x="3298671" y="507892"/>
                </a:lnTo>
                <a:cubicBezTo>
                  <a:pt x="3298229" y="510857"/>
                  <a:pt x="3294949" y="511236"/>
                  <a:pt x="3293560" y="511236"/>
                </a:cubicBezTo>
                <a:lnTo>
                  <a:pt x="3274444" y="511236"/>
                </a:lnTo>
                <a:cubicBezTo>
                  <a:pt x="3270343" y="511236"/>
                  <a:pt x="3269649" y="509785"/>
                  <a:pt x="3269649" y="507639"/>
                </a:cubicBezTo>
                <a:lnTo>
                  <a:pt x="3269649" y="500132"/>
                </a:lnTo>
                <a:lnTo>
                  <a:pt x="3315831" y="500132"/>
                </a:lnTo>
                <a:lnTo>
                  <a:pt x="3315831" y="488649"/>
                </a:lnTo>
                <a:lnTo>
                  <a:pt x="3251858" y="488649"/>
                </a:lnTo>
                <a:lnTo>
                  <a:pt x="3251858" y="480448"/>
                </a:lnTo>
                <a:lnTo>
                  <a:pt x="3305106" y="480448"/>
                </a:lnTo>
                <a:lnTo>
                  <a:pt x="3305106" y="469155"/>
                </a:lnTo>
                <a:lnTo>
                  <a:pt x="3251858" y="469155"/>
                </a:lnTo>
                <a:lnTo>
                  <a:pt x="3251858" y="460700"/>
                </a:lnTo>
                <a:close/>
                <a:moveTo>
                  <a:pt x="3579235" y="457924"/>
                </a:moveTo>
                <a:cubicBezTo>
                  <a:pt x="3586806" y="464422"/>
                  <a:pt x="3595071" y="476598"/>
                  <a:pt x="3595071" y="476598"/>
                </a:cubicBezTo>
                <a:cubicBezTo>
                  <a:pt x="3591033" y="483097"/>
                  <a:pt x="3585482" y="487765"/>
                  <a:pt x="3585482" y="487765"/>
                </a:cubicBezTo>
                <a:lnTo>
                  <a:pt x="3580686" y="487765"/>
                </a:lnTo>
                <a:lnTo>
                  <a:pt x="3580686" y="487702"/>
                </a:lnTo>
                <a:cubicBezTo>
                  <a:pt x="3579677" y="478680"/>
                  <a:pt x="3579235" y="457924"/>
                  <a:pt x="3579235" y="457924"/>
                </a:cubicBezTo>
                <a:close/>
                <a:moveTo>
                  <a:pt x="4018789" y="446820"/>
                </a:moveTo>
                <a:cubicBezTo>
                  <a:pt x="4031029" y="460953"/>
                  <a:pt x="4055382" y="474580"/>
                  <a:pt x="4055382" y="474580"/>
                </a:cubicBezTo>
                <a:lnTo>
                  <a:pt x="3982575" y="474580"/>
                </a:lnTo>
                <a:cubicBezTo>
                  <a:pt x="4000115" y="465242"/>
                  <a:pt x="4018789" y="446820"/>
                  <a:pt x="4018789" y="446820"/>
                </a:cubicBezTo>
                <a:close/>
                <a:moveTo>
                  <a:pt x="3026370" y="444927"/>
                </a:moveTo>
                <a:lnTo>
                  <a:pt x="3026370" y="459753"/>
                </a:lnTo>
                <a:lnTo>
                  <a:pt x="3150975" y="459753"/>
                </a:lnTo>
                <a:lnTo>
                  <a:pt x="3150975" y="444927"/>
                </a:lnTo>
                <a:close/>
                <a:moveTo>
                  <a:pt x="3335390" y="438050"/>
                </a:moveTo>
                <a:lnTo>
                  <a:pt x="3335390" y="449912"/>
                </a:lnTo>
                <a:lnTo>
                  <a:pt x="3389900" y="449912"/>
                </a:lnTo>
                <a:lnTo>
                  <a:pt x="3389900" y="457103"/>
                </a:lnTo>
                <a:lnTo>
                  <a:pt x="3328512" y="457103"/>
                </a:lnTo>
                <a:lnTo>
                  <a:pt x="3328512" y="493823"/>
                </a:lnTo>
                <a:lnTo>
                  <a:pt x="3341951" y="493823"/>
                </a:lnTo>
                <a:lnTo>
                  <a:pt x="3341951" y="468712"/>
                </a:lnTo>
                <a:lnTo>
                  <a:pt x="3389900" y="468712"/>
                </a:lnTo>
                <a:lnTo>
                  <a:pt x="3389900" y="499059"/>
                </a:lnTo>
                <a:lnTo>
                  <a:pt x="3404159" y="499059"/>
                </a:lnTo>
                <a:lnTo>
                  <a:pt x="3404159" y="468712"/>
                </a:lnTo>
                <a:lnTo>
                  <a:pt x="3453874" y="468712"/>
                </a:lnTo>
                <a:lnTo>
                  <a:pt x="3453874" y="493823"/>
                </a:lnTo>
                <a:lnTo>
                  <a:pt x="3467312" y="493823"/>
                </a:lnTo>
                <a:lnTo>
                  <a:pt x="3467312" y="457103"/>
                </a:lnTo>
                <a:lnTo>
                  <a:pt x="3404159" y="457103"/>
                </a:lnTo>
                <a:lnTo>
                  <a:pt x="3404159" y="449912"/>
                </a:lnTo>
                <a:lnTo>
                  <a:pt x="3459741" y="449912"/>
                </a:lnTo>
                <a:lnTo>
                  <a:pt x="3459741" y="438050"/>
                </a:lnTo>
                <a:close/>
                <a:moveTo>
                  <a:pt x="4193172" y="434012"/>
                </a:moveTo>
                <a:lnTo>
                  <a:pt x="4193172" y="470730"/>
                </a:lnTo>
                <a:lnTo>
                  <a:pt x="4165035" y="470730"/>
                </a:lnTo>
                <a:lnTo>
                  <a:pt x="4165035" y="485241"/>
                </a:lnTo>
                <a:lnTo>
                  <a:pt x="4193172" y="485241"/>
                </a:lnTo>
                <a:lnTo>
                  <a:pt x="4193172" y="557228"/>
                </a:lnTo>
                <a:lnTo>
                  <a:pt x="4156075" y="557228"/>
                </a:lnTo>
                <a:lnTo>
                  <a:pt x="4156075" y="571612"/>
                </a:lnTo>
                <a:lnTo>
                  <a:pt x="4242509" y="571612"/>
                </a:lnTo>
                <a:lnTo>
                  <a:pt x="4242509" y="557228"/>
                </a:lnTo>
                <a:lnTo>
                  <a:pt x="4208188" y="557228"/>
                </a:lnTo>
                <a:lnTo>
                  <a:pt x="4208188" y="485241"/>
                </a:lnTo>
                <a:lnTo>
                  <a:pt x="4238094" y="485241"/>
                </a:lnTo>
                <a:lnTo>
                  <a:pt x="4238094" y="470730"/>
                </a:lnTo>
                <a:lnTo>
                  <a:pt x="4208188" y="470730"/>
                </a:lnTo>
                <a:lnTo>
                  <a:pt x="4208188" y="434012"/>
                </a:lnTo>
                <a:close/>
                <a:moveTo>
                  <a:pt x="3208703" y="433445"/>
                </a:moveTo>
                <a:lnTo>
                  <a:pt x="3208703" y="443224"/>
                </a:lnTo>
                <a:lnTo>
                  <a:pt x="3174255" y="443224"/>
                </a:lnTo>
                <a:lnTo>
                  <a:pt x="3174255" y="455337"/>
                </a:lnTo>
                <a:lnTo>
                  <a:pt x="3208893" y="455337"/>
                </a:lnTo>
                <a:lnTo>
                  <a:pt x="3208893" y="464674"/>
                </a:lnTo>
                <a:lnTo>
                  <a:pt x="3223592" y="464674"/>
                </a:lnTo>
                <a:lnTo>
                  <a:pt x="3223592" y="455337"/>
                </a:lnTo>
                <a:lnTo>
                  <a:pt x="3266936" y="455337"/>
                </a:lnTo>
                <a:lnTo>
                  <a:pt x="3266936" y="464674"/>
                </a:lnTo>
                <a:lnTo>
                  <a:pt x="3281447" y="464674"/>
                </a:lnTo>
                <a:lnTo>
                  <a:pt x="3281447" y="455337"/>
                </a:lnTo>
                <a:lnTo>
                  <a:pt x="3316840" y="455337"/>
                </a:lnTo>
                <a:lnTo>
                  <a:pt x="3316840" y="443224"/>
                </a:lnTo>
                <a:lnTo>
                  <a:pt x="3281447" y="443098"/>
                </a:lnTo>
                <a:lnTo>
                  <a:pt x="3281447" y="433445"/>
                </a:lnTo>
                <a:lnTo>
                  <a:pt x="3266936" y="433445"/>
                </a:lnTo>
                <a:lnTo>
                  <a:pt x="3266936" y="443035"/>
                </a:lnTo>
                <a:lnTo>
                  <a:pt x="3223592" y="443035"/>
                </a:lnTo>
                <a:lnTo>
                  <a:pt x="3223592" y="433445"/>
                </a:lnTo>
                <a:close/>
                <a:moveTo>
                  <a:pt x="4010524" y="432309"/>
                </a:moveTo>
                <a:cubicBezTo>
                  <a:pt x="4010524" y="432309"/>
                  <a:pt x="3991408" y="460069"/>
                  <a:pt x="3945162" y="474201"/>
                </a:cubicBezTo>
                <a:cubicBezTo>
                  <a:pt x="3945162" y="474201"/>
                  <a:pt x="3951156" y="488270"/>
                  <a:pt x="3952544" y="489217"/>
                </a:cubicBezTo>
                <a:cubicBezTo>
                  <a:pt x="3952544" y="489217"/>
                  <a:pt x="3968127" y="482781"/>
                  <a:pt x="3976203" y="478428"/>
                </a:cubicBezTo>
                <a:lnTo>
                  <a:pt x="3976203" y="488081"/>
                </a:lnTo>
                <a:lnTo>
                  <a:pt x="4060366" y="488081"/>
                </a:lnTo>
                <a:lnTo>
                  <a:pt x="4060366" y="476851"/>
                </a:lnTo>
                <a:cubicBezTo>
                  <a:pt x="4060366" y="476851"/>
                  <a:pt x="4068064" y="480825"/>
                  <a:pt x="4084846" y="486252"/>
                </a:cubicBezTo>
                <a:lnTo>
                  <a:pt x="4091533" y="472372"/>
                </a:lnTo>
                <a:cubicBezTo>
                  <a:pt x="4091471" y="472434"/>
                  <a:pt x="4051660" y="462782"/>
                  <a:pt x="4025666" y="432309"/>
                </a:cubicBezTo>
                <a:close/>
                <a:moveTo>
                  <a:pt x="3497785" y="432309"/>
                </a:moveTo>
                <a:lnTo>
                  <a:pt x="3497785" y="462782"/>
                </a:lnTo>
                <a:lnTo>
                  <a:pt x="3482202" y="462782"/>
                </a:lnTo>
                <a:lnTo>
                  <a:pt x="3482202" y="476851"/>
                </a:lnTo>
                <a:lnTo>
                  <a:pt x="3497785" y="476851"/>
                </a:lnTo>
                <a:cubicBezTo>
                  <a:pt x="3497785" y="476851"/>
                  <a:pt x="3491603" y="501835"/>
                  <a:pt x="3477785" y="521204"/>
                </a:cubicBezTo>
                <a:lnTo>
                  <a:pt x="3483905" y="538553"/>
                </a:lnTo>
                <a:cubicBezTo>
                  <a:pt x="3483905" y="538553"/>
                  <a:pt x="3491287" y="527827"/>
                  <a:pt x="3497785" y="509153"/>
                </a:cubicBezTo>
                <a:cubicBezTo>
                  <a:pt x="3498100" y="508459"/>
                  <a:pt x="3498669" y="506378"/>
                  <a:pt x="3498669" y="506378"/>
                </a:cubicBezTo>
                <a:cubicBezTo>
                  <a:pt x="3498669" y="506378"/>
                  <a:pt x="3497974" y="514264"/>
                  <a:pt x="3497785" y="517859"/>
                </a:cubicBezTo>
                <a:lnTo>
                  <a:pt x="3497785" y="580066"/>
                </a:lnTo>
                <a:lnTo>
                  <a:pt x="3511539" y="580004"/>
                </a:lnTo>
                <a:lnTo>
                  <a:pt x="3511539" y="508144"/>
                </a:lnTo>
                <a:cubicBezTo>
                  <a:pt x="3511539" y="505620"/>
                  <a:pt x="3510655" y="495400"/>
                  <a:pt x="3510655" y="495400"/>
                </a:cubicBezTo>
                <a:cubicBezTo>
                  <a:pt x="3511918" y="499185"/>
                  <a:pt x="3511602" y="499059"/>
                  <a:pt x="3519425" y="511740"/>
                </a:cubicBezTo>
                <a:lnTo>
                  <a:pt x="3525229" y="502213"/>
                </a:lnTo>
                <a:lnTo>
                  <a:pt x="3555071" y="499311"/>
                </a:lnTo>
                <a:lnTo>
                  <a:pt x="3557279" y="505178"/>
                </a:lnTo>
                <a:lnTo>
                  <a:pt x="3568573" y="500699"/>
                </a:lnTo>
                <a:cubicBezTo>
                  <a:pt x="3569141" y="504422"/>
                  <a:pt x="3569520" y="508711"/>
                  <a:pt x="3569520" y="508711"/>
                </a:cubicBezTo>
                <a:lnTo>
                  <a:pt x="3521633" y="508711"/>
                </a:lnTo>
                <a:lnTo>
                  <a:pt x="3521633" y="521582"/>
                </a:lnTo>
                <a:lnTo>
                  <a:pt x="3534315" y="521582"/>
                </a:lnTo>
                <a:cubicBezTo>
                  <a:pt x="3534441" y="549405"/>
                  <a:pt x="3516776" y="565366"/>
                  <a:pt x="3516776" y="565366"/>
                </a:cubicBezTo>
                <a:lnTo>
                  <a:pt x="3526807" y="577732"/>
                </a:lnTo>
                <a:cubicBezTo>
                  <a:pt x="3540056" y="565493"/>
                  <a:pt x="3545545" y="542717"/>
                  <a:pt x="3545545" y="542717"/>
                </a:cubicBezTo>
                <a:cubicBezTo>
                  <a:pt x="3552548" y="545304"/>
                  <a:pt x="3562011" y="554389"/>
                  <a:pt x="3562011" y="554389"/>
                </a:cubicBezTo>
                <a:lnTo>
                  <a:pt x="3569267" y="542212"/>
                </a:lnTo>
                <a:cubicBezTo>
                  <a:pt x="3564535" y="537292"/>
                  <a:pt x="3548321" y="527891"/>
                  <a:pt x="3548321" y="527891"/>
                </a:cubicBezTo>
                <a:lnTo>
                  <a:pt x="3548636" y="521582"/>
                </a:lnTo>
                <a:lnTo>
                  <a:pt x="3571980" y="521582"/>
                </a:lnTo>
                <a:cubicBezTo>
                  <a:pt x="3575640" y="537481"/>
                  <a:pt x="3581128" y="547575"/>
                  <a:pt x="3581128" y="547575"/>
                </a:cubicBezTo>
                <a:cubicBezTo>
                  <a:pt x="3571602" y="556471"/>
                  <a:pt x="3548573" y="563789"/>
                  <a:pt x="3548573" y="563789"/>
                </a:cubicBezTo>
                <a:lnTo>
                  <a:pt x="3556901" y="577038"/>
                </a:lnTo>
                <a:cubicBezTo>
                  <a:pt x="3570844" y="573316"/>
                  <a:pt x="3588510" y="560256"/>
                  <a:pt x="3588510" y="560256"/>
                </a:cubicBezTo>
                <a:cubicBezTo>
                  <a:pt x="3592737" y="566060"/>
                  <a:pt x="3601065" y="573253"/>
                  <a:pt x="3601065" y="573253"/>
                </a:cubicBezTo>
                <a:cubicBezTo>
                  <a:pt x="3613935" y="582401"/>
                  <a:pt x="3620623" y="572306"/>
                  <a:pt x="3620623" y="572306"/>
                </a:cubicBezTo>
                <a:cubicBezTo>
                  <a:pt x="3624661" y="567070"/>
                  <a:pt x="3629582" y="556092"/>
                  <a:pt x="3629582" y="556092"/>
                </a:cubicBezTo>
                <a:lnTo>
                  <a:pt x="3618414" y="544042"/>
                </a:lnTo>
                <a:cubicBezTo>
                  <a:pt x="3616144" y="550982"/>
                  <a:pt x="3612358" y="557480"/>
                  <a:pt x="3612358" y="557480"/>
                </a:cubicBezTo>
                <a:cubicBezTo>
                  <a:pt x="3608005" y="562464"/>
                  <a:pt x="3603021" y="555777"/>
                  <a:pt x="3603021" y="555777"/>
                </a:cubicBezTo>
                <a:cubicBezTo>
                  <a:pt x="3600119" y="552559"/>
                  <a:pt x="3599866" y="550982"/>
                  <a:pt x="3599866" y="550982"/>
                </a:cubicBezTo>
                <a:cubicBezTo>
                  <a:pt x="3607121" y="543916"/>
                  <a:pt x="3615512" y="531550"/>
                  <a:pt x="3615512" y="531550"/>
                </a:cubicBezTo>
                <a:lnTo>
                  <a:pt x="3603777" y="523033"/>
                </a:lnTo>
                <a:cubicBezTo>
                  <a:pt x="3601822" y="528270"/>
                  <a:pt x="3592169" y="539184"/>
                  <a:pt x="3592169" y="539184"/>
                </a:cubicBezTo>
                <a:cubicBezTo>
                  <a:pt x="3587753" y="532812"/>
                  <a:pt x="3585797" y="521582"/>
                  <a:pt x="3585797" y="521582"/>
                </a:cubicBezTo>
                <a:lnTo>
                  <a:pt x="3626869" y="521582"/>
                </a:lnTo>
                <a:lnTo>
                  <a:pt x="3626869" y="508711"/>
                </a:lnTo>
                <a:lnTo>
                  <a:pt x="3611853" y="508711"/>
                </a:lnTo>
                <a:cubicBezTo>
                  <a:pt x="3608446" y="502402"/>
                  <a:pt x="3606617" y="497544"/>
                  <a:pt x="3606617" y="497544"/>
                </a:cubicBezTo>
                <a:lnTo>
                  <a:pt x="3616017" y="496282"/>
                </a:lnTo>
                <a:cubicBezTo>
                  <a:pt x="3616963" y="498302"/>
                  <a:pt x="3618288" y="502087"/>
                  <a:pt x="3618288" y="502087"/>
                </a:cubicBezTo>
                <a:lnTo>
                  <a:pt x="3628320" y="498049"/>
                </a:lnTo>
                <a:cubicBezTo>
                  <a:pt x="3625544" y="486440"/>
                  <a:pt x="3625039" y="486378"/>
                  <a:pt x="3620813" y="475526"/>
                </a:cubicBezTo>
                <a:lnTo>
                  <a:pt x="3610781" y="478680"/>
                </a:lnTo>
                <a:lnTo>
                  <a:pt x="3613304" y="486378"/>
                </a:lnTo>
                <a:lnTo>
                  <a:pt x="3600560" y="487765"/>
                </a:lnTo>
                <a:cubicBezTo>
                  <a:pt x="3604346" y="483917"/>
                  <a:pt x="3620813" y="462845"/>
                  <a:pt x="3623651" y="458681"/>
                </a:cubicBezTo>
                <a:lnTo>
                  <a:pt x="3613304" y="452624"/>
                </a:lnTo>
                <a:cubicBezTo>
                  <a:pt x="3612610" y="453949"/>
                  <a:pt x="3604535" y="465179"/>
                  <a:pt x="3603273" y="466820"/>
                </a:cubicBezTo>
                <a:lnTo>
                  <a:pt x="3598541" y="461331"/>
                </a:lnTo>
                <a:cubicBezTo>
                  <a:pt x="3605039" y="452435"/>
                  <a:pt x="3611979" y="439375"/>
                  <a:pt x="3611979" y="439375"/>
                </a:cubicBezTo>
                <a:lnTo>
                  <a:pt x="3600181" y="434265"/>
                </a:lnTo>
                <a:cubicBezTo>
                  <a:pt x="3598983" y="437167"/>
                  <a:pt x="3594504" y="447073"/>
                  <a:pt x="3590971" y="451741"/>
                </a:cubicBezTo>
                <a:cubicBezTo>
                  <a:pt x="3590023" y="450732"/>
                  <a:pt x="3587059" y="448145"/>
                  <a:pt x="3587059" y="448145"/>
                </a:cubicBezTo>
                <a:lnTo>
                  <a:pt x="3579173" y="456977"/>
                </a:lnTo>
                <a:lnTo>
                  <a:pt x="3578415" y="432498"/>
                </a:lnTo>
                <a:lnTo>
                  <a:pt x="3564662" y="432498"/>
                </a:lnTo>
                <a:cubicBezTo>
                  <a:pt x="3564662" y="464233"/>
                  <a:pt x="3567879" y="497292"/>
                  <a:pt x="3567879" y="497292"/>
                </a:cubicBezTo>
                <a:cubicBezTo>
                  <a:pt x="3563588" y="487135"/>
                  <a:pt x="3561065" y="477797"/>
                  <a:pt x="3561065" y="477797"/>
                </a:cubicBezTo>
                <a:lnTo>
                  <a:pt x="3551538" y="480258"/>
                </a:lnTo>
                <a:lnTo>
                  <a:pt x="3553746" y="488965"/>
                </a:lnTo>
                <a:lnTo>
                  <a:pt x="3541760" y="490037"/>
                </a:lnTo>
                <a:cubicBezTo>
                  <a:pt x="3548952" y="481709"/>
                  <a:pt x="3563967" y="459249"/>
                  <a:pt x="3563967" y="459249"/>
                </a:cubicBezTo>
                <a:lnTo>
                  <a:pt x="3553431" y="453444"/>
                </a:lnTo>
                <a:cubicBezTo>
                  <a:pt x="3550403" y="458050"/>
                  <a:pt x="3543463" y="469532"/>
                  <a:pt x="3543463" y="469532"/>
                </a:cubicBezTo>
                <a:lnTo>
                  <a:pt x="3538984" y="464296"/>
                </a:lnTo>
                <a:cubicBezTo>
                  <a:pt x="3546113" y="453444"/>
                  <a:pt x="3552359" y="439754"/>
                  <a:pt x="3552359" y="439754"/>
                </a:cubicBezTo>
                <a:lnTo>
                  <a:pt x="3540624" y="435275"/>
                </a:lnTo>
                <a:cubicBezTo>
                  <a:pt x="3535451" y="447388"/>
                  <a:pt x="3530403" y="455526"/>
                  <a:pt x="3530403" y="455526"/>
                </a:cubicBezTo>
                <a:cubicBezTo>
                  <a:pt x="3529583" y="454265"/>
                  <a:pt x="3526365" y="452309"/>
                  <a:pt x="3526365" y="452309"/>
                </a:cubicBezTo>
                <a:lnTo>
                  <a:pt x="3519110" y="462845"/>
                </a:lnTo>
                <a:lnTo>
                  <a:pt x="3511539" y="462845"/>
                </a:lnTo>
                <a:lnTo>
                  <a:pt x="3511539" y="432309"/>
                </a:lnTo>
                <a:close/>
                <a:moveTo>
                  <a:pt x="4123520" y="432183"/>
                </a:moveTo>
                <a:lnTo>
                  <a:pt x="4123520" y="456789"/>
                </a:lnTo>
                <a:lnTo>
                  <a:pt x="4100113" y="456789"/>
                </a:lnTo>
                <a:lnTo>
                  <a:pt x="4100113" y="471615"/>
                </a:lnTo>
                <a:lnTo>
                  <a:pt x="4144340" y="471615"/>
                </a:lnTo>
                <a:cubicBezTo>
                  <a:pt x="4144340" y="471615"/>
                  <a:pt x="4132163" y="500006"/>
                  <a:pt x="4096517" y="525368"/>
                </a:cubicBezTo>
                <a:lnTo>
                  <a:pt x="4102890" y="540509"/>
                </a:lnTo>
                <a:cubicBezTo>
                  <a:pt x="4102890" y="540509"/>
                  <a:pt x="4119987" y="526567"/>
                  <a:pt x="4124971" y="520888"/>
                </a:cubicBezTo>
                <a:lnTo>
                  <a:pt x="4124971" y="578111"/>
                </a:lnTo>
                <a:lnTo>
                  <a:pt x="4139040" y="578111"/>
                </a:lnTo>
                <a:lnTo>
                  <a:pt x="4139040" y="513507"/>
                </a:lnTo>
                <a:cubicBezTo>
                  <a:pt x="4139040" y="513507"/>
                  <a:pt x="4152289" y="527954"/>
                  <a:pt x="4160744" y="533381"/>
                </a:cubicBezTo>
                <a:lnTo>
                  <a:pt x="4169387" y="521457"/>
                </a:lnTo>
                <a:cubicBezTo>
                  <a:pt x="4169387" y="521457"/>
                  <a:pt x="4146738" y="504359"/>
                  <a:pt x="4144151" y="498617"/>
                </a:cubicBezTo>
                <a:cubicBezTo>
                  <a:pt x="4144151" y="498617"/>
                  <a:pt x="4158662" y="477293"/>
                  <a:pt x="4160175" y="470479"/>
                </a:cubicBezTo>
                <a:lnTo>
                  <a:pt x="4160175" y="456977"/>
                </a:lnTo>
                <a:lnTo>
                  <a:pt x="4138536" y="456977"/>
                </a:lnTo>
                <a:lnTo>
                  <a:pt x="4138536" y="432183"/>
                </a:lnTo>
                <a:close/>
                <a:moveTo>
                  <a:pt x="3910967" y="432183"/>
                </a:moveTo>
                <a:lnTo>
                  <a:pt x="3898980" y="438430"/>
                </a:lnTo>
                <a:cubicBezTo>
                  <a:pt x="3898980" y="438430"/>
                  <a:pt x="3912607" y="453634"/>
                  <a:pt x="3912923" y="457672"/>
                </a:cubicBezTo>
                <a:lnTo>
                  <a:pt x="3892544" y="457735"/>
                </a:lnTo>
                <a:cubicBezTo>
                  <a:pt x="3892356" y="450732"/>
                  <a:pt x="3891598" y="439186"/>
                  <a:pt x="3891977" y="432246"/>
                </a:cubicBezTo>
                <a:lnTo>
                  <a:pt x="3876015" y="432246"/>
                </a:lnTo>
                <a:cubicBezTo>
                  <a:pt x="3876015" y="432246"/>
                  <a:pt x="3876141" y="445180"/>
                  <a:pt x="3876646" y="457609"/>
                </a:cubicBezTo>
                <a:lnTo>
                  <a:pt x="3793807" y="457609"/>
                </a:lnTo>
                <a:lnTo>
                  <a:pt x="3793807" y="473003"/>
                </a:lnTo>
                <a:lnTo>
                  <a:pt x="3877781" y="473003"/>
                </a:lnTo>
                <a:cubicBezTo>
                  <a:pt x="3878917" y="489217"/>
                  <a:pt x="3881504" y="516409"/>
                  <a:pt x="3884406" y="524926"/>
                </a:cubicBezTo>
                <a:cubicBezTo>
                  <a:pt x="3884406" y="524926"/>
                  <a:pt x="3889706" y="558239"/>
                  <a:pt x="3904027" y="571992"/>
                </a:cubicBezTo>
                <a:cubicBezTo>
                  <a:pt x="3904027" y="571992"/>
                  <a:pt x="3915446" y="584546"/>
                  <a:pt x="3926929" y="570351"/>
                </a:cubicBezTo>
                <a:cubicBezTo>
                  <a:pt x="3926929" y="570351"/>
                  <a:pt x="3932607" y="562654"/>
                  <a:pt x="3937591" y="544800"/>
                </a:cubicBezTo>
                <a:lnTo>
                  <a:pt x="3925920" y="529216"/>
                </a:lnTo>
                <a:cubicBezTo>
                  <a:pt x="3926046" y="529153"/>
                  <a:pt x="3923270" y="541519"/>
                  <a:pt x="3919358" y="550920"/>
                </a:cubicBezTo>
                <a:cubicBezTo>
                  <a:pt x="3919358" y="550920"/>
                  <a:pt x="3914942" y="564295"/>
                  <a:pt x="3908506" y="550541"/>
                </a:cubicBezTo>
                <a:cubicBezTo>
                  <a:pt x="3908506" y="550541"/>
                  <a:pt x="3901630" y="536976"/>
                  <a:pt x="3898223" y="516473"/>
                </a:cubicBezTo>
                <a:cubicBezTo>
                  <a:pt x="3898223" y="516473"/>
                  <a:pt x="3894626" y="491741"/>
                  <a:pt x="3893428" y="473192"/>
                </a:cubicBezTo>
                <a:lnTo>
                  <a:pt x="3932355" y="473003"/>
                </a:lnTo>
                <a:lnTo>
                  <a:pt x="3932355" y="457735"/>
                </a:lnTo>
                <a:lnTo>
                  <a:pt x="3916393" y="457735"/>
                </a:lnTo>
                <a:lnTo>
                  <a:pt x="3927182" y="450669"/>
                </a:lnTo>
                <a:cubicBezTo>
                  <a:pt x="3924658" y="446378"/>
                  <a:pt x="3914059" y="433949"/>
                  <a:pt x="3910967" y="432183"/>
                </a:cubicBezTo>
                <a:close/>
                <a:moveTo>
                  <a:pt x="3730275" y="431994"/>
                </a:moveTo>
                <a:lnTo>
                  <a:pt x="3730275" y="456662"/>
                </a:lnTo>
                <a:lnTo>
                  <a:pt x="3715259" y="456662"/>
                </a:lnTo>
                <a:cubicBezTo>
                  <a:pt x="3716079" y="453508"/>
                  <a:pt x="3719738" y="439628"/>
                  <a:pt x="3719738" y="439628"/>
                </a:cubicBezTo>
                <a:lnTo>
                  <a:pt x="3706048" y="436347"/>
                </a:lnTo>
                <a:cubicBezTo>
                  <a:pt x="3701631" y="461836"/>
                  <a:pt x="3692609" y="472814"/>
                  <a:pt x="3690148" y="475463"/>
                </a:cubicBezTo>
                <a:lnTo>
                  <a:pt x="3690148" y="463161"/>
                </a:lnTo>
                <a:lnTo>
                  <a:pt x="3676521" y="463161"/>
                </a:lnTo>
                <a:lnTo>
                  <a:pt x="3676521" y="432309"/>
                </a:lnTo>
                <a:lnTo>
                  <a:pt x="3662262" y="432309"/>
                </a:lnTo>
                <a:lnTo>
                  <a:pt x="3662262" y="463097"/>
                </a:lnTo>
                <a:lnTo>
                  <a:pt x="3639234" y="463097"/>
                </a:lnTo>
                <a:lnTo>
                  <a:pt x="3639234" y="477041"/>
                </a:lnTo>
                <a:lnTo>
                  <a:pt x="3661127" y="477041"/>
                </a:lnTo>
                <a:cubicBezTo>
                  <a:pt x="3661127" y="477041"/>
                  <a:pt x="3654755" y="500700"/>
                  <a:pt x="3635512" y="523475"/>
                </a:cubicBezTo>
                <a:lnTo>
                  <a:pt x="3642137" y="538743"/>
                </a:lnTo>
                <a:cubicBezTo>
                  <a:pt x="3656206" y="520131"/>
                  <a:pt x="3661316" y="507829"/>
                  <a:pt x="3663146" y="502340"/>
                </a:cubicBezTo>
                <a:cubicBezTo>
                  <a:pt x="3663146" y="502340"/>
                  <a:pt x="3662326" y="511550"/>
                  <a:pt x="3662262" y="514642"/>
                </a:cubicBezTo>
                <a:lnTo>
                  <a:pt x="3662262" y="580067"/>
                </a:lnTo>
                <a:lnTo>
                  <a:pt x="3676521" y="580067"/>
                </a:lnTo>
                <a:lnTo>
                  <a:pt x="3676521" y="508648"/>
                </a:lnTo>
                <a:cubicBezTo>
                  <a:pt x="3676458" y="505620"/>
                  <a:pt x="3675638" y="496472"/>
                  <a:pt x="3675638" y="496472"/>
                </a:cubicBezTo>
                <a:cubicBezTo>
                  <a:pt x="3675638" y="496472"/>
                  <a:pt x="3676395" y="501961"/>
                  <a:pt x="3689770" y="520194"/>
                </a:cubicBezTo>
                <a:lnTo>
                  <a:pt x="3697341" y="507324"/>
                </a:lnTo>
                <a:lnTo>
                  <a:pt x="3694313" y="504359"/>
                </a:lnTo>
                <a:lnTo>
                  <a:pt x="3725606" y="504359"/>
                </a:lnTo>
                <a:cubicBezTo>
                  <a:pt x="3714060" y="532749"/>
                  <a:pt x="3683651" y="554893"/>
                  <a:pt x="3683651" y="554893"/>
                </a:cubicBezTo>
                <a:lnTo>
                  <a:pt x="3693240" y="566944"/>
                </a:lnTo>
                <a:cubicBezTo>
                  <a:pt x="3715133" y="551550"/>
                  <a:pt x="3730275" y="522150"/>
                  <a:pt x="3730275" y="522150"/>
                </a:cubicBezTo>
                <a:lnTo>
                  <a:pt x="3730275" y="579815"/>
                </a:lnTo>
                <a:lnTo>
                  <a:pt x="3743840" y="579815"/>
                </a:lnTo>
                <a:lnTo>
                  <a:pt x="3743840" y="521456"/>
                </a:lnTo>
                <a:cubicBezTo>
                  <a:pt x="3750716" y="532749"/>
                  <a:pt x="3759612" y="549468"/>
                  <a:pt x="3778981" y="565430"/>
                </a:cubicBezTo>
                <a:lnTo>
                  <a:pt x="3787750" y="551424"/>
                </a:lnTo>
                <a:cubicBezTo>
                  <a:pt x="3766363" y="535021"/>
                  <a:pt x="3752357" y="513696"/>
                  <a:pt x="3748003" y="503980"/>
                </a:cubicBezTo>
                <a:lnTo>
                  <a:pt x="3784406" y="503980"/>
                </a:lnTo>
                <a:lnTo>
                  <a:pt x="3784406" y="490479"/>
                </a:lnTo>
                <a:lnTo>
                  <a:pt x="3743840" y="490479"/>
                </a:lnTo>
                <a:lnTo>
                  <a:pt x="3743840" y="470163"/>
                </a:lnTo>
                <a:lnTo>
                  <a:pt x="3777277" y="470163"/>
                </a:lnTo>
                <a:lnTo>
                  <a:pt x="3777277" y="456662"/>
                </a:lnTo>
                <a:lnTo>
                  <a:pt x="3743840" y="456662"/>
                </a:lnTo>
                <a:lnTo>
                  <a:pt x="3743840" y="431994"/>
                </a:lnTo>
                <a:close/>
                <a:moveTo>
                  <a:pt x="0" y="0"/>
                </a:moveTo>
                <a:lnTo>
                  <a:pt x="7260356" y="0"/>
                </a:lnTo>
                <a:lnTo>
                  <a:pt x="7260356" y="741599"/>
                </a:lnTo>
                <a:lnTo>
                  <a:pt x="0" y="741599"/>
                </a:lnTo>
                <a:close/>
              </a:path>
            </a:pathLst>
          </a:custGeom>
          <a:solidFill>
            <a:schemeClr val="bg1">
              <a:alpha val="45000"/>
            </a:schemeClr>
          </a:solidFill>
        </p:spPr>
        <p:txBody>
          <a:bodyPr wrap="square" bIns="435600" anchor="b" anchorCtr="1">
            <a:noAutofit/>
          </a:bodyPr>
          <a:lstStyle>
            <a:lvl1pPr algn="ctr">
              <a:defRPr sz="900" b="1" spc="250" baseline="0">
                <a:solidFill>
                  <a:schemeClr val="tx1"/>
                </a:solidFill>
                <a:latin typeface="+mj-lt"/>
                <a:ea typeface="+mj-ea"/>
              </a:defRPr>
            </a:lvl1pPr>
          </a:lstStyle>
          <a:p>
            <a:fld id="{6FB847AA-358F-4BA1-B13F-6A595828EE0D}" type="datetimeFigureOut">
              <a:rPr kumimoji="1" lang="ja-JP" altLang="en-US" smtClean="0"/>
              <a:t>2023/2/7</a:t>
            </a:fld>
            <a:endParaRPr kumimoji="1" lang="ja-JP" altLang="en-US"/>
          </a:p>
        </p:txBody>
      </p:sp>
      <p:sp>
        <p:nvSpPr>
          <p:cNvPr id="18" name="Footer Placeholder">
            <a:extLst>
              <a:ext uri="{FF2B5EF4-FFF2-40B4-BE49-F238E27FC236}">
                <a16:creationId xmlns:a16="http://schemas.microsoft.com/office/drawing/2014/main" id="{B09F967D-9125-4755-AD35-CC3B2A489DC0}"/>
              </a:ext>
            </a:extLst>
          </p:cNvPr>
          <p:cNvSpPr>
            <a:spLocks noGrp="1"/>
          </p:cNvSpPr>
          <p:nvPr>
            <p:ph type="ftr" sz="quarter" idx="3"/>
          </p:nvPr>
        </p:nvSpPr>
        <p:spPr>
          <a:xfrm>
            <a:off x="1813561" y="6541200"/>
            <a:ext cx="2758440" cy="266936"/>
          </a:xfrm>
          <a:prstGeom prst="rect">
            <a:avLst/>
          </a:prstGeom>
        </p:spPr>
        <p:txBody>
          <a:bodyPr vert="horz" lIns="0" tIns="0" rIns="0" bIns="0" rtlCol="0" anchor="ctr"/>
          <a:lstStyle>
            <a:lvl1pPr algn="l">
              <a:lnSpc>
                <a:spcPct val="130000"/>
              </a:lnSpc>
              <a:defRPr sz="1000">
                <a:solidFill>
                  <a:srgbClr val="000000"/>
                </a:solidFill>
              </a:defRPr>
            </a:lvl1pPr>
          </a:lstStyle>
          <a:p>
            <a:endParaRPr kumimoji="1" lang="ja-JP" altLang="en-US"/>
          </a:p>
        </p:txBody>
      </p:sp>
      <p:sp>
        <p:nvSpPr>
          <p:cNvPr id="2" name="Slide Number Placeholder">
            <a:extLst>
              <a:ext uri="{FF2B5EF4-FFF2-40B4-BE49-F238E27FC236}">
                <a16:creationId xmlns:a16="http://schemas.microsoft.com/office/drawing/2014/main" id="{20171B23-07E1-4259-B38E-253F0A8923FB}"/>
              </a:ext>
            </a:extLst>
          </p:cNvPr>
          <p:cNvSpPr>
            <a:spLocks noGrp="1"/>
          </p:cNvSpPr>
          <p:nvPr>
            <p:ph type="sldNum" sz="quarter" idx="13"/>
          </p:nvPr>
        </p:nvSpPr>
        <p:spPr/>
        <p:txBody>
          <a:bodyPr/>
          <a:lstStyle>
            <a:lvl1pPr>
              <a:defRPr>
                <a:solidFill>
                  <a:srgbClr val="000000"/>
                </a:solidFill>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33474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lide Number Divider">
            <a:extLst>
              <a:ext uri="{FF2B5EF4-FFF2-40B4-BE49-F238E27FC236}">
                <a16:creationId xmlns:a16="http://schemas.microsoft.com/office/drawing/2014/main" id="{5778F8EB-C54D-459E-B1FE-5654AB5661C1}"/>
              </a:ext>
            </a:extLst>
          </p:cNvPr>
          <p:cNvSpPr/>
          <p:nvPr/>
        </p:nvSpPr>
        <p:spPr>
          <a:xfrm>
            <a:off x="8558802" y="6588000"/>
            <a:ext cx="10800" cy="27053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a:p>
        </p:txBody>
      </p:sp>
      <p:sp>
        <p:nvSpPr>
          <p:cNvPr id="14" name="Copyright">
            <a:extLst>
              <a:ext uri="{FF2B5EF4-FFF2-40B4-BE49-F238E27FC236}">
                <a16:creationId xmlns:a16="http://schemas.microsoft.com/office/drawing/2014/main" id="{A2F1695F-02A6-46F3-AB3F-7B14C08A16E6}"/>
              </a:ext>
            </a:extLst>
          </p:cNvPr>
          <p:cNvSpPr txBox="1"/>
          <p:nvPr/>
        </p:nvSpPr>
        <p:spPr>
          <a:xfrm>
            <a:off x="180975" y="6645600"/>
            <a:ext cx="1292225" cy="107465"/>
          </a:xfrm>
          <a:prstGeom prst="rect">
            <a:avLst/>
          </a:prstGeom>
          <a:noFill/>
        </p:spPr>
        <p:txBody>
          <a:bodyPr wrap="square" lIns="0" tIns="0" rIns="0" bIns="0" rtlCol="0">
            <a:spAutoFit/>
          </a:bodyPr>
          <a:lstStyle/>
          <a:p>
            <a:pPr>
              <a:lnSpc>
                <a:spcPct val="130000"/>
              </a:lnSpc>
            </a:pPr>
            <a:r>
              <a:rPr kumimoji="1" lang="en-US" altLang="ja-JP" sz="600" dirty="0">
                <a:solidFill>
                  <a:srgbClr val="666666"/>
                </a:solidFill>
              </a:rPr>
              <a:t>©Mitsubishi</a:t>
            </a:r>
            <a:r>
              <a:rPr kumimoji="1" lang="ja-JP" altLang="en-US" sz="600" dirty="0">
                <a:solidFill>
                  <a:srgbClr val="666666"/>
                </a:solidFill>
              </a:rPr>
              <a:t> </a:t>
            </a:r>
            <a:r>
              <a:rPr kumimoji="1" lang="en-US" altLang="ja-JP" sz="600" dirty="0">
                <a:solidFill>
                  <a:srgbClr val="666666"/>
                </a:solidFill>
              </a:rPr>
              <a:t>Electric</a:t>
            </a:r>
            <a:r>
              <a:rPr kumimoji="1" lang="ja-JP" altLang="en-US" sz="600" dirty="0">
                <a:solidFill>
                  <a:srgbClr val="666666"/>
                </a:solidFill>
              </a:rPr>
              <a:t> </a:t>
            </a:r>
            <a:r>
              <a:rPr kumimoji="1" lang="en-US" altLang="ja-JP" sz="600" dirty="0">
                <a:solidFill>
                  <a:srgbClr val="666666"/>
                </a:solidFill>
              </a:rPr>
              <a:t>Corporation</a:t>
            </a:r>
            <a:endParaRPr kumimoji="1" lang="ja-JP" altLang="en-US" sz="600" dirty="0">
              <a:solidFill>
                <a:srgbClr val="666666"/>
              </a:solidFill>
            </a:endParaRPr>
          </a:p>
        </p:txBody>
      </p:sp>
      <p:cxnSp>
        <p:nvCxnSpPr>
          <p:cNvPr id="13" name="Header Divider"/>
          <p:cNvCxnSpPr/>
          <p:nvPr/>
        </p:nvCxnSpPr>
        <p:spPr>
          <a:xfrm>
            <a:off x="0" y="689613"/>
            <a:ext cx="9144000" cy="0"/>
          </a:xfrm>
          <a:prstGeom prst="line">
            <a:avLst/>
          </a:prstGeom>
          <a:ln w="19050">
            <a:solidFill>
              <a:srgbClr val="E1E1E1"/>
            </a:solidFill>
          </a:ln>
        </p:spPr>
        <p:style>
          <a:lnRef idx="1">
            <a:schemeClr val="accent1"/>
          </a:lnRef>
          <a:fillRef idx="0">
            <a:schemeClr val="accent1"/>
          </a:fillRef>
          <a:effectRef idx="0">
            <a:schemeClr val="accent1"/>
          </a:effectRef>
          <a:fontRef idx="minor">
            <a:schemeClr val="tx1"/>
          </a:fontRef>
        </p:style>
      </p:cxnSp>
      <p:sp>
        <p:nvSpPr>
          <p:cNvPr id="9" name="Section Number Background"/>
          <p:cNvSpPr>
            <a:spLocks noChangeAspect="1"/>
          </p:cNvSpPr>
          <p:nvPr/>
        </p:nvSpPr>
        <p:spPr>
          <a:xfrm>
            <a:off x="0" y="-1036"/>
            <a:ext cx="1177848" cy="68947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ME Logo">
            <a:extLst>
              <a:ext uri="{FF2B5EF4-FFF2-40B4-BE49-F238E27FC236}">
                <a16:creationId xmlns:a16="http://schemas.microsoft.com/office/drawing/2014/main" id="{BEFE0D8D-4CBA-4BB0-BBC8-3A53B9FE5339}"/>
              </a:ext>
            </a:extLst>
          </p:cNvPr>
          <p:cNvGrpSpPr/>
          <p:nvPr/>
        </p:nvGrpSpPr>
        <p:grpSpPr>
          <a:xfrm>
            <a:off x="7934730" y="127323"/>
            <a:ext cx="1033210" cy="431118"/>
            <a:chOff x="6732027" y="127323"/>
            <a:chExt cx="1033210" cy="431118"/>
          </a:xfrm>
        </p:grpSpPr>
        <p:grpSp>
          <p:nvGrpSpPr>
            <p:cNvPr id="72" name="Group 71">
              <a:extLst>
                <a:ext uri="{FF2B5EF4-FFF2-40B4-BE49-F238E27FC236}">
                  <a16:creationId xmlns:a16="http://schemas.microsoft.com/office/drawing/2014/main" id="{A9C58B26-A92E-45FD-977B-7D4B00CD5C37}"/>
                </a:ext>
              </a:extLst>
            </p:cNvPr>
            <p:cNvGrpSpPr/>
            <p:nvPr/>
          </p:nvGrpSpPr>
          <p:grpSpPr>
            <a:xfrm>
              <a:off x="6732779" y="465257"/>
              <a:ext cx="1032458" cy="93184"/>
              <a:chOff x="6732779" y="465257"/>
              <a:chExt cx="1032458" cy="93184"/>
            </a:xfrm>
          </p:grpSpPr>
          <p:sp>
            <p:nvSpPr>
              <p:cNvPr id="97" name="Freeform: Shape 96">
                <a:extLst>
                  <a:ext uri="{FF2B5EF4-FFF2-40B4-BE49-F238E27FC236}">
                    <a16:creationId xmlns:a16="http://schemas.microsoft.com/office/drawing/2014/main" id="{2C90A1F7-6948-47D9-AF1A-A484652D91EC}"/>
                  </a:ext>
                </a:extLst>
              </p:cNvPr>
              <p:cNvSpPr/>
              <p:nvPr/>
            </p:nvSpPr>
            <p:spPr>
              <a:xfrm>
                <a:off x="6863311" y="495192"/>
                <a:ext cx="54785" cy="47186"/>
              </a:xfrm>
              <a:custGeom>
                <a:avLst/>
                <a:gdLst>
                  <a:gd name="connsiteX0" fmla="*/ 34693 w 54785"/>
                  <a:gd name="connsiteY0" fmla="*/ 15339 h 47186"/>
                  <a:gd name="connsiteX1" fmla="*/ 27228 w 54785"/>
                  <a:gd name="connsiteY1" fmla="*/ 25292 h 47186"/>
                  <a:gd name="connsiteX2" fmla="*/ 17535 w 54785"/>
                  <a:gd name="connsiteY2" fmla="*/ 33649 h 47186"/>
                  <a:gd name="connsiteX3" fmla="*/ 16049 w 54785"/>
                  <a:gd name="connsiteY3" fmla="*/ 31049 h 47186"/>
                  <a:gd name="connsiteX4" fmla="*/ 20692 w 54785"/>
                  <a:gd name="connsiteY4" fmla="*/ 17604 h 47186"/>
                  <a:gd name="connsiteX5" fmla="*/ 31165 w 54785"/>
                  <a:gd name="connsiteY5" fmla="*/ 9322 h 47186"/>
                  <a:gd name="connsiteX6" fmla="*/ 35993 w 54785"/>
                  <a:gd name="connsiteY6" fmla="*/ 10789 h 47186"/>
                  <a:gd name="connsiteX7" fmla="*/ 34693 w 54785"/>
                  <a:gd name="connsiteY7" fmla="*/ 15339 h 47186"/>
                  <a:gd name="connsiteX8" fmla="*/ 44053 w 54785"/>
                  <a:gd name="connsiteY8" fmla="*/ 74 h 47186"/>
                  <a:gd name="connsiteX9" fmla="*/ 32595 w 54785"/>
                  <a:gd name="connsiteY9" fmla="*/ 241 h 47186"/>
                  <a:gd name="connsiteX10" fmla="*/ 11072 w 54785"/>
                  <a:gd name="connsiteY10" fmla="*/ 12330 h 47186"/>
                  <a:gd name="connsiteX11" fmla="*/ 79 w 54785"/>
                  <a:gd name="connsiteY11" fmla="*/ 35301 h 47186"/>
                  <a:gd name="connsiteX12" fmla="*/ 1955 w 54785"/>
                  <a:gd name="connsiteY12" fmla="*/ 43472 h 47186"/>
                  <a:gd name="connsiteX13" fmla="*/ 8918 w 54785"/>
                  <a:gd name="connsiteY13" fmla="*/ 47186 h 47186"/>
                  <a:gd name="connsiteX14" fmla="*/ 22029 w 54785"/>
                  <a:gd name="connsiteY14" fmla="*/ 40055 h 47186"/>
                  <a:gd name="connsiteX15" fmla="*/ 31276 w 54785"/>
                  <a:gd name="connsiteY15" fmla="*/ 27131 h 47186"/>
                  <a:gd name="connsiteX16" fmla="*/ 32279 w 54785"/>
                  <a:gd name="connsiteY16" fmla="*/ 27131 h 47186"/>
                  <a:gd name="connsiteX17" fmla="*/ 25835 w 54785"/>
                  <a:gd name="connsiteY17" fmla="*/ 46146 h 47186"/>
                  <a:gd name="connsiteX18" fmla="*/ 41323 w 54785"/>
                  <a:gd name="connsiteY18" fmla="*/ 46146 h 47186"/>
                  <a:gd name="connsiteX19" fmla="*/ 54786 w 54785"/>
                  <a:gd name="connsiteY19" fmla="*/ 0 h 47186"/>
                  <a:gd name="connsiteX20" fmla="*/ 44053 w 54785"/>
                  <a:gd name="connsiteY20" fmla="*/ 74 h 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85" h="47186">
                    <a:moveTo>
                      <a:pt x="34693" y="15339"/>
                    </a:moveTo>
                    <a:cubicBezTo>
                      <a:pt x="34192" y="16769"/>
                      <a:pt x="31722" y="20093"/>
                      <a:pt x="27228" y="25292"/>
                    </a:cubicBezTo>
                    <a:cubicBezTo>
                      <a:pt x="22400" y="30863"/>
                      <a:pt x="19169" y="33649"/>
                      <a:pt x="17535" y="33649"/>
                    </a:cubicBezTo>
                    <a:cubicBezTo>
                      <a:pt x="16365" y="33649"/>
                      <a:pt x="15863" y="32776"/>
                      <a:pt x="16049" y="31049"/>
                    </a:cubicBezTo>
                    <a:cubicBezTo>
                      <a:pt x="16439" y="26759"/>
                      <a:pt x="17999" y="22284"/>
                      <a:pt x="20692" y="17604"/>
                    </a:cubicBezTo>
                    <a:cubicBezTo>
                      <a:pt x="23923" y="12070"/>
                      <a:pt x="27414" y="9322"/>
                      <a:pt x="31165" y="9322"/>
                    </a:cubicBezTo>
                    <a:cubicBezTo>
                      <a:pt x="32743" y="9322"/>
                      <a:pt x="34359" y="9805"/>
                      <a:pt x="35993" y="10789"/>
                    </a:cubicBezTo>
                    <a:lnTo>
                      <a:pt x="34693" y="15339"/>
                    </a:lnTo>
                    <a:close/>
                    <a:moveTo>
                      <a:pt x="44053" y="74"/>
                    </a:moveTo>
                    <a:cubicBezTo>
                      <a:pt x="39206" y="-37"/>
                      <a:pt x="34990" y="241"/>
                      <a:pt x="32595" y="241"/>
                    </a:cubicBezTo>
                    <a:cubicBezTo>
                      <a:pt x="25204" y="241"/>
                      <a:pt x="18018" y="4290"/>
                      <a:pt x="11072" y="12330"/>
                    </a:cubicBezTo>
                    <a:cubicBezTo>
                      <a:pt x="4462" y="19944"/>
                      <a:pt x="822" y="27576"/>
                      <a:pt x="79" y="35301"/>
                    </a:cubicBezTo>
                    <a:cubicBezTo>
                      <a:pt x="-237" y="38421"/>
                      <a:pt x="395" y="41132"/>
                      <a:pt x="1955" y="43472"/>
                    </a:cubicBezTo>
                    <a:cubicBezTo>
                      <a:pt x="3644" y="45923"/>
                      <a:pt x="5947" y="47186"/>
                      <a:pt x="8918" y="47186"/>
                    </a:cubicBezTo>
                    <a:cubicBezTo>
                      <a:pt x="13022" y="47186"/>
                      <a:pt x="17386" y="44791"/>
                      <a:pt x="22029" y="40055"/>
                    </a:cubicBezTo>
                    <a:cubicBezTo>
                      <a:pt x="25650" y="36304"/>
                      <a:pt x="28751" y="31996"/>
                      <a:pt x="31276" y="27131"/>
                    </a:cubicBezTo>
                    <a:lnTo>
                      <a:pt x="32279" y="27131"/>
                    </a:lnTo>
                    <a:lnTo>
                      <a:pt x="25835" y="46146"/>
                    </a:lnTo>
                    <a:lnTo>
                      <a:pt x="41323" y="46146"/>
                    </a:lnTo>
                    <a:lnTo>
                      <a:pt x="54786" y="0"/>
                    </a:lnTo>
                    <a:cubicBezTo>
                      <a:pt x="52279" y="0"/>
                      <a:pt x="49122" y="186"/>
                      <a:pt x="44053" y="74"/>
                    </a:cubicBezTo>
                  </a:path>
                </a:pathLst>
              </a:custGeom>
              <a:solidFill>
                <a:srgbClr val="666666"/>
              </a:solidFill>
              <a:ln w="185" cap="flat">
                <a:noFill/>
                <a:prstDash val="solid"/>
                <a:miter/>
              </a:ln>
            </p:spPr>
            <p:txBody>
              <a:bodyPr rtlCol="0" anchor="ctr"/>
              <a:lstStyle/>
              <a:p>
                <a:endParaRPr lang="ja-JP" altLang="en-US"/>
              </a:p>
            </p:txBody>
          </p:sp>
          <p:sp>
            <p:nvSpPr>
              <p:cNvPr id="98" name="Freeform: Shape 97">
                <a:extLst>
                  <a:ext uri="{FF2B5EF4-FFF2-40B4-BE49-F238E27FC236}">
                    <a16:creationId xmlns:a16="http://schemas.microsoft.com/office/drawing/2014/main" id="{EBB6B3C4-F794-45D4-8B86-196B0C4F4B23}"/>
                  </a:ext>
                </a:extLst>
              </p:cNvPr>
              <p:cNvSpPr/>
              <p:nvPr/>
            </p:nvSpPr>
            <p:spPr>
              <a:xfrm>
                <a:off x="6968477" y="495217"/>
                <a:ext cx="57529" cy="63224"/>
              </a:xfrm>
              <a:custGeom>
                <a:avLst/>
                <a:gdLst>
                  <a:gd name="connsiteX0" fmla="*/ 37548 w 57529"/>
                  <a:gd name="connsiteY0" fmla="*/ 15258 h 63224"/>
                  <a:gd name="connsiteX1" fmla="*/ 30046 w 57529"/>
                  <a:gd name="connsiteY1" fmla="*/ 25268 h 63224"/>
                  <a:gd name="connsiteX2" fmla="*/ 20910 w 57529"/>
                  <a:gd name="connsiteY2" fmla="*/ 32696 h 63224"/>
                  <a:gd name="connsiteX3" fmla="*/ 19796 w 57529"/>
                  <a:gd name="connsiteY3" fmla="*/ 30040 h 63224"/>
                  <a:gd name="connsiteX4" fmla="*/ 24289 w 57529"/>
                  <a:gd name="connsiteY4" fmla="*/ 17190 h 63224"/>
                  <a:gd name="connsiteX5" fmla="*/ 34187 w 57529"/>
                  <a:gd name="connsiteY5" fmla="*/ 9298 h 63224"/>
                  <a:gd name="connsiteX6" fmla="*/ 38904 w 57529"/>
                  <a:gd name="connsiteY6" fmla="*/ 10505 h 63224"/>
                  <a:gd name="connsiteX7" fmla="*/ 37548 w 57529"/>
                  <a:gd name="connsiteY7" fmla="*/ 15258 h 63224"/>
                  <a:gd name="connsiteX8" fmla="*/ 46740 w 57529"/>
                  <a:gd name="connsiteY8" fmla="*/ 13 h 63224"/>
                  <a:gd name="connsiteX9" fmla="*/ 36286 w 57529"/>
                  <a:gd name="connsiteY9" fmla="*/ 217 h 63224"/>
                  <a:gd name="connsiteX10" fmla="*/ 14800 w 57529"/>
                  <a:gd name="connsiteY10" fmla="*/ 11507 h 63224"/>
                  <a:gd name="connsiteX11" fmla="*/ 3807 w 57529"/>
                  <a:gd name="connsiteY11" fmla="*/ 34033 h 63224"/>
                  <a:gd name="connsiteX12" fmla="*/ 5701 w 57529"/>
                  <a:gd name="connsiteY12" fmla="*/ 42222 h 63224"/>
                  <a:gd name="connsiteX13" fmla="*/ 12962 w 57529"/>
                  <a:gd name="connsiteY13" fmla="*/ 45769 h 63224"/>
                  <a:gd name="connsiteX14" fmla="*/ 34261 w 57529"/>
                  <a:gd name="connsiteY14" fmla="*/ 27162 h 63224"/>
                  <a:gd name="connsiteX15" fmla="*/ 36118 w 57529"/>
                  <a:gd name="connsiteY15" fmla="*/ 27162 h 63224"/>
                  <a:gd name="connsiteX16" fmla="*/ 32850 w 57529"/>
                  <a:gd name="connsiteY16" fmla="*/ 37747 h 63224"/>
                  <a:gd name="connsiteX17" fmla="*/ 27725 w 57529"/>
                  <a:gd name="connsiteY17" fmla="*/ 49019 h 63224"/>
                  <a:gd name="connsiteX18" fmla="*/ 18737 w 57529"/>
                  <a:gd name="connsiteY18" fmla="*/ 54237 h 63224"/>
                  <a:gd name="connsiteX19" fmla="*/ 0 w 57529"/>
                  <a:gd name="connsiteY19" fmla="*/ 48666 h 63224"/>
                  <a:gd name="connsiteX20" fmla="*/ 1188 w 57529"/>
                  <a:gd name="connsiteY20" fmla="*/ 61962 h 63224"/>
                  <a:gd name="connsiteX21" fmla="*/ 15543 w 57529"/>
                  <a:gd name="connsiteY21" fmla="*/ 63225 h 63224"/>
                  <a:gd name="connsiteX22" fmla="*/ 45459 w 57529"/>
                  <a:gd name="connsiteY22" fmla="*/ 43150 h 63224"/>
                  <a:gd name="connsiteX23" fmla="*/ 57530 w 57529"/>
                  <a:gd name="connsiteY23" fmla="*/ 13 h 63224"/>
                  <a:gd name="connsiteX24" fmla="*/ 46740 w 57529"/>
                  <a:gd name="connsiteY24" fmla="*/ 13 h 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29" h="63224">
                    <a:moveTo>
                      <a:pt x="37548" y="15258"/>
                    </a:moveTo>
                    <a:cubicBezTo>
                      <a:pt x="37010" y="17115"/>
                      <a:pt x="34503" y="20458"/>
                      <a:pt x="30046" y="25268"/>
                    </a:cubicBezTo>
                    <a:cubicBezTo>
                      <a:pt x="25478" y="30207"/>
                      <a:pt x="22432" y="32696"/>
                      <a:pt x="20910" y="32696"/>
                    </a:cubicBezTo>
                    <a:cubicBezTo>
                      <a:pt x="20000" y="32696"/>
                      <a:pt x="19591" y="31804"/>
                      <a:pt x="19796" y="30040"/>
                    </a:cubicBezTo>
                    <a:cubicBezTo>
                      <a:pt x="20185" y="25955"/>
                      <a:pt x="21671" y="21665"/>
                      <a:pt x="24289" y="17190"/>
                    </a:cubicBezTo>
                    <a:cubicBezTo>
                      <a:pt x="27335" y="11934"/>
                      <a:pt x="30640" y="9298"/>
                      <a:pt x="34187" y="9298"/>
                    </a:cubicBezTo>
                    <a:cubicBezTo>
                      <a:pt x="35877" y="9298"/>
                      <a:pt x="37437" y="9688"/>
                      <a:pt x="38904" y="10505"/>
                    </a:cubicBezTo>
                    <a:lnTo>
                      <a:pt x="37548" y="15258"/>
                    </a:lnTo>
                    <a:close/>
                    <a:moveTo>
                      <a:pt x="46740" y="13"/>
                    </a:moveTo>
                    <a:cubicBezTo>
                      <a:pt x="42098" y="-62"/>
                      <a:pt x="36286" y="217"/>
                      <a:pt x="36286" y="217"/>
                    </a:cubicBezTo>
                    <a:cubicBezTo>
                      <a:pt x="28820" y="217"/>
                      <a:pt x="21653" y="3987"/>
                      <a:pt x="14800" y="11507"/>
                    </a:cubicBezTo>
                    <a:cubicBezTo>
                      <a:pt x="8226" y="18694"/>
                      <a:pt x="4587" y="26233"/>
                      <a:pt x="3807" y="34033"/>
                    </a:cubicBezTo>
                    <a:cubicBezTo>
                      <a:pt x="3510" y="37338"/>
                      <a:pt x="4123" y="40049"/>
                      <a:pt x="5701" y="42222"/>
                    </a:cubicBezTo>
                    <a:cubicBezTo>
                      <a:pt x="7391" y="44580"/>
                      <a:pt x="9805" y="45769"/>
                      <a:pt x="12962" y="45769"/>
                    </a:cubicBezTo>
                    <a:cubicBezTo>
                      <a:pt x="20557" y="45769"/>
                      <a:pt x="27613" y="39566"/>
                      <a:pt x="34261" y="27162"/>
                    </a:cubicBezTo>
                    <a:lnTo>
                      <a:pt x="36118" y="27162"/>
                    </a:lnTo>
                    <a:cubicBezTo>
                      <a:pt x="35041" y="30690"/>
                      <a:pt x="33964" y="34218"/>
                      <a:pt x="32850" y="37747"/>
                    </a:cubicBezTo>
                    <a:cubicBezTo>
                      <a:pt x="31253" y="42742"/>
                      <a:pt x="29545" y="46493"/>
                      <a:pt x="27725" y="49019"/>
                    </a:cubicBezTo>
                    <a:cubicBezTo>
                      <a:pt x="25218" y="52491"/>
                      <a:pt x="22228" y="54237"/>
                      <a:pt x="18737" y="54237"/>
                    </a:cubicBezTo>
                    <a:cubicBezTo>
                      <a:pt x="13500" y="54237"/>
                      <a:pt x="7242" y="52398"/>
                      <a:pt x="0" y="48666"/>
                    </a:cubicBezTo>
                    <a:lnTo>
                      <a:pt x="1188" y="61962"/>
                    </a:lnTo>
                    <a:cubicBezTo>
                      <a:pt x="5032" y="62816"/>
                      <a:pt x="9842" y="63225"/>
                      <a:pt x="15543" y="63225"/>
                    </a:cubicBezTo>
                    <a:cubicBezTo>
                      <a:pt x="31792" y="63225"/>
                      <a:pt x="41764" y="56521"/>
                      <a:pt x="45459" y="43150"/>
                    </a:cubicBezTo>
                    <a:lnTo>
                      <a:pt x="57530" y="13"/>
                    </a:lnTo>
                    <a:cubicBezTo>
                      <a:pt x="55171" y="13"/>
                      <a:pt x="51513" y="87"/>
                      <a:pt x="46740" y="13"/>
                    </a:cubicBezTo>
                  </a:path>
                </a:pathLst>
              </a:custGeom>
              <a:solidFill>
                <a:srgbClr val="666666"/>
              </a:solidFill>
              <a:ln w="185" cap="flat">
                <a:noFill/>
                <a:prstDash val="solid"/>
                <a:miter/>
              </a:ln>
            </p:spPr>
            <p:txBody>
              <a:bodyPr rtlCol="0" anchor="ctr"/>
              <a:lstStyle/>
              <a:p>
                <a:endParaRPr lang="ja-JP" altLang="en-US"/>
              </a:p>
            </p:txBody>
          </p:sp>
          <p:sp>
            <p:nvSpPr>
              <p:cNvPr id="99" name="Freeform: Shape 98">
                <a:extLst>
                  <a:ext uri="{FF2B5EF4-FFF2-40B4-BE49-F238E27FC236}">
                    <a16:creationId xmlns:a16="http://schemas.microsoft.com/office/drawing/2014/main" id="{6449EDEF-7790-4316-9989-7F4412FE4CE2}"/>
                  </a:ext>
                </a:extLst>
              </p:cNvPr>
              <p:cNvSpPr/>
              <p:nvPr/>
            </p:nvSpPr>
            <p:spPr>
              <a:xfrm>
                <a:off x="7026336" y="495266"/>
                <a:ext cx="45256" cy="47130"/>
              </a:xfrm>
              <a:custGeom>
                <a:avLst/>
                <a:gdLst>
                  <a:gd name="connsiteX0" fmla="*/ 17666 w 45256"/>
                  <a:gd name="connsiteY0" fmla="*/ 21745 h 47130"/>
                  <a:gd name="connsiteX1" fmla="*/ 21361 w 45256"/>
                  <a:gd name="connsiteY1" fmla="*/ 14299 h 47130"/>
                  <a:gd name="connsiteX2" fmla="*/ 27990 w 45256"/>
                  <a:gd name="connsiteY2" fmla="*/ 10065 h 47130"/>
                  <a:gd name="connsiteX3" fmla="*/ 30887 w 45256"/>
                  <a:gd name="connsiteY3" fmla="*/ 13426 h 47130"/>
                  <a:gd name="connsiteX4" fmla="*/ 17666 w 45256"/>
                  <a:gd name="connsiteY4" fmla="*/ 21745 h 47130"/>
                  <a:gd name="connsiteX5" fmla="*/ 23069 w 45256"/>
                  <a:gd name="connsiteY5" fmla="*/ 37585 h 47130"/>
                  <a:gd name="connsiteX6" fmla="*/ 15790 w 45256"/>
                  <a:gd name="connsiteY6" fmla="*/ 30752 h 47130"/>
                  <a:gd name="connsiteX7" fmla="*/ 34230 w 45256"/>
                  <a:gd name="connsiteY7" fmla="*/ 25366 h 47130"/>
                  <a:gd name="connsiteX8" fmla="*/ 45205 w 45256"/>
                  <a:gd name="connsiteY8" fmla="*/ 10102 h 47130"/>
                  <a:gd name="connsiteX9" fmla="*/ 42215 w 45256"/>
                  <a:gd name="connsiteY9" fmla="*/ 2563 h 47130"/>
                  <a:gd name="connsiteX10" fmla="*/ 34304 w 45256"/>
                  <a:gd name="connsiteY10" fmla="*/ 0 h 47130"/>
                  <a:gd name="connsiteX11" fmla="*/ 11593 w 45256"/>
                  <a:gd name="connsiteY11" fmla="*/ 9619 h 47130"/>
                  <a:gd name="connsiteX12" fmla="*/ 80 w 45256"/>
                  <a:gd name="connsiteY12" fmla="*/ 32033 h 47130"/>
                  <a:gd name="connsiteX13" fmla="*/ 4797 w 45256"/>
                  <a:gd name="connsiteY13" fmla="*/ 43472 h 47130"/>
                  <a:gd name="connsiteX14" fmla="*/ 17053 w 45256"/>
                  <a:gd name="connsiteY14" fmla="*/ 47130 h 47130"/>
                  <a:gd name="connsiteX15" fmla="*/ 40469 w 45256"/>
                  <a:gd name="connsiteY15" fmla="*/ 42172 h 47130"/>
                  <a:gd name="connsiteX16" fmla="*/ 43738 w 45256"/>
                  <a:gd name="connsiteY16" fmla="*/ 30993 h 47130"/>
                  <a:gd name="connsiteX17" fmla="*/ 23069 w 45256"/>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56" h="47130">
                    <a:moveTo>
                      <a:pt x="17666" y="21745"/>
                    </a:moveTo>
                    <a:cubicBezTo>
                      <a:pt x="18371" y="19071"/>
                      <a:pt x="19597" y="16620"/>
                      <a:pt x="21361" y="14299"/>
                    </a:cubicBezTo>
                    <a:cubicBezTo>
                      <a:pt x="23459" y="11495"/>
                      <a:pt x="25669" y="10065"/>
                      <a:pt x="27990" y="10065"/>
                    </a:cubicBezTo>
                    <a:cubicBezTo>
                      <a:pt x="30126" y="10065"/>
                      <a:pt x="31110" y="11161"/>
                      <a:pt x="30887" y="13426"/>
                    </a:cubicBezTo>
                    <a:cubicBezTo>
                      <a:pt x="30367" y="18997"/>
                      <a:pt x="25966" y="21745"/>
                      <a:pt x="17666" y="21745"/>
                    </a:cubicBezTo>
                    <a:moveTo>
                      <a:pt x="23069" y="37585"/>
                    </a:moveTo>
                    <a:cubicBezTo>
                      <a:pt x="17851" y="37585"/>
                      <a:pt x="15419" y="35301"/>
                      <a:pt x="15790" y="30752"/>
                    </a:cubicBezTo>
                    <a:cubicBezTo>
                      <a:pt x="22122" y="30752"/>
                      <a:pt x="28269" y="28950"/>
                      <a:pt x="34230" y="25366"/>
                    </a:cubicBezTo>
                    <a:cubicBezTo>
                      <a:pt x="40971" y="21244"/>
                      <a:pt x="44610" y="16174"/>
                      <a:pt x="45205" y="10102"/>
                    </a:cubicBezTo>
                    <a:cubicBezTo>
                      <a:pt x="45502" y="6927"/>
                      <a:pt x="44518" y="4457"/>
                      <a:pt x="42215" y="2563"/>
                    </a:cubicBezTo>
                    <a:cubicBezTo>
                      <a:pt x="40079" y="836"/>
                      <a:pt x="37461" y="0"/>
                      <a:pt x="34304" y="0"/>
                    </a:cubicBezTo>
                    <a:cubicBezTo>
                      <a:pt x="26022" y="0"/>
                      <a:pt x="18445" y="3194"/>
                      <a:pt x="11593" y="9619"/>
                    </a:cubicBezTo>
                    <a:cubicBezTo>
                      <a:pt x="4759" y="16026"/>
                      <a:pt x="915" y="23509"/>
                      <a:pt x="80" y="32033"/>
                    </a:cubicBezTo>
                    <a:cubicBezTo>
                      <a:pt x="-384" y="36936"/>
                      <a:pt x="1175" y="40724"/>
                      <a:pt x="4797" y="43472"/>
                    </a:cubicBezTo>
                    <a:cubicBezTo>
                      <a:pt x="7953" y="45886"/>
                      <a:pt x="12002" y="47130"/>
                      <a:pt x="17053" y="47130"/>
                    </a:cubicBezTo>
                    <a:cubicBezTo>
                      <a:pt x="23311" y="47130"/>
                      <a:pt x="31129" y="45459"/>
                      <a:pt x="40469" y="42172"/>
                    </a:cubicBezTo>
                    <a:lnTo>
                      <a:pt x="43738" y="30993"/>
                    </a:lnTo>
                    <a:cubicBezTo>
                      <a:pt x="35548" y="35376"/>
                      <a:pt x="28659" y="37585"/>
                      <a:pt x="23069" y="37585"/>
                    </a:cubicBezTo>
                  </a:path>
                </a:pathLst>
              </a:custGeom>
              <a:solidFill>
                <a:srgbClr val="666666"/>
              </a:solidFill>
              <a:ln w="185" cap="flat">
                <a:noFill/>
                <a:prstDash val="solid"/>
                <a:miter/>
              </a:ln>
            </p:spPr>
            <p:txBody>
              <a:bodyPr rtlCol="0" anchor="ctr"/>
              <a:lstStyle/>
              <a:p>
                <a:endParaRPr lang="ja-JP" altLang="en-US"/>
              </a:p>
            </p:txBody>
          </p:sp>
          <p:sp>
            <p:nvSpPr>
              <p:cNvPr id="100" name="Freeform: Shape 99">
                <a:extLst>
                  <a:ext uri="{FF2B5EF4-FFF2-40B4-BE49-F238E27FC236}">
                    <a16:creationId xmlns:a16="http://schemas.microsoft.com/office/drawing/2014/main" id="{DD0F1F30-D843-426A-A6CB-8606C698A124}"/>
                  </a:ext>
                </a:extLst>
              </p:cNvPr>
              <p:cNvSpPr/>
              <p:nvPr/>
            </p:nvSpPr>
            <p:spPr>
              <a:xfrm>
                <a:off x="7073713" y="495062"/>
                <a:ext cx="44846" cy="47074"/>
              </a:xfrm>
              <a:custGeom>
                <a:avLst/>
                <a:gdLst>
                  <a:gd name="connsiteX0" fmla="*/ 44846 w 44846"/>
                  <a:gd name="connsiteY0" fmla="*/ 1374 h 47074"/>
                  <a:gd name="connsiteX1" fmla="*/ 42079 w 44846"/>
                  <a:gd name="connsiteY1" fmla="*/ 11086 h 47074"/>
                  <a:gd name="connsiteX2" fmla="*/ 32479 w 44846"/>
                  <a:gd name="connsiteY2" fmla="*/ 9025 h 47074"/>
                  <a:gd name="connsiteX3" fmla="*/ 25961 w 44846"/>
                  <a:gd name="connsiteY3" fmla="*/ 13166 h 47074"/>
                  <a:gd name="connsiteX4" fmla="*/ 28951 w 44846"/>
                  <a:gd name="connsiteY4" fmla="*/ 18180 h 47074"/>
                  <a:gd name="connsiteX5" fmla="*/ 34893 w 44846"/>
                  <a:gd name="connsiteY5" fmla="*/ 24029 h 47074"/>
                  <a:gd name="connsiteX6" fmla="*/ 37567 w 44846"/>
                  <a:gd name="connsiteY6" fmla="*/ 32126 h 47074"/>
                  <a:gd name="connsiteX7" fmla="*/ 29749 w 44846"/>
                  <a:gd name="connsiteY7" fmla="*/ 43899 h 47074"/>
                  <a:gd name="connsiteX8" fmla="*/ 15729 w 44846"/>
                  <a:gd name="connsiteY8" fmla="*/ 47075 h 47074"/>
                  <a:gd name="connsiteX9" fmla="*/ 0 w 44846"/>
                  <a:gd name="connsiteY9" fmla="*/ 44623 h 47074"/>
                  <a:gd name="connsiteX10" fmla="*/ 3045 w 44846"/>
                  <a:gd name="connsiteY10" fmla="*/ 34057 h 47074"/>
                  <a:gd name="connsiteX11" fmla="*/ 16564 w 44846"/>
                  <a:gd name="connsiteY11" fmla="*/ 38050 h 47074"/>
                  <a:gd name="connsiteX12" fmla="*/ 20074 w 44846"/>
                  <a:gd name="connsiteY12" fmla="*/ 36843 h 47074"/>
                  <a:gd name="connsiteX13" fmla="*/ 21838 w 44846"/>
                  <a:gd name="connsiteY13" fmla="*/ 33779 h 47074"/>
                  <a:gd name="connsiteX14" fmla="*/ 19183 w 44846"/>
                  <a:gd name="connsiteY14" fmla="*/ 27966 h 47074"/>
                  <a:gd name="connsiteX15" fmla="*/ 13723 w 44846"/>
                  <a:gd name="connsiteY15" fmla="*/ 21968 h 47074"/>
                  <a:gd name="connsiteX16" fmla="*/ 11216 w 44846"/>
                  <a:gd name="connsiteY16" fmla="*/ 13965 h 47074"/>
                  <a:gd name="connsiteX17" fmla="*/ 19164 w 44846"/>
                  <a:gd name="connsiteY17" fmla="*/ 2878 h 47074"/>
                  <a:gd name="connsiteX18" fmla="*/ 32757 w 44846"/>
                  <a:gd name="connsiteY18" fmla="*/ 0 h 47074"/>
                  <a:gd name="connsiteX19" fmla="*/ 44846 w 44846"/>
                  <a:gd name="connsiteY19" fmla="*/ 1374 h 4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846" h="47074">
                    <a:moveTo>
                      <a:pt x="44846" y="1374"/>
                    </a:moveTo>
                    <a:lnTo>
                      <a:pt x="42079" y="11086"/>
                    </a:lnTo>
                    <a:cubicBezTo>
                      <a:pt x="38477" y="9749"/>
                      <a:pt x="35283" y="9025"/>
                      <a:pt x="32479" y="9025"/>
                    </a:cubicBezTo>
                    <a:cubicBezTo>
                      <a:pt x="28412" y="9025"/>
                      <a:pt x="26221" y="10436"/>
                      <a:pt x="25961" y="13166"/>
                    </a:cubicBezTo>
                    <a:cubicBezTo>
                      <a:pt x="25849" y="14447"/>
                      <a:pt x="26834" y="16100"/>
                      <a:pt x="28951" y="18180"/>
                    </a:cubicBezTo>
                    <a:cubicBezTo>
                      <a:pt x="32367" y="21430"/>
                      <a:pt x="34354" y="23379"/>
                      <a:pt x="34893" y="24029"/>
                    </a:cubicBezTo>
                    <a:cubicBezTo>
                      <a:pt x="36973" y="26685"/>
                      <a:pt x="37864" y="29378"/>
                      <a:pt x="37567" y="32126"/>
                    </a:cubicBezTo>
                    <a:cubicBezTo>
                      <a:pt x="37084" y="37400"/>
                      <a:pt x="34447" y="41281"/>
                      <a:pt x="29749" y="43899"/>
                    </a:cubicBezTo>
                    <a:cubicBezTo>
                      <a:pt x="25924" y="46016"/>
                      <a:pt x="21244" y="47075"/>
                      <a:pt x="15729" y="47075"/>
                    </a:cubicBezTo>
                    <a:cubicBezTo>
                      <a:pt x="11458" y="47075"/>
                      <a:pt x="6202" y="46258"/>
                      <a:pt x="0" y="44623"/>
                    </a:cubicBezTo>
                    <a:lnTo>
                      <a:pt x="3045" y="34057"/>
                    </a:lnTo>
                    <a:cubicBezTo>
                      <a:pt x="8765" y="36731"/>
                      <a:pt x="13277" y="38050"/>
                      <a:pt x="16564" y="38050"/>
                    </a:cubicBezTo>
                    <a:cubicBezTo>
                      <a:pt x="17827" y="38050"/>
                      <a:pt x="19016" y="37641"/>
                      <a:pt x="20074" y="36843"/>
                    </a:cubicBezTo>
                    <a:cubicBezTo>
                      <a:pt x="21133" y="36063"/>
                      <a:pt x="21727" y="35060"/>
                      <a:pt x="21838" y="33779"/>
                    </a:cubicBezTo>
                    <a:cubicBezTo>
                      <a:pt x="21987" y="32126"/>
                      <a:pt x="21114" y="30195"/>
                      <a:pt x="19183" y="27966"/>
                    </a:cubicBezTo>
                    <a:cubicBezTo>
                      <a:pt x="17363" y="25998"/>
                      <a:pt x="15524" y="23974"/>
                      <a:pt x="13723" y="21968"/>
                    </a:cubicBezTo>
                    <a:cubicBezTo>
                      <a:pt x="11792" y="19368"/>
                      <a:pt x="10956" y="16676"/>
                      <a:pt x="11216" y="13965"/>
                    </a:cubicBezTo>
                    <a:cubicBezTo>
                      <a:pt x="11699" y="8988"/>
                      <a:pt x="14336" y="5292"/>
                      <a:pt x="19164" y="2878"/>
                    </a:cubicBezTo>
                    <a:cubicBezTo>
                      <a:pt x="22934" y="947"/>
                      <a:pt x="27428" y="0"/>
                      <a:pt x="32757" y="0"/>
                    </a:cubicBezTo>
                    <a:cubicBezTo>
                      <a:pt x="33556" y="0"/>
                      <a:pt x="37567" y="427"/>
                      <a:pt x="44846" y="1374"/>
                    </a:cubicBezTo>
                  </a:path>
                </a:pathLst>
              </a:custGeom>
              <a:solidFill>
                <a:srgbClr val="666666"/>
              </a:solidFill>
              <a:ln w="185" cap="flat">
                <a:noFill/>
                <a:prstDash val="solid"/>
                <a:miter/>
              </a:ln>
            </p:spPr>
            <p:txBody>
              <a:bodyPr rtlCol="0" anchor="ctr"/>
              <a:lstStyle/>
              <a:p>
                <a:endParaRPr lang="ja-JP" altLang="en-US"/>
              </a:p>
            </p:txBody>
          </p:sp>
          <p:sp>
            <p:nvSpPr>
              <p:cNvPr id="101" name="Freeform: Shape 100">
                <a:extLst>
                  <a:ext uri="{FF2B5EF4-FFF2-40B4-BE49-F238E27FC236}">
                    <a16:creationId xmlns:a16="http://schemas.microsoft.com/office/drawing/2014/main" id="{26A9F0A3-DC77-469F-AF12-DA383A45497E}"/>
                  </a:ext>
                </a:extLst>
              </p:cNvPr>
              <p:cNvSpPr/>
              <p:nvPr/>
            </p:nvSpPr>
            <p:spPr>
              <a:xfrm>
                <a:off x="7143981" y="476214"/>
                <a:ext cx="53388" cy="75375"/>
              </a:xfrm>
              <a:custGeom>
                <a:avLst/>
                <a:gdLst>
                  <a:gd name="connsiteX0" fmla="*/ 53389 w 53388"/>
                  <a:gd name="connsiteY0" fmla="*/ 1931 h 75375"/>
                  <a:gd name="connsiteX1" fmla="*/ 50677 w 53388"/>
                  <a:gd name="connsiteY1" fmla="*/ 11495 h 75375"/>
                  <a:gd name="connsiteX2" fmla="*/ 40761 w 53388"/>
                  <a:gd name="connsiteY2" fmla="*/ 8932 h 75375"/>
                  <a:gd name="connsiteX3" fmla="*/ 34206 w 53388"/>
                  <a:gd name="connsiteY3" fmla="*/ 12405 h 75375"/>
                  <a:gd name="connsiteX4" fmla="*/ 31606 w 53388"/>
                  <a:gd name="connsiteY4" fmla="*/ 20037 h 75375"/>
                  <a:gd name="connsiteX5" fmla="*/ 43082 w 53388"/>
                  <a:gd name="connsiteY5" fmla="*/ 20037 h 75375"/>
                  <a:gd name="connsiteX6" fmla="*/ 40408 w 53388"/>
                  <a:gd name="connsiteY6" fmla="*/ 29006 h 75375"/>
                  <a:gd name="connsiteX7" fmla="*/ 29118 w 53388"/>
                  <a:gd name="connsiteY7" fmla="*/ 29006 h 75375"/>
                  <a:gd name="connsiteX8" fmla="*/ 15673 w 53388"/>
                  <a:gd name="connsiteY8" fmla="*/ 75375 h 75375"/>
                  <a:gd name="connsiteX9" fmla="*/ 0 w 53388"/>
                  <a:gd name="connsiteY9" fmla="*/ 75375 h 75375"/>
                  <a:gd name="connsiteX10" fmla="*/ 16100 w 53388"/>
                  <a:gd name="connsiteY10" fmla="*/ 20037 h 75375"/>
                  <a:gd name="connsiteX11" fmla="*/ 26091 w 53388"/>
                  <a:gd name="connsiteY11" fmla="*/ 5460 h 75375"/>
                  <a:gd name="connsiteX12" fmla="*/ 42302 w 53388"/>
                  <a:gd name="connsiteY12" fmla="*/ 0 h 75375"/>
                  <a:gd name="connsiteX13" fmla="*/ 53389 w 53388"/>
                  <a:gd name="connsiteY13" fmla="*/ 1931 h 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8" h="75375">
                    <a:moveTo>
                      <a:pt x="53389" y="1931"/>
                    </a:moveTo>
                    <a:lnTo>
                      <a:pt x="50677" y="11495"/>
                    </a:lnTo>
                    <a:cubicBezTo>
                      <a:pt x="47093" y="9805"/>
                      <a:pt x="43788" y="8932"/>
                      <a:pt x="40761" y="8932"/>
                    </a:cubicBezTo>
                    <a:cubicBezTo>
                      <a:pt x="37808" y="8932"/>
                      <a:pt x="35636" y="10102"/>
                      <a:pt x="34206" y="12405"/>
                    </a:cubicBezTo>
                    <a:cubicBezTo>
                      <a:pt x="33537" y="13519"/>
                      <a:pt x="32702" y="16026"/>
                      <a:pt x="31606" y="20037"/>
                    </a:cubicBezTo>
                    <a:lnTo>
                      <a:pt x="43082" y="20037"/>
                    </a:lnTo>
                    <a:lnTo>
                      <a:pt x="40408" y="29006"/>
                    </a:lnTo>
                    <a:lnTo>
                      <a:pt x="29118" y="29006"/>
                    </a:lnTo>
                    <a:lnTo>
                      <a:pt x="15673" y="75375"/>
                    </a:lnTo>
                    <a:lnTo>
                      <a:pt x="0" y="75375"/>
                    </a:lnTo>
                    <a:lnTo>
                      <a:pt x="16100" y="20037"/>
                    </a:lnTo>
                    <a:cubicBezTo>
                      <a:pt x="18254" y="13872"/>
                      <a:pt x="21597" y="9006"/>
                      <a:pt x="26091" y="5460"/>
                    </a:cubicBezTo>
                    <a:cubicBezTo>
                      <a:pt x="30770" y="1820"/>
                      <a:pt x="36174" y="0"/>
                      <a:pt x="42302" y="0"/>
                    </a:cubicBezTo>
                    <a:cubicBezTo>
                      <a:pt x="46276" y="19"/>
                      <a:pt x="49972" y="669"/>
                      <a:pt x="53389" y="1931"/>
                    </a:cubicBezTo>
                  </a:path>
                </a:pathLst>
              </a:custGeom>
              <a:solidFill>
                <a:srgbClr val="666666"/>
              </a:solidFill>
              <a:ln w="185" cap="flat">
                <a:noFill/>
                <a:prstDash val="solid"/>
                <a:miter/>
              </a:ln>
            </p:spPr>
            <p:txBody>
              <a:bodyPr rtlCol="0" anchor="ctr"/>
              <a:lstStyle/>
              <a:p>
                <a:endParaRPr lang="ja-JP" altLang="en-US"/>
              </a:p>
            </p:txBody>
          </p:sp>
          <p:sp>
            <p:nvSpPr>
              <p:cNvPr id="102" name="Freeform: Shape 101">
                <a:extLst>
                  <a:ext uri="{FF2B5EF4-FFF2-40B4-BE49-F238E27FC236}">
                    <a16:creationId xmlns:a16="http://schemas.microsoft.com/office/drawing/2014/main" id="{E0618BAA-B82B-432E-BC3F-0238BBD778DF}"/>
                  </a:ext>
                </a:extLst>
              </p:cNvPr>
              <p:cNvSpPr/>
              <p:nvPr/>
            </p:nvSpPr>
            <p:spPr>
              <a:xfrm>
                <a:off x="7184668" y="495266"/>
                <a:ext cx="51356" cy="47130"/>
              </a:xfrm>
              <a:custGeom>
                <a:avLst/>
                <a:gdLst>
                  <a:gd name="connsiteX0" fmla="*/ 31328 w 51356"/>
                  <a:gd name="connsiteY0" fmla="*/ 30417 h 47130"/>
                  <a:gd name="connsiteX1" fmla="*/ 21170 w 51356"/>
                  <a:gd name="connsiteY1" fmla="*/ 37585 h 47130"/>
                  <a:gd name="connsiteX2" fmla="*/ 16751 w 51356"/>
                  <a:gd name="connsiteY2" fmla="*/ 34874 h 47130"/>
                  <a:gd name="connsiteX3" fmla="*/ 15952 w 51356"/>
                  <a:gd name="connsiteY3" fmla="*/ 29285 h 47130"/>
                  <a:gd name="connsiteX4" fmla="*/ 20000 w 51356"/>
                  <a:gd name="connsiteY4" fmla="*/ 16657 h 47130"/>
                  <a:gd name="connsiteX5" fmla="*/ 30177 w 51356"/>
                  <a:gd name="connsiteY5" fmla="*/ 9545 h 47130"/>
                  <a:gd name="connsiteX6" fmla="*/ 34652 w 51356"/>
                  <a:gd name="connsiteY6" fmla="*/ 12200 h 47130"/>
                  <a:gd name="connsiteX7" fmla="*/ 35413 w 51356"/>
                  <a:gd name="connsiteY7" fmla="*/ 17883 h 47130"/>
                  <a:gd name="connsiteX8" fmla="*/ 31328 w 51356"/>
                  <a:gd name="connsiteY8" fmla="*/ 30417 h 47130"/>
                  <a:gd name="connsiteX9" fmla="*/ 46592 w 51356"/>
                  <a:gd name="connsiteY9" fmla="*/ 3621 h 47130"/>
                  <a:gd name="connsiteX10" fmla="*/ 34281 w 51356"/>
                  <a:gd name="connsiteY10" fmla="*/ 0 h 47130"/>
                  <a:gd name="connsiteX11" fmla="*/ 11570 w 51356"/>
                  <a:gd name="connsiteY11" fmla="*/ 9619 h 47130"/>
                  <a:gd name="connsiteX12" fmla="*/ 75 w 51356"/>
                  <a:gd name="connsiteY12" fmla="*/ 32033 h 47130"/>
                  <a:gd name="connsiteX13" fmla="*/ 4773 w 51356"/>
                  <a:gd name="connsiteY13" fmla="*/ 43472 h 47130"/>
                  <a:gd name="connsiteX14" fmla="*/ 17048 w 51356"/>
                  <a:gd name="connsiteY14" fmla="*/ 47130 h 47130"/>
                  <a:gd name="connsiteX15" fmla="*/ 39685 w 51356"/>
                  <a:gd name="connsiteY15" fmla="*/ 37344 h 47130"/>
                  <a:gd name="connsiteX16" fmla="*/ 51272 w 51356"/>
                  <a:gd name="connsiteY16" fmla="*/ 15042 h 47130"/>
                  <a:gd name="connsiteX17" fmla="*/ 46592 w 51356"/>
                  <a:gd name="connsiteY17" fmla="*/ 3621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6" h="47130">
                    <a:moveTo>
                      <a:pt x="31328" y="30417"/>
                    </a:moveTo>
                    <a:cubicBezTo>
                      <a:pt x="28487" y="35190"/>
                      <a:pt x="25107" y="37585"/>
                      <a:pt x="21170" y="37585"/>
                    </a:cubicBezTo>
                    <a:cubicBezTo>
                      <a:pt x="19146" y="37585"/>
                      <a:pt x="17661" y="36676"/>
                      <a:pt x="16751" y="34874"/>
                    </a:cubicBezTo>
                    <a:cubicBezTo>
                      <a:pt x="15989" y="33389"/>
                      <a:pt x="15729" y="31513"/>
                      <a:pt x="15952" y="29285"/>
                    </a:cubicBezTo>
                    <a:cubicBezTo>
                      <a:pt x="16361" y="24754"/>
                      <a:pt x="17716" y="20575"/>
                      <a:pt x="20000" y="16657"/>
                    </a:cubicBezTo>
                    <a:cubicBezTo>
                      <a:pt x="22804" y="11922"/>
                      <a:pt x="26184" y="9545"/>
                      <a:pt x="30177" y="9545"/>
                    </a:cubicBezTo>
                    <a:cubicBezTo>
                      <a:pt x="32257" y="9545"/>
                      <a:pt x="33761" y="10399"/>
                      <a:pt x="34652" y="12200"/>
                    </a:cubicBezTo>
                    <a:cubicBezTo>
                      <a:pt x="35395" y="13667"/>
                      <a:pt x="35636" y="15543"/>
                      <a:pt x="35413" y="17883"/>
                    </a:cubicBezTo>
                    <a:cubicBezTo>
                      <a:pt x="34986" y="22284"/>
                      <a:pt x="33631" y="26481"/>
                      <a:pt x="31328" y="30417"/>
                    </a:cubicBezTo>
                    <a:moveTo>
                      <a:pt x="46592" y="3621"/>
                    </a:moveTo>
                    <a:cubicBezTo>
                      <a:pt x="43417" y="1188"/>
                      <a:pt x="39313" y="0"/>
                      <a:pt x="34281" y="0"/>
                    </a:cubicBezTo>
                    <a:cubicBezTo>
                      <a:pt x="26017" y="0"/>
                      <a:pt x="18441" y="3194"/>
                      <a:pt x="11570" y="9619"/>
                    </a:cubicBezTo>
                    <a:cubicBezTo>
                      <a:pt x="4717" y="16026"/>
                      <a:pt x="892" y="23509"/>
                      <a:pt x="75" y="32033"/>
                    </a:cubicBezTo>
                    <a:cubicBezTo>
                      <a:pt x="-371" y="36936"/>
                      <a:pt x="1171" y="40724"/>
                      <a:pt x="4773" y="43472"/>
                    </a:cubicBezTo>
                    <a:cubicBezTo>
                      <a:pt x="7949" y="45886"/>
                      <a:pt x="12052" y="47130"/>
                      <a:pt x="17048" y="47130"/>
                    </a:cubicBezTo>
                    <a:cubicBezTo>
                      <a:pt x="25219" y="47130"/>
                      <a:pt x="32795" y="43844"/>
                      <a:pt x="39685" y="37344"/>
                    </a:cubicBezTo>
                    <a:cubicBezTo>
                      <a:pt x="46611" y="30826"/>
                      <a:pt x="50474" y="23417"/>
                      <a:pt x="51272" y="15042"/>
                    </a:cubicBezTo>
                    <a:cubicBezTo>
                      <a:pt x="51755" y="10176"/>
                      <a:pt x="50158" y="6388"/>
                      <a:pt x="46592" y="3621"/>
                    </a:cubicBezTo>
                  </a:path>
                </a:pathLst>
              </a:custGeom>
              <a:solidFill>
                <a:srgbClr val="666666"/>
              </a:solidFill>
              <a:ln w="185" cap="flat">
                <a:noFill/>
                <a:prstDash val="solid"/>
                <a:miter/>
              </a:ln>
            </p:spPr>
            <p:txBody>
              <a:bodyPr rtlCol="0" anchor="ctr"/>
              <a:lstStyle/>
              <a:p>
                <a:endParaRPr lang="ja-JP" altLang="en-US"/>
              </a:p>
            </p:txBody>
          </p:sp>
          <p:sp>
            <p:nvSpPr>
              <p:cNvPr id="103" name="Freeform: Shape 102">
                <a:extLst>
                  <a:ext uri="{FF2B5EF4-FFF2-40B4-BE49-F238E27FC236}">
                    <a16:creationId xmlns:a16="http://schemas.microsoft.com/office/drawing/2014/main" id="{8F925E08-E0BF-4008-90B6-FAB6CEE87DD9}"/>
                  </a:ext>
                </a:extLst>
              </p:cNvPr>
              <p:cNvSpPr/>
              <p:nvPr/>
            </p:nvSpPr>
            <p:spPr>
              <a:xfrm>
                <a:off x="7236924" y="495248"/>
                <a:ext cx="48634" cy="46071"/>
              </a:xfrm>
              <a:custGeom>
                <a:avLst/>
                <a:gdLst>
                  <a:gd name="connsiteX0" fmla="*/ 48635 w 48634"/>
                  <a:gd name="connsiteY0" fmla="*/ 520 h 46071"/>
                  <a:gd name="connsiteX1" fmla="*/ 44234 w 48634"/>
                  <a:gd name="connsiteY1" fmla="*/ 14856 h 46071"/>
                  <a:gd name="connsiteX2" fmla="*/ 39108 w 48634"/>
                  <a:gd name="connsiteY2" fmla="*/ 13816 h 46071"/>
                  <a:gd name="connsiteX3" fmla="*/ 27799 w 48634"/>
                  <a:gd name="connsiteY3" fmla="*/ 20984 h 46071"/>
                  <a:gd name="connsiteX4" fmla="*/ 19666 w 48634"/>
                  <a:gd name="connsiteY4" fmla="*/ 32033 h 46071"/>
                  <a:gd name="connsiteX5" fmla="*/ 15580 w 48634"/>
                  <a:gd name="connsiteY5" fmla="*/ 46072 h 46071"/>
                  <a:gd name="connsiteX6" fmla="*/ 0 w 48634"/>
                  <a:gd name="connsiteY6" fmla="*/ 46072 h 46071"/>
                  <a:gd name="connsiteX7" fmla="*/ 13426 w 48634"/>
                  <a:gd name="connsiteY7" fmla="*/ 111 h 46071"/>
                  <a:gd name="connsiteX8" fmla="*/ 28858 w 48634"/>
                  <a:gd name="connsiteY8" fmla="*/ 111 h 46071"/>
                  <a:gd name="connsiteX9" fmla="*/ 22024 w 48634"/>
                  <a:gd name="connsiteY9" fmla="*/ 20074 h 46071"/>
                  <a:gd name="connsiteX10" fmla="*/ 22990 w 48634"/>
                  <a:gd name="connsiteY10" fmla="*/ 20074 h 46071"/>
                  <a:gd name="connsiteX11" fmla="*/ 32275 w 48634"/>
                  <a:gd name="connsiteY11" fmla="*/ 7131 h 46071"/>
                  <a:gd name="connsiteX12" fmla="*/ 45385 w 48634"/>
                  <a:gd name="connsiteY12" fmla="*/ 0 h 46071"/>
                  <a:gd name="connsiteX13" fmla="*/ 48635 w 48634"/>
                  <a:gd name="connsiteY13" fmla="*/ 520 h 4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34" h="46071">
                    <a:moveTo>
                      <a:pt x="48635" y="520"/>
                    </a:moveTo>
                    <a:lnTo>
                      <a:pt x="44234" y="14856"/>
                    </a:lnTo>
                    <a:cubicBezTo>
                      <a:pt x="43231" y="13760"/>
                      <a:pt x="40315" y="13816"/>
                      <a:pt x="39108" y="13816"/>
                    </a:cubicBezTo>
                    <a:cubicBezTo>
                      <a:pt x="36416" y="13816"/>
                      <a:pt x="32646" y="16193"/>
                      <a:pt x="27799" y="20984"/>
                    </a:cubicBezTo>
                    <a:cubicBezTo>
                      <a:pt x="23194" y="25534"/>
                      <a:pt x="20464" y="29248"/>
                      <a:pt x="19666" y="32033"/>
                    </a:cubicBezTo>
                    <a:lnTo>
                      <a:pt x="15580" y="46072"/>
                    </a:lnTo>
                    <a:lnTo>
                      <a:pt x="0" y="46072"/>
                    </a:lnTo>
                    <a:lnTo>
                      <a:pt x="13426" y="111"/>
                    </a:lnTo>
                    <a:lnTo>
                      <a:pt x="28858" y="111"/>
                    </a:lnTo>
                    <a:lnTo>
                      <a:pt x="22024" y="20074"/>
                    </a:lnTo>
                    <a:lnTo>
                      <a:pt x="22990" y="20074"/>
                    </a:lnTo>
                    <a:cubicBezTo>
                      <a:pt x="25589" y="15134"/>
                      <a:pt x="28709" y="10863"/>
                      <a:pt x="32275" y="7131"/>
                    </a:cubicBezTo>
                    <a:cubicBezTo>
                      <a:pt x="36917" y="2358"/>
                      <a:pt x="41300" y="0"/>
                      <a:pt x="45385" y="0"/>
                    </a:cubicBezTo>
                    <a:cubicBezTo>
                      <a:pt x="46908" y="19"/>
                      <a:pt x="47632" y="-111"/>
                      <a:pt x="48635" y="520"/>
                    </a:cubicBezTo>
                  </a:path>
                </a:pathLst>
              </a:custGeom>
              <a:solidFill>
                <a:srgbClr val="666666"/>
              </a:solidFill>
              <a:ln w="185" cap="flat">
                <a:noFill/>
                <a:prstDash val="solid"/>
                <a:miter/>
              </a:ln>
            </p:spPr>
            <p:txBody>
              <a:bodyPr rtlCol="0" anchor="ctr"/>
              <a:lstStyle/>
              <a:p>
                <a:endParaRPr lang="ja-JP" altLang="en-US"/>
              </a:p>
            </p:txBody>
          </p:sp>
          <p:sp>
            <p:nvSpPr>
              <p:cNvPr id="104" name="Freeform: Shape 103">
                <a:extLst>
                  <a:ext uri="{FF2B5EF4-FFF2-40B4-BE49-F238E27FC236}">
                    <a16:creationId xmlns:a16="http://schemas.microsoft.com/office/drawing/2014/main" id="{76E408FF-84E5-4049-A186-93E744E35FF0}"/>
                  </a:ext>
                </a:extLst>
              </p:cNvPr>
              <p:cNvSpPr/>
              <p:nvPr/>
            </p:nvSpPr>
            <p:spPr>
              <a:xfrm>
                <a:off x="7313316" y="486854"/>
                <a:ext cx="33337" cy="55524"/>
              </a:xfrm>
              <a:custGeom>
                <a:avLst/>
                <a:gdLst>
                  <a:gd name="connsiteX0" fmla="*/ 33337 w 33337"/>
                  <a:gd name="connsiteY0" fmla="*/ 9415 h 55524"/>
                  <a:gd name="connsiteX1" fmla="*/ 30700 w 33337"/>
                  <a:gd name="connsiteY1" fmla="*/ 18366 h 55524"/>
                  <a:gd name="connsiteX2" fmla="*/ 23198 w 33337"/>
                  <a:gd name="connsiteY2" fmla="*/ 18366 h 55524"/>
                  <a:gd name="connsiteX3" fmla="*/ 19577 w 33337"/>
                  <a:gd name="connsiteY3" fmla="*/ 29656 h 55524"/>
                  <a:gd name="connsiteX4" fmla="*/ 17052 w 33337"/>
                  <a:gd name="connsiteY4" fmla="*/ 41132 h 55524"/>
                  <a:gd name="connsiteX5" fmla="*/ 20171 w 33337"/>
                  <a:gd name="connsiteY5" fmla="*/ 45552 h 55524"/>
                  <a:gd name="connsiteX6" fmla="*/ 25148 w 33337"/>
                  <a:gd name="connsiteY6" fmla="*/ 43676 h 55524"/>
                  <a:gd name="connsiteX7" fmla="*/ 22325 w 33337"/>
                  <a:gd name="connsiteY7" fmla="*/ 53500 h 55524"/>
                  <a:gd name="connsiteX8" fmla="*/ 10626 w 33337"/>
                  <a:gd name="connsiteY8" fmla="*/ 55524 h 55524"/>
                  <a:gd name="connsiteX9" fmla="*/ 2846 w 33337"/>
                  <a:gd name="connsiteY9" fmla="*/ 53296 h 55524"/>
                  <a:gd name="connsiteX10" fmla="*/ 60 w 33337"/>
                  <a:gd name="connsiteY10" fmla="*/ 45942 h 55524"/>
                  <a:gd name="connsiteX11" fmla="*/ 3254 w 33337"/>
                  <a:gd name="connsiteY11" fmla="*/ 31977 h 55524"/>
                  <a:gd name="connsiteX12" fmla="*/ 12298 w 33337"/>
                  <a:gd name="connsiteY12" fmla="*/ 2321 h 55524"/>
                  <a:gd name="connsiteX13" fmla="*/ 28546 w 33337"/>
                  <a:gd name="connsiteY13" fmla="*/ 0 h 55524"/>
                  <a:gd name="connsiteX14" fmla="*/ 25798 w 33337"/>
                  <a:gd name="connsiteY14" fmla="*/ 9396 h 55524"/>
                  <a:gd name="connsiteX15" fmla="*/ 33337 w 33337"/>
                  <a:gd name="connsiteY15" fmla="*/ 9396 h 5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 h="55524">
                    <a:moveTo>
                      <a:pt x="33337" y="9415"/>
                    </a:moveTo>
                    <a:lnTo>
                      <a:pt x="30700" y="18366"/>
                    </a:lnTo>
                    <a:lnTo>
                      <a:pt x="23198" y="18366"/>
                    </a:lnTo>
                    <a:cubicBezTo>
                      <a:pt x="21973" y="22154"/>
                      <a:pt x="20784" y="25924"/>
                      <a:pt x="19577" y="29656"/>
                    </a:cubicBezTo>
                    <a:cubicBezTo>
                      <a:pt x="18184" y="34243"/>
                      <a:pt x="17312" y="38050"/>
                      <a:pt x="17052" y="41132"/>
                    </a:cubicBezTo>
                    <a:cubicBezTo>
                      <a:pt x="16754" y="44048"/>
                      <a:pt x="17794" y="45552"/>
                      <a:pt x="20171" y="45552"/>
                    </a:cubicBezTo>
                    <a:cubicBezTo>
                      <a:pt x="21583" y="45552"/>
                      <a:pt x="23254" y="44939"/>
                      <a:pt x="25148" y="43676"/>
                    </a:cubicBezTo>
                    <a:lnTo>
                      <a:pt x="22325" y="53500"/>
                    </a:lnTo>
                    <a:cubicBezTo>
                      <a:pt x="17367" y="54837"/>
                      <a:pt x="13430" y="55524"/>
                      <a:pt x="10626" y="55524"/>
                    </a:cubicBezTo>
                    <a:cubicBezTo>
                      <a:pt x="7339" y="55524"/>
                      <a:pt x="4758" y="54781"/>
                      <a:pt x="2846" y="53296"/>
                    </a:cubicBezTo>
                    <a:cubicBezTo>
                      <a:pt x="673" y="51643"/>
                      <a:pt x="-256" y="49155"/>
                      <a:pt x="60" y="45942"/>
                    </a:cubicBezTo>
                    <a:cubicBezTo>
                      <a:pt x="394" y="42302"/>
                      <a:pt x="1471" y="37641"/>
                      <a:pt x="3254" y="31977"/>
                    </a:cubicBezTo>
                    <a:cubicBezTo>
                      <a:pt x="4740" y="27428"/>
                      <a:pt x="12298" y="2321"/>
                      <a:pt x="12298" y="2321"/>
                    </a:cubicBezTo>
                    <a:lnTo>
                      <a:pt x="28546" y="0"/>
                    </a:lnTo>
                    <a:lnTo>
                      <a:pt x="25798" y="9396"/>
                    </a:lnTo>
                    <a:lnTo>
                      <a:pt x="33337" y="9396"/>
                    </a:lnTo>
                    <a:close/>
                  </a:path>
                </a:pathLst>
              </a:custGeom>
              <a:solidFill>
                <a:srgbClr val="666666"/>
              </a:solidFill>
              <a:ln w="185" cap="flat">
                <a:noFill/>
                <a:prstDash val="solid"/>
                <a:miter/>
              </a:ln>
            </p:spPr>
            <p:txBody>
              <a:bodyPr rtlCol="0" anchor="ctr"/>
              <a:lstStyle/>
              <a:p>
                <a:endParaRPr lang="ja-JP" altLang="en-US"/>
              </a:p>
            </p:txBody>
          </p:sp>
          <p:sp>
            <p:nvSpPr>
              <p:cNvPr id="105" name="Freeform: Shape 104">
                <a:extLst>
                  <a:ext uri="{FF2B5EF4-FFF2-40B4-BE49-F238E27FC236}">
                    <a16:creationId xmlns:a16="http://schemas.microsoft.com/office/drawing/2014/main" id="{514BEAA2-231A-47B7-AE3F-2DADC3AF1384}"/>
                  </a:ext>
                </a:extLst>
              </p:cNvPr>
              <p:cNvSpPr/>
              <p:nvPr/>
            </p:nvSpPr>
            <p:spPr>
              <a:xfrm>
                <a:off x="7401806" y="495266"/>
                <a:ext cx="45232" cy="47130"/>
              </a:xfrm>
              <a:custGeom>
                <a:avLst/>
                <a:gdLst>
                  <a:gd name="connsiteX0" fmla="*/ 17697 w 45232"/>
                  <a:gd name="connsiteY0" fmla="*/ 21745 h 47130"/>
                  <a:gd name="connsiteX1" fmla="*/ 21355 w 45232"/>
                  <a:gd name="connsiteY1" fmla="*/ 14299 h 47130"/>
                  <a:gd name="connsiteX2" fmla="*/ 27985 w 45232"/>
                  <a:gd name="connsiteY2" fmla="*/ 10065 h 47130"/>
                  <a:gd name="connsiteX3" fmla="*/ 30882 w 45232"/>
                  <a:gd name="connsiteY3" fmla="*/ 13426 h 47130"/>
                  <a:gd name="connsiteX4" fmla="*/ 17697 w 45232"/>
                  <a:gd name="connsiteY4" fmla="*/ 21745 h 47130"/>
                  <a:gd name="connsiteX5" fmla="*/ 23064 w 45232"/>
                  <a:gd name="connsiteY5" fmla="*/ 37585 h 47130"/>
                  <a:gd name="connsiteX6" fmla="*/ 15766 w 45232"/>
                  <a:gd name="connsiteY6" fmla="*/ 30752 h 47130"/>
                  <a:gd name="connsiteX7" fmla="*/ 34224 w 45232"/>
                  <a:gd name="connsiteY7" fmla="*/ 25366 h 47130"/>
                  <a:gd name="connsiteX8" fmla="*/ 45181 w 45232"/>
                  <a:gd name="connsiteY8" fmla="*/ 10102 h 47130"/>
                  <a:gd name="connsiteX9" fmla="*/ 42209 w 45232"/>
                  <a:gd name="connsiteY9" fmla="*/ 2563 h 47130"/>
                  <a:gd name="connsiteX10" fmla="*/ 34280 w 45232"/>
                  <a:gd name="connsiteY10" fmla="*/ 0 h 47130"/>
                  <a:gd name="connsiteX11" fmla="*/ 11569 w 45232"/>
                  <a:gd name="connsiteY11" fmla="*/ 9619 h 47130"/>
                  <a:gd name="connsiteX12" fmla="*/ 74 w 45232"/>
                  <a:gd name="connsiteY12" fmla="*/ 32033 h 47130"/>
                  <a:gd name="connsiteX13" fmla="*/ 4810 w 45232"/>
                  <a:gd name="connsiteY13" fmla="*/ 43472 h 47130"/>
                  <a:gd name="connsiteX14" fmla="*/ 17029 w 45232"/>
                  <a:gd name="connsiteY14" fmla="*/ 47130 h 47130"/>
                  <a:gd name="connsiteX15" fmla="*/ 40482 w 45232"/>
                  <a:gd name="connsiteY15" fmla="*/ 42172 h 47130"/>
                  <a:gd name="connsiteX16" fmla="*/ 43713 w 45232"/>
                  <a:gd name="connsiteY16" fmla="*/ 30993 h 47130"/>
                  <a:gd name="connsiteX17" fmla="*/ 23064 w 45232"/>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2" h="47130">
                    <a:moveTo>
                      <a:pt x="17697" y="21745"/>
                    </a:moveTo>
                    <a:cubicBezTo>
                      <a:pt x="18403" y="19071"/>
                      <a:pt x="19628" y="16620"/>
                      <a:pt x="21355" y="14299"/>
                    </a:cubicBezTo>
                    <a:cubicBezTo>
                      <a:pt x="23491" y="11495"/>
                      <a:pt x="25664" y="10065"/>
                      <a:pt x="27985" y="10065"/>
                    </a:cubicBezTo>
                    <a:cubicBezTo>
                      <a:pt x="30157" y="10065"/>
                      <a:pt x="31123" y="11161"/>
                      <a:pt x="30882" y="13426"/>
                    </a:cubicBezTo>
                    <a:cubicBezTo>
                      <a:pt x="30399" y="18997"/>
                      <a:pt x="25961" y="21745"/>
                      <a:pt x="17697" y="21745"/>
                    </a:cubicBezTo>
                    <a:moveTo>
                      <a:pt x="23064" y="37585"/>
                    </a:moveTo>
                    <a:cubicBezTo>
                      <a:pt x="17846" y="37585"/>
                      <a:pt x="15413" y="35301"/>
                      <a:pt x="15766" y="30752"/>
                    </a:cubicBezTo>
                    <a:cubicBezTo>
                      <a:pt x="22117" y="30752"/>
                      <a:pt x="28263" y="28950"/>
                      <a:pt x="34224" y="25366"/>
                    </a:cubicBezTo>
                    <a:cubicBezTo>
                      <a:pt x="40947" y="21244"/>
                      <a:pt x="44623" y="16174"/>
                      <a:pt x="45181" y="10102"/>
                    </a:cubicBezTo>
                    <a:cubicBezTo>
                      <a:pt x="45478" y="6927"/>
                      <a:pt x="44512" y="4457"/>
                      <a:pt x="42209" y="2563"/>
                    </a:cubicBezTo>
                    <a:cubicBezTo>
                      <a:pt x="40092" y="836"/>
                      <a:pt x="37418" y="0"/>
                      <a:pt x="34280" y="0"/>
                    </a:cubicBezTo>
                    <a:cubicBezTo>
                      <a:pt x="25998" y="0"/>
                      <a:pt x="18440" y="3194"/>
                      <a:pt x="11569" y="9619"/>
                    </a:cubicBezTo>
                    <a:cubicBezTo>
                      <a:pt x="4754" y="16026"/>
                      <a:pt x="891" y="23509"/>
                      <a:pt x="74" y="32033"/>
                    </a:cubicBezTo>
                    <a:cubicBezTo>
                      <a:pt x="-371" y="36936"/>
                      <a:pt x="1188" y="40724"/>
                      <a:pt x="4810" y="43472"/>
                    </a:cubicBezTo>
                    <a:cubicBezTo>
                      <a:pt x="7929" y="45886"/>
                      <a:pt x="12033" y="47130"/>
                      <a:pt x="17029" y="47130"/>
                    </a:cubicBezTo>
                    <a:cubicBezTo>
                      <a:pt x="23305" y="47130"/>
                      <a:pt x="31123" y="45459"/>
                      <a:pt x="40482" y="42172"/>
                    </a:cubicBezTo>
                    <a:lnTo>
                      <a:pt x="43713" y="30993"/>
                    </a:lnTo>
                    <a:cubicBezTo>
                      <a:pt x="35561" y="35376"/>
                      <a:pt x="28690" y="37585"/>
                      <a:pt x="23064" y="37585"/>
                    </a:cubicBezTo>
                  </a:path>
                </a:pathLst>
              </a:custGeom>
              <a:solidFill>
                <a:srgbClr val="666666"/>
              </a:solidFill>
              <a:ln w="185" cap="flat">
                <a:noFill/>
                <a:prstDash val="solid"/>
                <a:miter/>
              </a:ln>
            </p:spPr>
            <p:txBody>
              <a:bodyPr rtlCol="0" anchor="ctr"/>
              <a:lstStyle/>
              <a:p>
                <a:endParaRPr lang="ja-JP" altLang="en-US"/>
              </a:p>
            </p:txBody>
          </p:sp>
          <p:sp>
            <p:nvSpPr>
              <p:cNvPr id="106" name="Freeform: Shape 105">
                <a:extLst>
                  <a:ext uri="{FF2B5EF4-FFF2-40B4-BE49-F238E27FC236}">
                    <a16:creationId xmlns:a16="http://schemas.microsoft.com/office/drawing/2014/main" id="{765F5966-B82E-4287-97BC-DBDAFF8833E2}"/>
                  </a:ext>
                </a:extLst>
              </p:cNvPr>
              <p:cNvSpPr/>
              <p:nvPr/>
            </p:nvSpPr>
            <p:spPr>
              <a:xfrm>
                <a:off x="7552714" y="495266"/>
                <a:ext cx="45273" cy="47130"/>
              </a:xfrm>
              <a:custGeom>
                <a:avLst/>
                <a:gdLst>
                  <a:gd name="connsiteX0" fmla="*/ 17707 w 45273"/>
                  <a:gd name="connsiteY0" fmla="*/ 21745 h 47130"/>
                  <a:gd name="connsiteX1" fmla="*/ 21347 w 45273"/>
                  <a:gd name="connsiteY1" fmla="*/ 14299 h 47130"/>
                  <a:gd name="connsiteX2" fmla="*/ 27976 w 45273"/>
                  <a:gd name="connsiteY2" fmla="*/ 10065 h 47130"/>
                  <a:gd name="connsiteX3" fmla="*/ 30910 w 45273"/>
                  <a:gd name="connsiteY3" fmla="*/ 13426 h 47130"/>
                  <a:gd name="connsiteX4" fmla="*/ 17707 w 45273"/>
                  <a:gd name="connsiteY4" fmla="*/ 21745 h 47130"/>
                  <a:gd name="connsiteX5" fmla="*/ 23055 w 45273"/>
                  <a:gd name="connsiteY5" fmla="*/ 37585 h 47130"/>
                  <a:gd name="connsiteX6" fmla="*/ 15794 w 45273"/>
                  <a:gd name="connsiteY6" fmla="*/ 30752 h 47130"/>
                  <a:gd name="connsiteX7" fmla="*/ 34234 w 45273"/>
                  <a:gd name="connsiteY7" fmla="*/ 25366 h 47130"/>
                  <a:gd name="connsiteX8" fmla="*/ 45228 w 45273"/>
                  <a:gd name="connsiteY8" fmla="*/ 10102 h 47130"/>
                  <a:gd name="connsiteX9" fmla="*/ 42219 w 45273"/>
                  <a:gd name="connsiteY9" fmla="*/ 2563 h 47130"/>
                  <a:gd name="connsiteX10" fmla="*/ 34327 w 45273"/>
                  <a:gd name="connsiteY10" fmla="*/ 0 h 47130"/>
                  <a:gd name="connsiteX11" fmla="*/ 11598 w 45273"/>
                  <a:gd name="connsiteY11" fmla="*/ 9619 h 47130"/>
                  <a:gd name="connsiteX12" fmla="*/ 84 w 45273"/>
                  <a:gd name="connsiteY12" fmla="*/ 32033 h 47130"/>
                  <a:gd name="connsiteX13" fmla="*/ 4782 w 45273"/>
                  <a:gd name="connsiteY13" fmla="*/ 43472 h 47130"/>
                  <a:gd name="connsiteX14" fmla="*/ 17057 w 45273"/>
                  <a:gd name="connsiteY14" fmla="*/ 47130 h 47130"/>
                  <a:gd name="connsiteX15" fmla="*/ 40474 w 45273"/>
                  <a:gd name="connsiteY15" fmla="*/ 42172 h 47130"/>
                  <a:gd name="connsiteX16" fmla="*/ 43724 w 45273"/>
                  <a:gd name="connsiteY16" fmla="*/ 30993 h 47130"/>
                  <a:gd name="connsiteX17" fmla="*/ 23055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707" y="21745"/>
                    </a:moveTo>
                    <a:cubicBezTo>
                      <a:pt x="18376" y="19071"/>
                      <a:pt x="19601" y="16620"/>
                      <a:pt x="21347" y="14299"/>
                    </a:cubicBezTo>
                    <a:cubicBezTo>
                      <a:pt x="23464" y="11495"/>
                      <a:pt x="25655" y="10065"/>
                      <a:pt x="27976" y="10065"/>
                    </a:cubicBezTo>
                    <a:cubicBezTo>
                      <a:pt x="30130" y="10065"/>
                      <a:pt x="31152" y="11161"/>
                      <a:pt x="30910" y="13426"/>
                    </a:cubicBezTo>
                    <a:cubicBezTo>
                      <a:pt x="30353" y="18997"/>
                      <a:pt x="25934" y="21745"/>
                      <a:pt x="17707" y="21745"/>
                    </a:cubicBezTo>
                    <a:moveTo>
                      <a:pt x="23055" y="37585"/>
                    </a:moveTo>
                    <a:cubicBezTo>
                      <a:pt x="17856" y="37585"/>
                      <a:pt x="15404" y="35301"/>
                      <a:pt x="15794" y="30752"/>
                    </a:cubicBezTo>
                    <a:cubicBezTo>
                      <a:pt x="22145" y="30752"/>
                      <a:pt x="28292" y="28950"/>
                      <a:pt x="34234" y="25366"/>
                    </a:cubicBezTo>
                    <a:cubicBezTo>
                      <a:pt x="40957" y="21244"/>
                      <a:pt x="44633" y="16174"/>
                      <a:pt x="45228" y="10102"/>
                    </a:cubicBezTo>
                    <a:cubicBezTo>
                      <a:pt x="45506" y="6927"/>
                      <a:pt x="44503" y="4457"/>
                      <a:pt x="42219" y="2563"/>
                    </a:cubicBezTo>
                    <a:cubicBezTo>
                      <a:pt x="40102" y="836"/>
                      <a:pt x="37466" y="0"/>
                      <a:pt x="34327" y="0"/>
                    </a:cubicBezTo>
                    <a:cubicBezTo>
                      <a:pt x="26026" y="0"/>
                      <a:pt x="18431" y="3194"/>
                      <a:pt x="11598" y="9619"/>
                    </a:cubicBezTo>
                    <a:cubicBezTo>
                      <a:pt x="4745" y="16026"/>
                      <a:pt x="901" y="23509"/>
                      <a:pt x="84" y="32033"/>
                    </a:cubicBezTo>
                    <a:cubicBezTo>
                      <a:pt x="-399" y="36936"/>
                      <a:pt x="1198" y="40724"/>
                      <a:pt x="4782" y="43472"/>
                    </a:cubicBezTo>
                    <a:cubicBezTo>
                      <a:pt x="7939" y="45886"/>
                      <a:pt x="12006" y="47130"/>
                      <a:pt x="17057" y="47130"/>
                    </a:cubicBezTo>
                    <a:cubicBezTo>
                      <a:pt x="23334" y="47130"/>
                      <a:pt x="31115" y="45459"/>
                      <a:pt x="40474" y="42172"/>
                    </a:cubicBezTo>
                    <a:lnTo>
                      <a:pt x="43724" y="30993"/>
                    </a:lnTo>
                    <a:cubicBezTo>
                      <a:pt x="35553" y="35376"/>
                      <a:pt x="28663" y="37585"/>
                      <a:pt x="23055" y="37585"/>
                    </a:cubicBezTo>
                  </a:path>
                </a:pathLst>
              </a:custGeom>
              <a:solidFill>
                <a:srgbClr val="666666"/>
              </a:solidFill>
              <a:ln w="185" cap="flat">
                <a:noFill/>
                <a:prstDash val="solid"/>
                <a:miter/>
              </a:ln>
            </p:spPr>
            <p:txBody>
              <a:bodyPr rtlCol="0" anchor="ctr"/>
              <a:lstStyle/>
              <a:p>
                <a:endParaRPr lang="ja-JP" altLang="en-US"/>
              </a:p>
            </p:txBody>
          </p:sp>
          <p:sp>
            <p:nvSpPr>
              <p:cNvPr id="107" name="Freeform: Shape 106">
                <a:extLst>
                  <a:ext uri="{FF2B5EF4-FFF2-40B4-BE49-F238E27FC236}">
                    <a16:creationId xmlns:a16="http://schemas.microsoft.com/office/drawing/2014/main" id="{49D0FFE3-5508-4D6B-A731-40F3F5BFE161}"/>
                  </a:ext>
                </a:extLst>
              </p:cNvPr>
              <p:cNvSpPr/>
              <p:nvPr/>
            </p:nvSpPr>
            <p:spPr>
              <a:xfrm>
                <a:off x="7603607" y="486873"/>
                <a:ext cx="33461" cy="55523"/>
              </a:xfrm>
              <a:custGeom>
                <a:avLst/>
                <a:gdLst>
                  <a:gd name="connsiteX0" fmla="*/ 33461 w 33461"/>
                  <a:gd name="connsiteY0" fmla="*/ 8561 h 55523"/>
                  <a:gd name="connsiteX1" fmla="*/ 30806 w 33461"/>
                  <a:gd name="connsiteY1" fmla="*/ 17493 h 55523"/>
                  <a:gd name="connsiteX2" fmla="*/ 23266 w 33461"/>
                  <a:gd name="connsiteY2" fmla="*/ 17493 h 55523"/>
                  <a:gd name="connsiteX3" fmla="*/ 19590 w 33461"/>
                  <a:gd name="connsiteY3" fmla="*/ 29638 h 55523"/>
                  <a:gd name="connsiteX4" fmla="*/ 17027 w 33461"/>
                  <a:gd name="connsiteY4" fmla="*/ 41114 h 55523"/>
                  <a:gd name="connsiteX5" fmla="*/ 20202 w 33461"/>
                  <a:gd name="connsiteY5" fmla="*/ 45533 h 55523"/>
                  <a:gd name="connsiteX6" fmla="*/ 25161 w 33461"/>
                  <a:gd name="connsiteY6" fmla="*/ 43658 h 55523"/>
                  <a:gd name="connsiteX7" fmla="*/ 22338 w 33461"/>
                  <a:gd name="connsiteY7" fmla="*/ 53500 h 55523"/>
                  <a:gd name="connsiteX8" fmla="*/ 10602 w 33461"/>
                  <a:gd name="connsiteY8" fmla="*/ 55524 h 55523"/>
                  <a:gd name="connsiteX9" fmla="*/ 2821 w 33461"/>
                  <a:gd name="connsiteY9" fmla="*/ 53296 h 55523"/>
                  <a:gd name="connsiteX10" fmla="*/ 54 w 33461"/>
                  <a:gd name="connsiteY10" fmla="*/ 45942 h 55523"/>
                  <a:gd name="connsiteX11" fmla="*/ 3267 w 33461"/>
                  <a:gd name="connsiteY11" fmla="*/ 31977 h 55523"/>
                  <a:gd name="connsiteX12" fmla="*/ 12292 w 33461"/>
                  <a:gd name="connsiteY12" fmla="*/ 2321 h 55523"/>
                  <a:gd name="connsiteX13" fmla="*/ 28540 w 33461"/>
                  <a:gd name="connsiteY13" fmla="*/ 0 h 55523"/>
                  <a:gd name="connsiteX14" fmla="*/ 25922 w 33461"/>
                  <a:gd name="connsiteY14" fmla="*/ 8579 h 55523"/>
                  <a:gd name="connsiteX15" fmla="*/ 33461 w 33461"/>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1" h="55523">
                    <a:moveTo>
                      <a:pt x="33461" y="8561"/>
                    </a:moveTo>
                    <a:lnTo>
                      <a:pt x="30806" y="17493"/>
                    </a:lnTo>
                    <a:lnTo>
                      <a:pt x="23266" y="17493"/>
                    </a:lnTo>
                    <a:cubicBezTo>
                      <a:pt x="22059" y="21244"/>
                      <a:pt x="20815" y="25905"/>
                      <a:pt x="19590" y="29638"/>
                    </a:cubicBezTo>
                    <a:cubicBezTo>
                      <a:pt x="18178" y="34224"/>
                      <a:pt x="17324" y="38031"/>
                      <a:pt x="17027" y="41114"/>
                    </a:cubicBezTo>
                    <a:cubicBezTo>
                      <a:pt x="16748" y="44029"/>
                      <a:pt x="17807" y="45533"/>
                      <a:pt x="20202" y="45533"/>
                    </a:cubicBezTo>
                    <a:cubicBezTo>
                      <a:pt x="21595" y="45533"/>
                      <a:pt x="23229" y="44921"/>
                      <a:pt x="25161" y="43658"/>
                    </a:cubicBezTo>
                    <a:lnTo>
                      <a:pt x="22338" y="53500"/>
                    </a:lnTo>
                    <a:cubicBezTo>
                      <a:pt x="17380" y="54837"/>
                      <a:pt x="13462" y="55524"/>
                      <a:pt x="10602" y="55524"/>
                    </a:cubicBezTo>
                    <a:cubicBezTo>
                      <a:pt x="7352" y="55524"/>
                      <a:pt x="4771" y="54781"/>
                      <a:pt x="2821" y="53296"/>
                    </a:cubicBezTo>
                    <a:cubicBezTo>
                      <a:pt x="685" y="51643"/>
                      <a:pt x="-243" y="49155"/>
                      <a:pt x="54" y="45942"/>
                    </a:cubicBezTo>
                    <a:cubicBezTo>
                      <a:pt x="425" y="42302"/>
                      <a:pt x="1484" y="37641"/>
                      <a:pt x="3267" y="31977"/>
                    </a:cubicBezTo>
                    <a:cubicBezTo>
                      <a:pt x="4715" y="27428"/>
                      <a:pt x="12292" y="2321"/>
                      <a:pt x="12292" y="2321"/>
                    </a:cubicBezTo>
                    <a:lnTo>
                      <a:pt x="28540" y="0"/>
                    </a:lnTo>
                    <a:lnTo>
                      <a:pt x="25922" y="8579"/>
                    </a:lnTo>
                    <a:lnTo>
                      <a:pt x="33461" y="8579"/>
                    </a:lnTo>
                    <a:close/>
                  </a:path>
                </a:pathLst>
              </a:custGeom>
              <a:solidFill>
                <a:srgbClr val="666666"/>
              </a:solidFill>
              <a:ln w="185" cap="flat">
                <a:noFill/>
                <a:prstDash val="solid"/>
                <a:miter/>
              </a:ln>
            </p:spPr>
            <p:txBody>
              <a:bodyPr rtlCol="0" anchor="ctr"/>
              <a:lstStyle/>
              <a:p>
                <a:endParaRPr lang="ja-JP" altLang="en-US"/>
              </a:p>
            </p:txBody>
          </p:sp>
          <p:sp>
            <p:nvSpPr>
              <p:cNvPr id="108" name="Freeform: Shape 107">
                <a:extLst>
                  <a:ext uri="{FF2B5EF4-FFF2-40B4-BE49-F238E27FC236}">
                    <a16:creationId xmlns:a16="http://schemas.microsoft.com/office/drawing/2014/main" id="{BE5805B3-2F9B-4654-BC7C-24E8A9041D22}"/>
                  </a:ext>
                </a:extLst>
              </p:cNvPr>
              <p:cNvSpPr/>
              <p:nvPr/>
            </p:nvSpPr>
            <p:spPr>
              <a:xfrm>
                <a:off x="7636685" y="486873"/>
                <a:ext cx="33585" cy="55523"/>
              </a:xfrm>
              <a:custGeom>
                <a:avLst/>
                <a:gdLst>
                  <a:gd name="connsiteX0" fmla="*/ 33586 w 33585"/>
                  <a:gd name="connsiteY0" fmla="*/ 8561 h 55523"/>
                  <a:gd name="connsiteX1" fmla="*/ 30931 w 33585"/>
                  <a:gd name="connsiteY1" fmla="*/ 17493 h 55523"/>
                  <a:gd name="connsiteX2" fmla="*/ 23428 w 33585"/>
                  <a:gd name="connsiteY2" fmla="*/ 17493 h 55523"/>
                  <a:gd name="connsiteX3" fmla="*/ 19621 w 33585"/>
                  <a:gd name="connsiteY3" fmla="*/ 29638 h 55523"/>
                  <a:gd name="connsiteX4" fmla="*/ 17022 w 33585"/>
                  <a:gd name="connsiteY4" fmla="*/ 41114 h 55523"/>
                  <a:gd name="connsiteX5" fmla="*/ 20160 w 33585"/>
                  <a:gd name="connsiteY5" fmla="*/ 45533 h 55523"/>
                  <a:gd name="connsiteX6" fmla="*/ 25155 w 33585"/>
                  <a:gd name="connsiteY6" fmla="*/ 43658 h 55523"/>
                  <a:gd name="connsiteX7" fmla="*/ 22351 w 33585"/>
                  <a:gd name="connsiteY7" fmla="*/ 53500 h 55523"/>
                  <a:gd name="connsiteX8" fmla="*/ 10596 w 33585"/>
                  <a:gd name="connsiteY8" fmla="*/ 55524 h 55523"/>
                  <a:gd name="connsiteX9" fmla="*/ 2816 w 33585"/>
                  <a:gd name="connsiteY9" fmla="*/ 53296 h 55523"/>
                  <a:gd name="connsiteX10" fmla="*/ 67 w 33585"/>
                  <a:gd name="connsiteY10" fmla="*/ 45942 h 55523"/>
                  <a:gd name="connsiteX11" fmla="*/ 3280 w 33585"/>
                  <a:gd name="connsiteY11" fmla="*/ 31977 h 55523"/>
                  <a:gd name="connsiteX12" fmla="*/ 12305 w 33585"/>
                  <a:gd name="connsiteY12" fmla="*/ 2321 h 55523"/>
                  <a:gd name="connsiteX13" fmla="*/ 28554 w 33585"/>
                  <a:gd name="connsiteY13" fmla="*/ 0 h 55523"/>
                  <a:gd name="connsiteX14" fmla="*/ 26047 w 33585"/>
                  <a:gd name="connsiteY14" fmla="*/ 8579 h 55523"/>
                  <a:gd name="connsiteX15" fmla="*/ 33586 w 33585"/>
                  <a:gd name="connsiteY15" fmla="*/ 8579 h 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85" h="55523">
                    <a:moveTo>
                      <a:pt x="33586" y="8561"/>
                    </a:moveTo>
                    <a:lnTo>
                      <a:pt x="30931" y="17493"/>
                    </a:lnTo>
                    <a:lnTo>
                      <a:pt x="23428" y="17493"/>
                    </a:lnTo>
                    <a:cubicBezTo>
                      <a:pt x="22184" y="21244"/>
                      <a:pt x="20828" y="25905"/>
                      <a:pt x="19621" y="29638"/>
                    </a:cubicBezTo>
                    <a:cubicBezTo>
                      <a:pt x="18192" y="34224"/>
                      <a:pt x="17319" y="38031"/>
                      <a:pt x="17022" y="41114"/>
                    </a:cubicBezTo>
                    <a:cubicBezTo>
                      <a:pt x="16762" y="44029"/>
                      <a:pt x="17802" y="45533"/>
                      <a:pt x="20160" y="45533"/>
                    </a:cubicBezTo>
                    <a:cubicBezTo>
                      <a:pt x="21571" y="45533"/>
                      <a:pt x="23224" y="44921"/>
                      <a:pt x="25155" y="43658"/>
                    </a:cubicBezTo>
                    <a:lnTo>
                      <a:pt x="22351" y="53500"/>
                    </a:lnTo>
                    <a:cubicBezTo>
                      <a:pt x="17337" y="54837"/>
                      <a:pt x="13456" y="55524"/>
                      <a:pt x="10596" y="55524"/>
                    </a:cubicBezTo>
                    <a:cubicBezTo>
                      <a:pt x="7291" y="55524"/>
                      <a:pt x="4728" y="54781"/>
                      <a:pt x="2816" y="53296"/>
                    </a:cubicBezTo>
                    <a:cubicBezTo>
                      <a:pt x="643" y="51643"/>
                      <a:pt x="-267" y="49155"/>
                      <a:pt x="67" y="45942"/>
                    </a:cubicBezTo>
                    <a:cubicBezTo>
                      <a:pt x="402" y="42302"/>
                      <a:pt x="1497" y="37641"/>
                      <a:pt x="3280" y="31977"/>
                    </a:cubicBezTo>
                    <a:cubicBezTo>
                      <a:pt x="4691" y="27428"/>
                      <a:pt x="12305" y="2321"/>
                      <a:pt x="12305" y="2321"/>
                    </a:cubicBezTo>
                    <a:lnTo>
                      <a:pt x="28554" y="0"/>
                    </a:lnTo>
                    <a:lnTo>
                      <a:pt x="26047" y="8579"/>
                    </a:lnTo>
                    <a:lnTo>
                      <a:pt x="33586" y="8579"/>
                    </a:lnTo>
                    <a:close/>
                  </a:path>
                </a:pathLst>
              </a:custGeom>
              <a:solidFill>
                <a:srgbClr val="666666"/>
              </a:solidFill>
              <a:ln w="185" cap="flat">
                <a:noFill/>
                <a:prstDash val="solid"/>
                <a:miter/>
              </a:ln>
            </p:spPr>
            <p:txBody>
              <a:bodyPr rtlCol="0" anchor="ctr"/>
              <a:lstStyle/>
              <a:p>
                <a:endParaRPr lang="ja-JP" altLang="en-US"/>
              </a:p>
            </p:txBody>
          </p:sp>
          <p:sp>
            <p:nvSpPr>
              <p:cNvPr id="109" name="Freeform: Shape 108">
                <a:extLst>
                  <a:ext uri="{FF2B5EF4-FFF2-40B4-BE49-F238E27FC236}">
                    <a16:creationId xmlns:a16="http://schemas.microsoft.com/office/drawing/2014/main" id="{A1E2EBAE-1539-406E-BBD2-378E99E813DA}"/>
                  </a:ext>
                </a:extLst>
              </p:cNvPr>
              <p:cNvSpPr/>
              <p:nvPr/>
            </p:nvSpPr>
            <p:spPr>
              <a:xfrm>
                <a:off x="7668966" y="495266"/>
                <a:ext cx="45273" cy="47130"/>
              </a:xfrm>
              <a:custGeom>
                <a:avLst/>
                <a:gdLst>
                  <a:gd name="connsiteX0" fmla="*/ 17666 w 45273"/>
                  <a:gd name="connsiteY0" fmla="*/ 21745 h 47130"/>
                  <a:gd name="connsiteX1" fmla="*/ 21342 w 45273"/>
                  <a:gd name="connsiteY1" fmla="*/ 14299 h 47130"/>
                  <a:gd name="connsiteX2" fmla="*/ 27972 w 45273"/>
                  <a:gd name="connsiteY2" fmla="*/ 10065 h 47130"/>
                  <a:gd name="connsiteX3" fmla="*/ 30887 w 45273"/>
                  <a:gd name="connsiteY3" fmla="*/ 13426 h 47130"/>
                  <a:gd name="connsiteX4" fmla="*/ 17666 w 45273"/>
                  <a:gd name="connsiteY4" fmla="*/ 21745 h 47130"/>
                  <a:gd name="connsiteX5" fmla="*/ 23051 w 45273"/>
                  <a:gd name="connsiteY5" fmla="*/ 37585 h 47130"/>
                  <a:gd name="connsiteX6" fmla="*/ 15790 w 45273"/>
                  <a:gd name="connsiteY6" fmla="*/ 30752 h 47130"/>
                  <a:gd name="connsiteX7" fmla="*/ 34211 w 45273"/>
                  <a:gd name="connsiteY7" fmla="*/ 25366 h 47130"/>
                  <a:gd name="connsiteX8" fmla="*/ 45223 w 45273"/>
                  <a:gd name="connsiteY8" fmla="*/ 10102 h 47130"/>
                  <a:gd name="connsiteX9" fmla="*/ 42234 w 45273"/>
                  <a:gd name="connsiteY9" fmla="*/ 2563 h 47130"/>
                  <a:gd name="connsiteX10" fmla="*/ 34286 w 45273"/>
                  <a:gd name="connsiteY10" fmla="*/ 0 h 47130"/>
                  <a:gd name="connsiteX11" fmla="*/ 11593 w 45273"/>
                  <a:gd name="connsiteY11" fmla="*/ 9619 h 47130"/>
                  <a:gd name="connsiteX12" fmla="*/ 80 w 45273"/>
                  <a:gd name="connsiteY12" fmla="*/ 32033 h 47130"/>
                  <a:gd name="connsiteX13" fmla="*/ 4797 w 45273"/>
                  <a:gd name="connsiteY13" fmla="*/ 43472 h 47130"/>
                  <a:gd name="connsiteX14" fmla="*/ 17071 w 45273"/>
                  <a:gd name="connsiteY14" fmla="*/ 47130 h 47130"/>
                  <a:gd name="connsiteX15" fmla="*/ 40469 w 45273"/>
                  <a:gd name="connsiteY15" fmla="*/ 42172 h 47130"/>
                  <a:gd name="connsiteX16" fmla="*/ 43719 w 45273"/>
                  <a:gd name="connsiteY16" fmla="*/ 30993 h 47130"/>
                  <a:gd name="connsiteX17" fmla="*/ 23051 w 45273"/>
                  <a:gd name="connsiteY17" fmla="*/ 37585 h 4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73" h="47130">
                    <a:moveTo>
                      <a:pt x="17666" y="21745"/>
                    </a:moveTo>
                    <a:cubicBezTo>
                      <a:pt x="18371" y="19071"/>
                      <a:pt x="19597" y="16620"/>
                      <a:pt x="21342" y="14299"/>
                    </a:cubicBezTo>
                    <a:cubicBezTo>
                      <a:pt x="23422" y="11495"/>
                      <a:pt x="25669" y="10065"/>
                      <a:pt x="27972" y="10065"/>
                    </a:cubicBezTo>
                    <a:cubicBezTo>
                      <a:pt x="30144" y="10065"/>
                      <a:pt x="31110" y="11161"/>
                      <a:pt x="30887" y="13426"/>
                    </a:cubicBezTo>
                    <a:cubicBezTo>
                      <a:pt x="30367" y="18997"/>
                      <a:pt x="25948" y="21745"/>
                      <a:pt x="17666" y="21745"/>
                    </a:cubicBezTo>
                    <a:moveTo>
                      <a:pt x="23051" y="37585"/>
                    </a:moveTo>
                    <a:cubicBezTo>
                      <a:pt x="17814" y="37585"/>
                      <a:pt x="15419" y="35301"/>
                      <a:pt x="15790" y="30752"/>
                    </a:cubicBezTo>
                    <a:cubicBezTo>
                      <a:pt x="22104" y="30752"/>
                      <a:pt x="28269" y="28950"/>
                      <a:pt x="34211" y="25366"/>
                    </a:cubicBezTo>
                    <a:cubicBezTo>
                      <a:pt x="40971" y="21244"/>
                      <a:pt x="44629" y="16174"/>
                      <a:pt x="45223" y="10102"/>
                    </a:cubicBezTo>
                    <a:cubicBezTo>
                      <a:pt x="45520" y="6927"/>
                      <a:pt x="44499" y="4457"/>
                      <a:pt x="42234" y="2563"/>
                    </a:cubicBezTo>
                    <a:cubicBezTo>
                      <a:pt x="40117" y="836"/>
                      <a:pt x="37461" y="0"/>
                      <a:pt x="34286" y="0"/>
                    </a:cubicBezTo>
                    <a:cubicBezTo>
                      <a:pt x="26003" y="0"/>
                      <a:pt x="18427" y="3194"/>
                      <a:pt x="11593" y="9619"/>
                    </a:cubicBezTo>
                    <a:cubicBezTo>
                      <a:pt x="4741" y="16026"/>
                      <a:pt x="878" y="23509"/>
                      <a:pt x="80" y="32033"/>
                    </a:cubicBezTo>
                    <a:cubicBezTo>
                      <a:pt x="-384" y="36936"/>
                      <a:pt x="1175" y="40724"/>
                      <a:pt x="4797" y="43472"/>
                    </a:cubicBezTo>
                    <a:cubicBezTo>
                      <a:pt x="7953" y="45886"/>
                      <a:pt x="12020" y="47130"/>
                      <a:pt x="17071" y="47130"/>
                    </a:cubicBezTo>
                    <a:cubicBezTo>
                      <a:pt x="23292" y="47130"/>
                      <a:pt x="31129" y="45459"/>
                      <a:pt x="40469" y="42172"/>
                    </a:cubicBezTo>
                    <a:lnTo>
                      <a:pt x="43719" y="30993"/>
                    </a:lnTo>
                    <a:cubicBezTo>
                      <a:pt x="35548" y="35376"/>
                      <a:pt x="28659" y="37585"/>
                      <a:pt x="23051" y="37585"/>
                    </a:cubicBezTo>
                  </a:path>
                </a:pathLst>
              </a:custGeom>
              <a:solidFill>
                <a:srgbClr val="666666"/>
              </a:solidFill>
              <a:ln w="185" cap="flat">
                <a:noFill/>
                <a:prstDash val="solid"/>
                <a:miter/>
              </a:ln>
            </p:spPr>
            <p:txBody>
              <a:bodyPr rtlCol="0" anchor="ctr"/>
              <a:lstStyle/>
              <a:p>
                <a:endParaRPr lang="ja-JP" altLang="en-US"/>
              </a:p>
            </p:txBody>
          </p:sp>
          <p:sp>
            <p:nvSpPr>
              <p:cNvPr id="110" name="Freeform: Shape 109">
                <a:extLst>
                  <a:ext uri="{FF2B5EF4-FFF2-40B4-BE49-F238E27FC236}">
                    <a16:creationId xmlns:a16="http://schemas.microsoft.com/office/drawing/2014/main" id="{9DA8930D-222F-4B98-AF01-0804173DBC4D}"/>
                  </a:ext>
                </a:extLst>
              </p:cNvPr>
              <p:cNvSpPr/>
              <p:nvPr/>
            </p:nvSpPr>
            <p:spPr>
              <a:xfrm>
                <a:off x="6732779" y="465257"/>
                <a:ext cx="84632" cy="80184"/>
              </a:xfrm>
              <a:custGeom>
                <a:avLst/>
                <a:gdLst>
                  <a:gd name="connsiteX0" fmla="*/ 176 w 84632"/>
                  <a:gd name="connsiteY0" fmla="*/ 51420 h 80184"/>
                  <a:gd name="connsiteX1" fmla="*/ 30315 w 84632"/>
                  <a:gd name="connsiteY1" fmla="*/ 80185 h 80184"/>
                  <a:gd name="connsiteX2" fmla="*/ 63166 w 84632"/>
                  <a:gd name="connsiteY2" fmla="*/ 76118 h 80184"/>
                  <a:gd name="connsiteX3" fmla="*/ 66638 w 84632"/>
                  <a:gd name="connsiteY3" fmla="*/ 64716 h 80184"/>
                  <a:gd name="connsiteX4" fmla="*/ 64818 w 84632"/>
                  <a:gd name="connsiteY4" fmla="*/ 65199 h 80184"/>
                  <a:gd name="connsiteX5" fmla="*/ 40362 w 84632"/>
                  <a:gd name="connsiteY5" fmla="*/ 69916 h 80184"/>
                  <a:gd name="connsiteX6" fmla="*/ 21476 w 84632"/>
                  <a:gd name="connsiteY6" fmla="*/ 48913 h 80184"/>
                  <a:gd name="connsiteX7" fmla="*/ 57873 w 84632"/>
                  <a:gd name="connsiteY7" fmla="*/ 10269 h 80184"/>
                  <a:gd name="connsiteX8" fmla="*/ 80974 w 84632"/>
                  <a:gd name="connsiteY8" fmla="*/ 15264 h 80184"/>
                  <a:gd name="connsiteX9" fmla="*/ 84632 w 84632"/>
                  <a:gd name="connsiteY9" fmla="*/ 3008 h 80184"/>
                  <a:gd name="connsiteX10" fmla="*/ 60640 w 84632"/>
                  <a:gd name="connsiteY10" fmla="*/ 0 h 80184"/>
                  <a:gd name="connsiteX11" fmla="*/ 176 w 84632"/>
                  <a:gd name="connsiteY11" fmla="*/ 51420 h 8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32" h="80184">
                    <a:moveTo>
                      <a:pt x="176" y="51420"/>
                    </a:moveTo>
                    <a:cubicBezTo>
                      <a:pt x="-1569" y="69451"/>
                      <a:pt x="9721" y="80185"/>
                      <a:pt x="30315" y="80185"/>
                    </a:cubicBezTo>
                    <a:cubicBezTo>
                      <a:pt x="41829" y="80185"/>
                      <a:pt x="52878" y="78254"/>
                      <a:pt x="63166" y="76118"/>
                    </a:cubicBezTo>
                    <a:cubicBezTo>
                      <a:pt x="63556" y="74781"/>
                      <a:pt x="65710" y="67724"/>
                      <a:pt x="66638" y="64716"/>
                    </a:cubicBezTo>
                    <a:cubicBezTo>
                      <a:pt x="65747" y="64939"/>
                      <a:pt x="64818" y="65199"/>
                      <a:pt x="64818" y="65199"/>
                    </a:cubicBezTo>
                    <a:cubicBezTo>
                      <a:pt x="56870" y="67409"/>
                      <a:pt x="47920" y="69916"/>
                      <a:pt x="40362" y="69916"/>
                    </a:cubicBezTo>
                    <a:cubicBezTo>
                      <a:pt x="27864" y="69916"/>
                      <a:pt x="20269" y="61485"/>
                      <a:pt x="21476" y="48913"/>
                    </a:cubicBezTo>
                    <a:cubicBezTo>
                      <a:pt x="23259" y="30213"/>
                      <a:pt x="38319" y="10269"/>
                      <a:pt x="57873" y="10269"/>
                    </a:cubicBezTo>
                    <a:cubicBezTo>
                      <a:pt x="65190" y="10269"/>
                      <a:pt x="72952" y="11978"/>
                      <a:pt x="80974" y="15264"/>
                    </a:cubicBezTo>
                    <a:cubicBezTo>
                      <a:pt x="81587" y="13203"/>
                      <a:pt x="83945" y="5311"/>
                      <a:pt x="84632" y="3008"/>
                    </a:cubicBezTo>
                    <a:cubicBezTo>
                      <a:pt x="76629" y="1058"/>
                      <a:pt x="68569" y="0"/>
                      <a:pt x="60640" y="0"/>
                    </a:cubicBezTo>
                    <a:cubicBezTo>
                      <a:pt x="24410" y="19"/>
                      <a:pt x="2238" y="29879"/>
                      <a:pt x="176" y="51420"/>
                    </a:cubicBezTo>
                  </a:path>
                </a:pathLst>
              </a:custGeom>
              <a:solidFill>
                <a:srgbClr val="666666"/>
              </a:solidFill>
              <a:ln w="185" cap="flat">
                <a:noFill/>
                <a:prstDash val="solid"/>
                <a:miter/>
              </a:ln>
            </p:spPr>
            <p:txBody>
              <a:bodyPr rtlCol="0" anchor="ctr"/>
              <a:lstStyle/>
              <a:p>
                <a:endParaRPr lang="ja-JP" altLang="en-US"/>
              </a:p>
            </p:txBody>
          </p:sp>
          <p:sp>
            <p:nvSpPr>
              <p:cNvPr id="111" name="Freeform: Shape 110">
                <a:extLst>
                  <a:ext uri="{FF2B5EF4-FFF2-40B4-BE49-F238E27FC236}">
                    <a16:creationId xmlns:a16="http://schemas.microsoft.com/office/drawing/2014/main" id="{3E7CF7A8-1B1F-4E85-86CA-3BC6361B4AA4}"/>
                  </a:ext>
                </a:extLst>
              </p:cNvPr>
              <p:cNvSpPr/>
              <p:nvPr/>
            </p:nvSpPr>
            <p:spPr>
              <a:xfrm>
                <a:off x="7481025" y="465536"/>
                <a:ext cx="73378" cy="76507"/>
              </a:xfrm>
              <a:custGeom>
                <a:avLst/>
                <a:gdLst>
                  <a:gd name="connsiteX0" fmla="*/ 28895 w 73378"/>
                  <a:gd name="connsiteY0" fmla="*/ 43175 h 76507"/>
                  <a:gd name="connsiteX1" fmla="*/ 46369 w 73378"/>
                  <a:gd name="connsiteY1" fmla="*/ 55208 h 76507"/>
                  <a:gd name="connsiteX2" fmla="*/ 29173 w 73378"/>
                  <a:gd name="connsiteY2" fmla="*/ 67093 h 76507"/>
                  <a:gd name="connsiteX3" fmla="*/ 21912 w 73378"/>
                  <a:gd name="connsiteY3" fmla="*/ 66220 h 76507"/>
                  <a:gd name="connsiteX4" fmla="*/ 28895 w 73378"/>
                  <a:gd name="connsiteY4" fmla="*/ 43175 h 76507"/>
                  <a:gd name="connsiteX5" fmla="*/ 38830 w 73378"/>
                  <a:gd name="connsiteY5" fmla="*/ 10863 h 76507"/>
                  <a:gd name="connsiteX6" fmla="*/ 44234 w 73378"/>
                  <a:gd name="connsiteY6" fmla="*/ 10009 h 76507"/>
                  <a:gd name="connsiteX7" fmla="*/ 54540 w 73378"/>
                  <a:gd name="connsiteY7" fmla="*/ 16453 h 76507"/>
                  <a:gd name="connsiteX8" fmla="*/ 38904 w 73378"/>
                  <a:gd name="connsiteY8" fmla="*/ 31179 h 76507"/>
                  <a:gd name="connsiteX9" fmla="*/ 32757 w 73378"/>
                  <a:gd name="connsiteY9" fmla="*/ 31179 h 76507"/>
                  <a:gd name="connsiteX10" fmla="*/ 38830 w 73378"/>
                  <a:gd name="connsiteY10" fmla="*/ 10863 h 76507"/>
                  <a:gd name="connsiteX11" fmla="*/ 0 w 73378"/>
                  <a:gd name="connsiteY11" fmla="*/ 76508 h 76507"/>
                  <a:gd name="connsiteX12" fmla="*/ 37474 w 73378"/>
                  <a:gd name="connsiteY12" fmla="*/ 76508 h 76507"/>
                  <a:gd name="connsiteX13" fmla="*/ 65403 w 73378"/>
                  <a:gd name="connsiteY13" fmla="*/ 54800 h 76507"/>
                  <a:gd name="connsiteX14" fmla="*/ 49359 w 73378"/>
                  <a:gd name="connsiteY14" fmla="*/ 37121 h 76507"/>
                  <a:gd name="connsiteX15" fmla="*/ 49377 w 73378"/>
                  <a:gd name="connsiteY15" fmla="*/ 36898 h 76507"/>
                  <a:gd name="connsiteX16" fmla="*/ 73295 w 73378"/>
                  <a:gd name="connsiteY16" fmla="*/ 14707 h 76507"/>
                  <a:gd name="connsiteX17" fmla="*/ 46759 w 73378"/>
                  <a:gd name="connsiteY17" fmla="*/ 0 h 76507"/>
                  <a:gd name="connsiteX18" fmla="*/ 22525 w 73378"/>
                  <a:gd name="connsiteY18" fmla="*/ 0 h 76507"/>
                  <a:gd name="connsiteX19" fmla="*/ 0 w 73378"/>
                  <a:gd name="connsiteY19" fmla="*/ 76508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78" h="76507">
                    <a:moveTo>
                      <a:pt x="28895" y="43175"/>
                    </a:moveTo>
                    <a:cubicBezTo>
                      <a:pt x="37270" y="43175"/>
                      <a:pt x="47316" y="45181"/>
                      <a:pt x="46369" y="55208"/>
                    </a:cubicBezTo>
                    <a:cubicBezTo>
                      <a:pt x="45533" y="64382"/>
                      <a:pt x="37270" y="67093"/>
                      <a:pt x="29173" y="67093"/>
                    </a:cubicBezTo>
                    <a:cubicBezTo>
                      <a:pt x="26611" y="67093"/>
                      <a:pt x="24271" y="67019"/>
                      <a:pt x="21912" y="66220"/>
                    </a:cubicBezTo>
                    <a:lnTo>
                      <a:pt x="28895" y="43175"/>
                    </a:lnTo>
                    <a:close/>
                    <a:moveTo>
                      <a:pt x="38830" y="10863"/>
                    </a:moveTo>
                    <a:cubicBezTo>
                      <a:pt x="40371" y="10381"/>
                      <a:pt x="42507" y="10009"/>
                      <a:pt x="44234" y="10009"/>
                    </a:cubicBezTo>
                    <a:cubicBezTo>
                      <a:pt x="48950" y="10009"/>
                      <a:pt x="55097" y="10603"/>
                      <a:pt x="54540" y="16453"/>
                    </a:cubicBezTo>
                    <a:cubicBezTo>
                      <a:pt x="53500" y="27279"/>
                      <a:pt x="43008" y="31179"/>
                      <a:pt x="38904" y="31179"/>
                    </a:cubicBezTo>
                    <a:lnTo>
                      <a:pt x="32757" y="31179"/>
                    </a:lnTo>
                    <a:lnTo>
                      <a:pt x="38830" y="10863"/>
                    </a:lnTo>
                    <a:close/>
                    <a:moveTo>
                      <a:pt x="0" y="76508"/>
                    </a:moveTo>
                    <a:lnTo>
                      <a:pt x="37474" y="76508"/>
                    </a:lnTo>
                    <a:cubicBezTo>
                      <a:pt x="46109" y="76508"/>
                      <a:pt x="63825" y="71216"/>
                      <a:pt x="65403" y="54800"/>
                    </a:cubicBezTo>
                    <a:cubicBezTo>
                      <a:pt x="66350" y="44846"/>
                      <a:pt x="57975" y="39442"/>
                      <a:pt x="49359" y="37121"/>
                    </a:cubicBezTo>
                    <a:lnTo>
                      <a:pt x="49377" y="36898"/>
                    </a:lnTo>
                    <a:cubicBezTo>
                      <a:pt x="60129" y="34280"/>
                      <a:pt x="72218" y="26165"/>
                      <a:pt x="73295" y="14707"/>
                    </a:cubicBezTo>
                    <a:cubicBezTo>
                      <a:pt x="74707" y="-111"/>
                      <a:pt x="57752" y="0"/>
                      <a:pt x="46759" y="0"/>
                    </a:cubicBezTo>
                    <a:lnTo>
                      <a:pt x="22525" y="0"/>
                    </a:lnTo>
                    <a:lnTo>
                      <a:pt x="0" y="76508"/>
                    </a:lnTo>
                    <a:close/>
                  </a:path>
                </a:pathLst>
              </a:custGeom>
              <a:solidFill>
                <a:srgbClr val="666666"/>
              </a:solidFill>
              <a:ln w="185" cap="flat">
                <a:noFill/>
                <a:prstDash val="solid"/>
                <a:miter/>
              </a:ln>
            </p:spPr>
            <p:txBody>
              <a:bodyPr rtlCol="0" anchor="ctr"/>
              <a:lstStyle/>
              <a:p>
                <a:endParaRPr lang="ja-JP" altLang="en-US"/>
              </a:p>
            </p:txBody>
          </p:sp>
          <p:sp>
            <p:nvSpPr>
              <p:cNvPr id="112" name="Freeform: Shape 111">
                <a:extLst>
                  <a:ext uri="{FF2B5EF4-FFF2-40B4-BE49-F238E27FC236}">
                    <a16:creationId xmlns:a16="http://schemas.microsoft.com/office/drawing/2014/main" id="{22D60CC5-3D64-4757-A5E8-38F553597F1C}"/>
                  </a:ext>
                </a:extLst>
              </p:cNvPr>
              <p:cNvSpPr/>
              <p:nvPr/>
            </p:nvSpPr>
            <p:spPr>
              <a:xfrm>
                <a:off x="7716046" y="495284"/>
                <a:ext cx="49191" cy="46054"/>
              </a:xfrm>
              <a:custGeom>
                <a:avLst/>
                <a:gdLst>
                  <a:gd name="connsiteX0" fmla="*/ 49192 w 49191"/>
                  <a:gd name="connsiteY0" fmla="*/ 966 h 46054"/>
                  <a:gd name="connsiteX1" fmla="*/ 43899 w 49191"/>
                  <a:gd name="connsiteY1" fmla="*/ 14857 h 46054"/>
                  <a:gd name="connsiteX2" fmla="*/ 39108 w 49191"/>
                  <a:gd name="connsiteY2" fmla="*/ 13798 h 46054"/>
                  <a:gd name="connsiteX3" fmla="*/ 27799 w 49191"/>
                  <a:gd name="connsiteY3" fmla="*/ 20966 h 46054"/>
                  <a:gd name="connsiteX4" fmla="*/ 19666 w 49191"/>
                  <a:gd name="connsiteY4" fmla="*/ 32015 h 46054"/>
                  <a:gd name="connsiteX5" fmla="*/ 15599 w 49191"/>
                  <a:gd name="connsiteY5" fmla="*/ 46054 h 46054"/>
                  <a:gd name="connsiteX6" fmla="*/ 0 w 49191"/>
                  <a:gd name="connsiteY6" fmla="*/ 46054 h 46054"/>
                  <a:gd name="connsiteX7" fmla="*/ 13315 w 49191"/>
                  <a:gd name="connsiteY7" fmla="*/ 168 h 46054"/>
                  <a:gd name="connsiteX8" fmla="*/ 28746 w 49191"/>
                  <a:gd name="connsiteY8" fmla="*/ 168 h 46054"/>
                  <a:gd name="connsiteX9" fmla="*/ 22024 w 49191"/>
                  <a:gd name="connsiteY9" fmla="*/ 20075 h 46054"/>
                  <a:gd name="connsiteX10" fmla="*/ 23008 w 49191"/>
                  <a:gd name="connsiteY10" fmla="*/ 20075 h 46054"/>
                  <a:gd name="connsiteX11" fmla="*/ 32256 w 49191"/>
                  <a:gd name="connsiteY11" fmla="*/ 7132 h 46054"/>
                  <a:gd name="connsiteX12" fmla="*/ 45366 w 49191"/>
                  <a:gd name="connsiteY12" fmla="*/ 1 h 46054"/>
                  <a:gd name="connsiteX13" fmla="*/ 49192 w 49191"/>
                  <a:gd name="connsiteY13" fmla="*/ 966 h 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1" h="46054">
                    <a:moveTo>
                      <a:pt x="49192" y="966"/>
                    </a:moveTo>
                    <a:lnTo>
                      <a:pt x="43899" y="14857"/>
                    </a:lnTo>
                    <a:cubicBezTo>
                      <a:pt x="42674" y="14188"/>
                      <a:pt x="40297" y="13798"/>
                      <a:pt x="39108" y="13798"/>
                    </a:cubicBezTo>
                    <a:cubicBezTo>
                      <a:pt x="36378" y="13798"/>
                      <a:pt x="32609" y="16175"/>
                      <a:pt x="27799" y="20966"/>
                    </a:cubicBezTo>
                    <a:cubicBezTo>
                      <a:pt x="23194" y="25516"/>
                      <a:pt x="20501" y="29230"/>
                      <a:pt x="19666" y="32015"/>
                    </a:cubicBezTo>
                    <a:lnTo>
                      <a:pt x="15599" y="46054"/>
                    </a:lnTo>
                    <a:lnTo>
                      <a:pt x="0" y="46054"/>
                    </a:lnTo>
                    <a:lnTo>
                      <a:pt x="13315" y="168"/>
                    </a:lnTo>
                    <a:lnTo>
                      <a:pt x="28746" y="168"/>
                    </a:lnTo>
                    <a:lnTo>
                      <a:pt x="22024" y="20075"/>
                    </a:lnTo>
                    <a:lnTo>
                      <a:pt x="23008" y="20075"/>
                    </a:lnTo>
                    <a:cubicBezTo>
                      <a:pt x="25571" y="15135"/>
                      <a:pt x="28653" y="10864"/>
                      <a:pt x="32256" y="7132"/>
                    </a:cubicBezTo>
                    <a:cubicBezTo>
                      <a:pt x="36843" y="2359"/>
                      <a:pt x="41244" y="1"/>
                      <a:pt x="45366" y="1"/>
                    </a:cubicBezTo>
                    <a:cubicBezTo>
                      <a:pt x="46889" y="-18"/>
                      <a:pt x="48189" y="279"/>
                      <a:pt x="49192" y="966"/>
                    </a:cubicBezTo>
                  </a:path>
                </a:pathLst>
              </a:custGeom>
              <a:solidFill>
                <a:srgbClr val="666666"/>
              </a:solidFill>
              <a:ln w="185" cap="flat">
                <a:noFill/>
                <a:prstDash val="solid"/>
                <a:miter/>
              </a:ln>
            </p:spPr>
            <p:txBody>
              <a:bodyPr rtlCol="0" anchor="ctr"/>
              <a:lstStyle/>
              <a:p>
                <a:endParaRPr lang="ja-JP" altLang="en-US"/>
              </a:p>
            </p:txBody>
          </p:sp>
          <p:sp>
            <p:nvSpPr>
              <p:cNvPr id="113" name="Freeform: Shape 112">
                <a:extLst>
                  <a:ext uri="{FF2B5EF4-FFF2-40B4-BE49-F238E27FC236}">
                    <a16:creationId xmlns:a16="http://schemas.microsoft.com/office/drawing/2014/main" id="{A7BFBD6D-5CFB-4A28-9D42-A05491E3F00E}"/>
                  </a:ext>
                </a:extLst>
              </p:cNvPr>
              <p:cNvSpPr/>
              <p:nvPr/>
            </p:nvSpPr>
            <p:spPr>
              <a:xfrm>
                <a:off x="6916110" y="495248"/>
                <a:ext cx="53105" cy="46127"/>
              </a:xfrm>
              <a:custGeom>
                <a:avLst/>
                <a:gdLst>
                  <a:gd name="connsiteX0" fmla="*/ 42785 w 53105"/>
                  <a:gd name="connsiteY0" fmla="*/ 46128 h 46127"/>
                  <a:gd name="connsiteX1" fmla="*/ 27298 w 53105"/>
                  <a:gd name="connsiteY1" fmla="*/ 46090 h 46127"/>
                  <a:gd name="connsiteX2" fmla="*/ 36044 w 53105"/>
                  <a:gd name="connsiteY2" fmla="*/ 15506 h 46127"/>
                  <a:gd name="connsiteX3" fmla="*/ 35301 w 53105"/>
                  <a:gd name="connsiteY3" fmla="*/ 14225 h 46127"/>
                  <a:gd name="connsiteX4" fmla="*/ 26592 w 53105"/>
                  <a:gd name="connsiteY4" fmla="*/ 22525 h 46127"/>
                  <a:gd name="connsiteX5" fmla="*/ 19666 w 53105"/>
                  <a:gd name="connsiteY5" fmla="*/ 32070 h 46127"/>
                  <a:gd name="connsiteX6" fmla="*/ 15617 w 53105"/>
                  <a:gd name="connsiteY6" fmla="*/ 46109 h 46127"/>
                  <a:gd name="connsiteX7" fmla="*/ 0 w 53105"/>
                  <a:gd name="connsiteY7" fmla="*/ 46109 h 46127"/>
                  <a:gd name="connsiteX8" fmla="*/ 13370 w 53105"/>
                  <a:gd name="connsiteY8" fmla="*/ 37 h 46127"/>
                  <a:gd name="connsiteX9" fmla="*/ 28783 w 53105"/>
                  <a:gd name="connsiteY9" fmla="*/ 37 h 46127"/>
                  <a:gd name="connsiteX10" fmla="*/ 22042 w 53105"/>
                  <a:gd name="connsiteY10" fmla="*/ 20111 h 46127"/>
                  <a:gd name="connsiteX11" fmla="*/ 23045 w 53105"/>
                  <a:gd name="connsiteY11" fmla="*/ 20111 h 46127"/>
                  <a:gd name="connsiteX12" fmla="*/ 32275 w 53105"/>
                  <a:gd name="connsiteY12" fmla="*/ 7149 h 46127"/>
                  <a:gd name="connsiteX13" fmla="*/ 45403 w 53105"/>
                  <a:gd name="connsiteY13" fmla="*/ 0 h 46127"/>
                  <a:gd name="connsiteX14" fmla="*/ 51513 w 53105"/>
                  <a:gd name="connsiteY14" fmla="*/ 2711 h 46127"/>
                  <a:gd name="connsiteX15" fmla="*/ 52497 w 53105"/>
                  <a:gd name="connsiteY15" fmla="*/ 11940 h 46127"/>
                  <a:gd name="connsiteX16" fmla="*/ 42785 w 53105"/>
                  <a:gd name="connsiteY16" fmla="*/ 46128 h 4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05" h="46127">
                    <a:moveTo>
                      <a:pt x="42785" y="46128"/>
                    </a:moveTo>
                    <a:lnTo>
                      <a:pt x="27298" y="46090"/>
                    </a:lnTo>
                    <a:cubicBezTo>
                      <a:pt x="27298" y="46090"/>
                      <a:pt x="35394" y="20835"/>
                      <a:pt x="36044" y="15506"/>
                    </a:cubicBezTo>
                    <a:cubicBezTo>
                      <a:pt x="36044" y="15506"/>
                      <a:pt x="36397" y="13816"/>
                      <a:pt x="35301" y="14225"/>
                    </a:cubicBezTo>
                    <a:cubicBezTo>
                      <a:pt x="34224" y="14596"/>
                      <a:pt x="30752" y="17809"/>
                      <a:pt x="26592" y="22525"/>
                    </a:cubicBezTo>
                    <a:cubicBezTo>
                      <a:pt x="22451" y="27261"/>
                      <a:pt x="20148" y="30436"/>
                      <a:pt x="19666" y="32070"/>
                    </a:cubicBezTo>
                    <a:lnTo>
                      <a:pt x="15617" y="46109"/>
                    </a:lnTo>
                    <a:lnTo>
                      <a:pt x="0" y="46109"/>
                    </a:lnTo>
                    <a:lnTo>
                      <a:pt x="13370" y="37"/>
                    </a:lnTo>
                    <a:lnTo>
                      <a:pt x="28783" y="37"/>
                    </a:lnTo>
                    <a:lnTo>
                      <a:pt x="22042" y="20111"/>
                    </a:lnTo>
                    <a:lnTo>
                      <a:pt x="23045" y="20111"/>
                    </a:lnTo>
                    <a:cubicBezTo>
                      <a:pt x="25645" y="15190"/>
                      <a:pt x="28691" y="10826"/>
                      <a:pt x="32275" y="7149"/>
                    </a:cubicBezTo>
                    <a:cubicBezTo>
                      <a:pt x="36936" y="2377"/>
                      <a:pt x="41299" y="0"/>
                      <a:pt x="45403" y="0"/>
                    </a:cubicBezTo>
                    <a:cubicBezTo>
                      <a:pt x="48003" y="0"/>
                      <a:pt x="50064" y="891"/>
                      <a:pt x="51513" y="2711"/>
                    </a:cubicBezTo>
                    <a:cubicBezTo>
                      <a:pt x="52479" y="3974"/>
                      <a:pt x="53946" y="6444"/>
                      <a:pt x="52497" y="11940"/>
                    </a:cubicBezTo>
                    <a:lnTo>
                      <a:pt x="42785" y="46128"/>
                    </a:lnTo>
                    <a:close/>
                  </a:path>
                </a:pathLst>
              </a:custGeom>
              <a:solidFill>
                <a:srgbClr val="666666"/>
              </a:solidFill>
              <a:ln w="185" cap="flat">
                <a:noFill/>
                <a:prstDash val="solid"/>
                <a:miter/>
              </a:ln>
            </p:spPr>
            <p:txBody>
              <a:bodyPr rtlCol="0" anchor="ctr"/>
              <a:lstStyle/>
              <a:p>
                <a:endParaRPr lang="ja-JP" altLang="en-US"/>
              </a:p>
            </p:txBody>
          </p:sp>
          <p:sp>
            <p:nvSpPr>
              <p:cNvPr id="114" name="Freeform: Shape 113">
                <a:extLst>
                  <a:ext uri="{FF2B5EF4-FFF2-40B4-BE49-F238E27FC236}">
                    <a16:creationId xmlns:a16="http://schemas.microsoft.com/office/drawing/2014/main" id="{E4CE4D91-98A7-4BA6-A389-758B0BC1ABA1}"/>
                  </a:ext>
                </a:extLst>
              </p:cNvPr>
              <p:cNvSpPr/>
              <p:nvPr/>
            </p:nvSpPr>
            <p:spPr>
              <a:xfrm>
                <a:off x="6807606" y="477161"/>
                <a:ext cx="53060" cy="64214"/>
              </a:xfrm>
              <a:custGeom>
                <a:avLst/>
                <a:gdLst>
                  <a:gd name="connsiteX0" fmla="*/ 27279 w 53060"/>
                  <a:gd name="connsiteY0" fmla="*/ 64178 h 64214"/>
                  <a:gd name="connsiteX1" fmla="*/ 36063 w 53060"/>
                  <a:gd name="connsiteY1" fmla="*/ 33593 h 64214"/>
                  <a:gd name="connsiteX2" fmla="*/ 35301 w 53060"/>
                  <a:gd name="connsiteY2" fmla="*/ 32312 h 64214"/>
                  <a:gd name="connsiteX3" fmla="*/ 26611 w 53060"/>
                  <a:gd name="connsiteY3" fmla="*/ 40631 h 64214"/>
                  <a:gd name="connsiteX4" fmla="*/ 19666 w 53060"/>
                  <a:gd name="connsiteY4" fmla="*/ 50139 h 64214"/>
                  <a:gd name="connsiteX5" fmla="*/ 15599 w 53060"/>
                  <a:gd name="connsiteY5" fmla="*/ 64215 h 64214"/>
                  <a:gd name="connsiteX6" fmla="*/ 0 w 53060"/>
                  <a:gd name="connsiteY6" fmla="*/ 64215 h 64214"/>
                  <a:gd name="connsiteX7" fmla="*/ 18570 w 53060"/>
                  <a:gd name="connsiteY7" fmla="*/ 0 h 64214"/>
                  <a:gd name="connsiteX8" fmla="*/ 34057 w 53060"/>
                  <a:gd name="connsiteY8" fmla="*/ 0 h 64214"/>
                  <a:gd name="connsiteX9" fmla="*/ 21968 w 53060"/>
                  <a:gd name="connsiteY9" fmla="*/ 38198 h 64214"/>
                  <a:gd name="connsiteX10" fmla="*/ 22971 w 53060"/>
                  <a:gd name="connsiteY10" fmla="*/ 38198 h 64214"/>
                  <a:gd name="connsiteX11" fmla="*/ 32219 w 53060"/>
                  <a:gd name="connsiteY11" fmla="*/ 25218 h 64214"/>
                  <a:gd name="connsiteX12" fmla="*/ 45348 w 53060"/>
                  <a:gd name="connsiteY12" fmla="*/ 18050 h 64214"/>
                  <a:gd name="connsiteX13" fmla="*/ 51476 w 53060"/>
                  <a:gd name="connsiteY13" fmla="*/ 20798 h 64214"/>
                  <a:gd name="connsiteX14" fmla="*/ 52460 w 53060"/>
                  <a:gd name="connsiteY14" fmla="*/ 30028 h 64214"/>
                  <a:gd name="connsiteX15" fmla="*/ 42767 w 53060"/>
                  <a:gd name="connsiteY15" fmla="*/ 64196 h 64214"/>
                  <a:gd name="connsiteX16" fmla="*/ 27279 w 53060"/>
                  <a:gd name="connsiteY16" fmla="*/ 64196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 h="64214">
                    <a:moveTo>
                      <a:pt x="27279" y="64178"/>
                    </a:moveTo>
                    <a:cubicBezTo>
                      <a:pt x="27279" y="64178"/>
                      <a:pt x="35060" y="38365"/>
                      <a:pt x="36063" y="33593"/>
                    </a:cubicBezTo>
                    <a:cubicBezTo>
                      <a:pt x="36063" y="33593"/>
                      <a:pt x="36601" y="31773"/>
                      <a:pt x="35301" y="32312"/>
                    </a:cubicBezTo>
                    <a:cubicBezTo>
                      <a:pt x="34020" y="32813"/>
                      <a:pt x="30752" y="35896"/>
                      <a:pt x="26611" y="40631"/>
                    </a:cubicBezTo>
                    <a:cubicBezTo>
                      <a:pt x="22432" y="45348"/>
                      <a:pt x="20130" y="48560"/>
                      <a:pt x="19666" y="50139"/>
                    </a:cubicBezTo>
                    <a:lnTo>
                      <a:pt x="15599" y="64215"/>
                    </a:lnTo>
                    <a:lnTo>
                      <a:pt x="0" y="64215"/>
                    </a:lnTo>
                    <a:lnTo>
                      <a:pt x="18570" y="0"/>
                    </a:lnTo>
                    <a:lnTo>
                      <a:pt x="34057" y="0"/>
                    </a:lnTo>
                    <a:cubicBezTo>
                      <a:pt x="30566" y="12832"/>
                      <a:pt x="26518" y="25534"/>
                      <a:pt x="21968" y="38198"/>
                    </a:cubicBezTo>
                    <a:lnTo>
                      <a:pt x="22971" y="38198"/>
                    </a:lnTo>
                    <a:cubicBezTo>
                      <a:pt x="25571" y="33277"/>
                      <a:pt x="28616" y="28932"/>
                      <a:pt x="32219" y="25218"/>
                    </a:cubicBezTo>
                    <a:cubicBezTo>
                      <a:pt x="36898" y="20445"/>
                      <a:pt x="41244" y="18050"/>
                      <a:pt x="45348" y="18050"/>
                    </a:cubicBezTo>
                    <a:cubicBezTo>
                      <a:pt x="47966" y="18050"/>
                      <a:pt x="50046" y="18960"/>
                      <a:pt x="51476" y="20798"/>
                    </a:cubicBezTo>
                    <a:cubicBezTo>
                      <a:pt x="52441" y="22042"/>
                      <a:pt x="53890" y="24531"/>
                      <a:pt x="52460" y="30028"/>
                    </a:cubicBezTo>
                    <a:lnTo>
                      <a:pt x="42767" y="64196"/>
                    </a:lnTo>
                    <a:lnTo>
                      <a:pt x="27279" y="64196"/>
                    </a:lnTo>
                    <a:close/>
                  </a:path>
                </a:pathLst>
              </a:custGeom>
              <a:solidFill>
                <a:srgbClr val="666666"/>
              </a:solidFill>
              <a:ln w="185" cap="flat">
                <a:noFill/>
                <a:prstDash val="solid"/>
                <a:miter/>
              </a:ln>
            </p:spPr>
            <p:txBody>
              <a:bodyPr rtlCol="0" anchor="ctr"/>
              <a:lstStyle/>
              <a:p>
                <a:endParaRPr lang="ja-JP" altLang="en-US"/>
              </a:p>
            </p:txBody>
          </p:sp>
          <p:sp>
            <p:nvSpPr>
              <p:cNvPr id="115" name="Freeform: Shape 114">
                <a:extLst>
                  <a:ext uri="{FF2B5EF4-FFF2-40B4-BE49-F238E27FC236}">
                    <a16:creationId xmlns:a16="http://schemas.microsoft.com/office/drawing/2014/main" id="{73C1C70D-63B3-4AA5-9F87-1EEB57AA0366}"/>
                  </a:ext>
                </a:extLst>
              </p:cNvPr>
              <p:cNvSpPr/>
              <p:nvPr/>
            </p:nvSpPr>
            <p:spPr>
              <a:xfrm>
                <a:off x="7345762" y="477142"/>
                <a:ext cx="53079" cy="64214"/>
              </a:xfrm>
              <a:custGeom>
                <a:avLst/>
                <a:gdLst>
                  <a:gd name="connsiteX0" fmla="*/ 27298 w 53079"/>
                  <a:gd name="connsiteY0" fmla="*/ 64196 h 64214"/>
                  <a:gd name="connsiteX1" fmla="*/ 36044 w 53079"/>
                  <a:gd name="connsiteY1" fmla="*/ 33593 h 64214"/>
                  <a:gd name="connsiteX2" fmla="*/ 35301 w 53079"/>
                  <a:gd name="connsiteY2" fmla="*/ 32312 h 64214"/>
                  <a:gd name="connsiteX3" fmla="*/ 26592 w 53079"/>
                  <a:gd name="connsiteY3" fmla="*/ 40612 h 64214"/>
                  <a:gd name="connsiteX4" fmla="*/ 19666 w 53079"/>
                  <a:gd name="connsiteY4" fmla="*/ 50157 h 64214"/>
                  <a:gd name="connsiteX5" fmla="*/ 15580 w 53079"/>
                  <a:gd name="connsiteY5" fmla="*/ 64196 h 64214"/>
                  <a:gd name="connsiteX6" fmla="*/ 0 w 53079"/>
                  <a:gd name="connsiteY6" fmla="*/ 64196 h 64214"/>
                  <a:gd name="connsiteX7" fmla="*/ 18570 w 53079"/>
                  <a:gd name="connsiteY7" fmla="*/ 0 h 64214"/>
                  <a:gd name="connsiteX8" fmla="*/ 34076 w 53079"/>
                  <a:gd name="connsiteY8" fmla="*/ 0 h 64214"/>
                  <a:gd name="connsiteX9" fmla="*/ 21987 w 53079"/>
                  <a:gd name="connsiteY9" fmla="*/ 38217 h 64214"/>
                  <a:gd name="connsiteX10" fmla="*/ 22990 w 53079"/>
                  <a:gd name="connsiteY10" fmla="*/ 38217 h 64214"/>
                  <a:gd name="connsiteX11" fmla="*/ 32237 w 53079"/>
                  <a:gd name="connsiteY11" fmla="*/ 25236 h 64214"/>
                  <a:gd name="connsiteX12" fmla="*/ 45366 w 53079"/>
                  <a:gd name="connsiteY12" fmla="*/ 18087 h 64214"/>
                  <a:gd name="connsiteX13" fmla="*/ 51494 w 53079"/>
                  <a:gd name="connsiteY13" fmla="*/ 20817 h 64214"/>
                  <a:gd name="connsiteX14" fmla="*/ 52479 w 53079"/>
                  <a:gd name="connsiteY14" fmla="*/ 30028 h 64214"/>
                  <a:gd name="connsiteX15" fmla="*/ 42785 w 53079"/>
                  <a:gd name="connsiteY15" fmla="*/ 64215 h 64214"/>
                  <a:gd name="connsiteX16" fmla="*/ 27298 w 53079"/>
                  <a:gd name="connsiteY16" fmla="*/ 64215 h 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 h="64214">
                    <a:moveTo>
                      <a:pt x="27298" y="64196"/>
                    </a:moveTo>
                    <a:cubicBezTo>
                      <a:pt x="27298" y="64196"/>
                      <a:pt x="35060" y="38347"/>
                      <a:pt x="36044" y="33593"/>
                    </a:cubicBezTo>
                    <a:cubicBezTo>
                      <a:pt x="36044" y="33593"/>
                      <a:pt x="36620" y="31773"/>
                      <a:pt x="35301" y="32312"/>
                    </a:cubicBezTo>
                    <a:cubicBezTo>
                      <a:pt x="34002" y="32813"/>
                      <a:pt x="30770" y="35914"/>
                      <a:pt x="26592" y="40612"/>
                    </a:cubicBezTo>
                    <a:cubicBezTo>
                      <a:pt x="22432" y="45348"/>
                      <a:pt x="20148" y="48523"/>
                      <a:pt x="19666" y="50157"/>
                    </a:cubicBezTo>
                    <a:lnTo>
                      <a:pt x="15580" y="64196"/>
                    </a:lnTo>
                    <a:lnTo>
                      <a:pt x="0" y="64196"/>
                    </a:lnTo>
                    <a:lnTo>
                      <a:pt x="18570" y="0"/>
                    </a:lnTo>
                    <a:lnTo>
                      <a:pt x="34076" y="0"/>
                    </a:lnTo>
                    <a:cubicBezTo>
                      <a:pt x="30603" y="12795"/>
                      <a:pt x="26555" y="25534"/>
                      <a:pt x="21987" y="38217"/>
                    </a:cubicBezTo>
                    <a:lnTo>
                      <a:pt x="22990" y="38217"/>
                    </a:lnTo>
                    <a:cubicBezTo>
                      <a:pt x="25589" y="33277"/>
                      <a:pt x="28635" y="28932"/>
                      <a:pt x="32237" y="25236"/>
                    </a:cubicBezTo>
                    <a:cubicBezTo>
                      <a:pt x="36898" y="20483"/>
                      <a:pt x="41281" y="18087"/>
                      <a:pt x="45366" y="18087"/>
                    </a:cubicBezTo>
                    <a:cubicBezTo>
                      <a:pt x="47966" y="18087"/>
                      <a:pt x="50009" y="18997"/>
                      <a:pt x="51494" y="20817"/>
                    </a:cubicBezTo>
                    <a:cubicBezTo>
                      <a:pt x="52460" y="22080"/>
                      <a:pt x="53908" y="24549"/>
                      <a:pt x="52479" y="30028"/>
                    </a:cubicBezTo>
                    <a:lnTo>
                      <a:pt x="42785" y="64215"/>
                    </a:lnTo>
                    <a:lnTo>
                      <a:pt x="27298" y="64215"/>
                    </a:lnTo>
                    <a:close/>
                  </a:path>
                </a:pathLst>
              </a:custGeom>
              <a:solidFill>
                <a:srgbClr val="666666"/>
              </a:solidFill>
              <a:ln w="185" cap="flat">
                <a:noFill/>
                <a:prstDash val="solid"/>
                <a:miter/>
              </a:ln>
            </p:spPr>
            <p:txBody>
              <a:bodyPr rtlCol="0" anchor="ctr"/>
              <a:lstStyle/>
              <a:p>
                <a:endParaRPr lang="ja-JP" altLang="en-US"/>
              </a:p>
            </p:txBody>
          </p:sp>
        </p:grpSp>
        <p:grpSp>
          <p:nvGrpSpPr>
            <p:cNvPr id="74" name="Group 73">
              <a:extLst>
                <a:ext uri="{FF2B5EF4-FFF2-40B4-BE49-F238E27FC236}">
                  <a16:creationId xmlns:a16="http://schemas.microsoft.com/office/drawing/2014/main" id="{98B6BB2F-1B62-4170-A8A0-9AD444E62378}"/>
                </a:ext>
              </a:extLst>
            </p:cNvPr>
            <p:cNvGrpSpPr/>
            <p:nvPr/>
          </p:nvGrpSpPr>
          <p:grpSpPr>
            <a:xfrm>
              <a:off x="6732027" y="127323"/>
              <a:ext cx="345436" cy="299160"/>
              <a:chOff x="6732027" y="127323"/>
              <a:chExt cx="345436" cy="299160"/>
            </a:xfrm>
          </p:grpSpPr>
          <p:sp>
            <p:nvSpPr>
              <p:cNvPr id="94" name="Freeform: Shape 93">
                <a:extLst>
                  <a:ext uri="{FF2B5EF4-FFF2-40B4-BE49-F238E27FC236}">
                    <a16:creationId xmlns:a16="http://schemas.microsoft.com/office/drawing/2014/main" id="{11B875D5-1719-44C9-8167-790D8D7855F6}"/>
                  </a:ext>
                </a:extLst>
              </p:cNvPr>
              <p:cNvSpPr/>
              <p:nvPr/>
            </p:nvSpPr>
            <p:spPr>
              <a:xfrm>
                <a:off x="6732027" y="326763"/>
                <a:ext cx="172718" cy="99720"/>
              </a:xfrm>
              <a:custGeom>
                <a:avLst/>
                <a:gdLst>
                  <a:gd name="connsiteX0" fmla="*/ 115171 w 172718"/>
                  <a:gd name="connsiteY0" fmla="*/ 99720 h 99720"/>
                  <a:gd name="connsiteX1" fmla="*/ 0 w 172718"/>
                  <a:gd name="connsiteY1" fmla="*/ 99720 h 99720"/>
                  <a:gd name="connsiteX2" fmla="*/ 57585 w 172718"/>
                  <a:gd name="connsiteY2" fmla="*/ 0 h 99720"/>
                  <a:gd name="connsiteX3" fmla="*/ 172719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115171" y="99720"/>
                    </a:moveTo>
                    <a:lnTo>
                      <a:pt x="0" y="99720"/>
                    </a:lnTo>
                    <a:lnTo>
                      <a:pt x="57585" y="0"/>
                    </a:lnTo>
                    <a:lnTo>
                      <a:pt x="172719" y="0"/>
                    </a:lnTo>
                    <a:close/>
                  </a:path>
                </a:pathLst>
              </a:custGeom>
              <a:solidFill>
                <a:srgbClr val="FF0000"/>
              </a:solidFill>
              <a:ln w="185" cap="flat">
                <a:noFill/>
                <a:prstDash val="solid"/>
                <a:miter/>
              </a:ln>
            </p:spPr>
            <p:txBody>
              <a:bodyPr rtlCol="0" anchor="ctr"/>
              <a:lstStyle/>
              <a:p>
                <a:endParaRPr lang="ja-JP" altLang="en-US"/>
              </a:p>
            </p:txBody>
          </p:sp>
          <p:sp>
            <p:nvSpPr>
              <p:cNvPr id="95" name="Freeform: Shape 94">
                <a:extLst>
                  <a:ext uri="{FF2B5EF4-FFF2-40B4-BE49-F238E27FC236}">
                    <a16:creationId xmlns:a16="http://schemas.microsoft.com/office/drawing/2014/main" id="{C78C429D-25D8-4022-B290-ACA78599FCD8}"/>
                  </a:ext>
                </a:extLst>
              </p:cNvPr>
              <p:cNvSpPr/>
              <p:nvPr/>
            </p:nvSpPr>
            <p:spPr>
              <a:xfrm>
                <a:off x="6904745" y="326763"/>
                <a:ext cx="172718" cy="99720"/>
              </a:xfrm>
              <a:custGeom>
                <a:avLst/>
                <a:gdLst>
                  <a:gd name="connsiteX0" fmla="*/ 57567 w 172718"/>
                  <a:gd name="connsiteY0" fmla="*/ 99720 h 99720"/>
                  <a:gd name="connsiteX1" fmla="*/ 172719 w 172718"/>
                  <a:gd name="connsiteY1" fmla="*/ 99720 h 99720"/>
                  <a:gd name="connsiteX2" fmla="*/ 115133 w 172718"/>
                  <a:gd name="connsiteY2" fmla="*/ 0 h 99720"/>
                  <a:gd name="connsiteX3" fmla="*/ 0 w 172718"/>
                  <a:gd name="connsiteY3" fmla="*/ 0 h 99720"/>
                </a:gdLst>
                <a:ahLst/>
                <a:cxnLst>
                  <a:cxn ang="0">
                    <a:pos x="connsiteX0" y="connsiteY0"/>
                  </a:cxn>
                  <a:cxn ang="0">
                    <a:pos x="connsiteX1" y="connsiteY1"/>
                  </a:cxn>
                  <a:cxn ang="0">
                    <a:pos x="connsiteX2" y="connsiteY2"/>
                  </a:cxn>
                  <a:cxn ang="0">
                    <a:pos x="connsiteX3" y="connsiteY3"/>
                  </a:cxn>
                </a:cxnLst>
                <a:rect l="l" t="t" r="r" b="b"/>
                <a:pathLst>
                  <a:path w="172718" h="99720">
                    <a:moveTo>
                      <a:pt x="57567" y="99720"/>
                    </a:moveTo>
                    <a:lnTo>
                      <a:pt x="172719" y="99720"/>
                    </a:lnTo>
                    <a:lnTo>
                      <a:pt x="115133" y="0"/>
                    </a:lnTo>
                    <a:lnTo>
                      <a:pt x="0" y="0"/>
                    </a:lnTo>
                    <a:close/>
                  </a:path>
                </a:pathLst>
              </a:custGeom>
              <a:solidFill>
                <a:srgbClr val="FF0000"/>
              </a:solidFill>
              <a:ln w="185" cap="flat">
                <a:noFill/>
                <a:prstDash val="solid"/>
                <a:miter/>
              </a:ln>
            </p:spPr>
            <p:txBody>
              <a:bodyPr rtlCol="0" anchor="ctr"/>
              <a:lstStyle/>
              <a:p>
                <a:endParaRPr lang="ja-JP" altLang="en-US"/>
              </a:p>
            </p:txBody>
          </p:sp>
          <p:sp>
            <p:nvSpPr>
              <p:cNvPr id="96" name="Freeform: Shape 95">
                <a:extLst>
                  <a:ext uri="{FF2B5EF4-FFF2-40B4-BE49-F238E27FC236}">
                    <a16:creationId xmlns:a16="http://schemas.microsoft.com/office/drawing/2014/main" id="{66573C1D-15D4-4D3B-B3B8-3EC0084DEAE4}"/>
                  </a:ext>
                </a:extLst>
              </p:cNvPr>
              <p:cNvSpPr/>
              <p:nvPr/>
            </p:nvSpPr>
            <p:spPr>
              <a:xfrm>
                <a:off x="6847197" y="127323"/>
                <a:ext cx="115114" cy="199440"/>
              </a:xfrm>
              <a:custGeom>
                <a:avLst/>
                <a:gdLst>
                  <a:gd name="connsiteX0" fmla="*/ 115115 w 115114"/>
                  <a:gd name="connsiteY0" fmla="*/ 99720 h 199440"/>
                  <a:gd name="connsiteX1" fmla="*/ 57548 w 115114"/>
                  <a:gd name="connsiteY1" fmla="*/ 0 h 199440"/>
                  <a:gd name="connsiteX2" fmla="*/ 0 w 115114"/>
                  <a:gd name="connsiteY2" fmla="*/ 99720 h 199440"/>
                  <a:gd name="connsiteX3" fmla="*/ 57548 w 115114"/>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115114" h="199440">
                    <a:moveTo>
                      <a:pt x="115115" y="99720"/>
                    </a:moveTo>
                    <a:lnTo>
                      <a:pt x="57548" y="0"/>
                    </a:lnTo>
                    <a:lnTo>
                      <a:pt x="0" y="99720"/>
                    </a:lnTo>
                    <a:lnTo>
                      <a:pt x="57548" y="199441"/>
                    </a:lnTo>
                    <a:close/>
                  </a:path>
                </a:pathLst>
              </a:custGeom>
              <a:solidFill>
                <a:srgbClr val="FF0000"/>
              </a:solidFill>
              <a:ln w="185" cap="flat">
                <a:noFill/>
                <a:prstDash val="solid"/>
                <a:miter/>
              </a:ln>
            </p:spPr>
            <p:txBody>
              <a:bodyPr rtlCol="0" anchor="ctr"/>
              <a:lstStyle/>
              <a:p>
                <a:endParaRPr lang="ja-JP" altLang="en-US"/>
              </a:p>
            </p:txBody>
          </p:sp>
        </p:grpSp>
        <p:grpSp>
          <p:nvGrpSpPr>
            <p:cNvPr id="75" name="Group 74">
              <a:extLst>
                <a:ext uri="{FF2B5EF4-FFF2-40B4-BE49-F238E27FC236}">
                  <a16:creationId xmlns:a16="http://schemas.microsoft.com/office/drawing/2014/main" id="{81074234-1391-44C9-9690-523D9505C6FD}"/>
                </a:ext>
              </a:extLst>
            </p:cNvPr>
            <p:cNvGrpSpPr/>
            <p:nvPr/>
          </p:nvGrpSpPr>
          <p:grpSpPr>
            <a:xfrm>
              <a:off x="7109609" y="214508"/>
              <a:ext cx="654477" cy="214037"/>
              <a:chOff x="7109609" y="214508"/>
              <a:chExt cx="654477" cy="214037"/>
            </a:xfrm>
          </p:grpSpPr>
          <p:sp>
            <p:nvSpPr>
              <p:cNvPr id="76" name="Freeform: Shape 75">
                <a:extLst>
                  <a:ext uri="{FF2B5EF4-FFF2-40B4-BE49-F238E27FC236}">
                    <a16:creationId xmlns:a16="http://schemas.microsoft.com/office/drawing/2014/main" id="{A6AF38C4-3713-44C9-B692-5A5ECAEAC5C7}"/>
                  </a:ext>
                </a:extLst>
              </p:cNvPr>
              <p:cNvSpPr/>
              <p:nvPr/>
            </p:nvSpPr>
            <p:spPr>
              <a:xfrm>
                <a:off x="7109609" y="330013"/>
                <a:ext cx="72794" cy="96470"/>
              </a:xfrm>
              <a:custGeom>
                <a:avLst/>
                <a:gdLst>
                  <a:gd name="connsiteX0" fmla="*/ 19554 w 72794"/>
                  <a:gd name="connsiteY0" fmla="*/ 54001 h 96470"/>
                  <a:gd name="connsiteX1" fmla="*/ 65663 w 72794"/>
                  <a:gd name="connsiteY1" fmla="*/ 54001 h 96470"/>
                  <a:gd name="connsiteX2" fmla="*/ 65663 w 72794"/>
                  <a:gd name="connsiteY2" fmla="*/ 37307 h 96470"/>
                  <a:gd name="connsiteX3" fmla="*/ 19554 w 72794"/>
                  <a:gd name="connsiteY3" fmla="*/ 37307 h 96470"/>
                  <a:gd name="connsiteX4" fmla="*/ 19554 w 72794"/>
                  <a:gd name="connsiteY4" fmla="*/ 16713 h 96470"/>
                  <a:gd name="connsiteX5" fmla="*/ 71438 w 72794"/>
                  <a:gd name="connsiteY5" fmla="*/ 16713 h 96470"/>
                  <a:gd name="connsiteX6" fmla="*/ 71438 w 72794"/>
                  <a:gd name="connsiteY6" fmla="*/ 0 h 96470"/>
                  <a:gd name="connsiteX7" fmla="*/ 19554 w 72794"/>
                  <a:gd name="connsiteY7" fmla="*/ 0 h 96470"/>
                  <a:gd name="connsiteX8" fmla="*/ 0 w 72794"/>
                  <a:gd name="connsiteY8" fmla="*/ 0 h 96470"/>
                  <a:gd name="connsiteX9" fmla="*/ 0 w 72794"/>
                  <a:gd name="connsiteY9" fmla="*/ 16713 h 96470"/>
                  <a:gd name="connsiteX10" fmla="*/ 0 w 72794"/>
                  <a:gd name="connsiteY10" fmla="*/ 79702 h 96470"/>
                  <a:gd name="connsiteX11" fmla="*/ 0 w 72794"/>
                  <a:gd name="connsiteY11" fmla="*/ 96471 h 96470"/>
                  <a:gd name="connsiteX12" fmla="*/ 19554 w 72794"/>
                  <a:gd name="connsiteY12" fmla="*/ 96471 h 96470"/>
                  <a:gd name="connsiteX13" fmla="*/ 72794 w 72794"/>
                  <a:gd name="connsiteY13" fmla="*/ 96471 h 96470"/>
                  <a:gd name="connsiteX14" fmla="*/ 72794 w 72794"/>
                  <a:gd name="connsiteY14" fmla="*/ 79702 h 96470"/>
                  <a:gd name="connsiteX15" fmla="*/ 19554 w 72794"/>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94" h="96470">
                    <a:moveTo>
                      <a:pt x="19554" y="54001"/>
                    </a:moveTo>
                    <a:lnTo>
                      <a:pt x="65663" y="54001"/>
                    </a:lnTo>
                    <a:lnTo>
                      <a:pt x="65663" y="37307"/>
                    </a:lnTo>
                    <a:lnTo>
                      <a:pt x="19554" y="37307"/>
                    </a:lnTo>
                    <a:lnTo>
                      <a:pt x="19554" y="16713"/>
                    </a:lnTo>
                    <a:lnTo>
                      <a:pt x="71438" y="16713"/>
                    </a:lnTo>
                    <a:lnTo>
                      <a:pt x="71438" y="0"/>
                    </a:lnTo>
                    <a:lnTo>
                      <a:pt x="19554" y="0"/>
                    </a:lnTo>
                    <a:lnTo>
                      <a:pt x="0" y="0"/>
                    </a:lnTo>
                    <a:lnTo>
                      <a:pt x="0" y="16713"/>
                    </a:lnTo>
                    <a:lnTo>
                      <a:pt x="0" y="79702"/>
                    </a:lnTo>
                    <a:lnTo>
                      <a:pt x="0" y="96471"/>
                    </a:lnTo>
                    <a:lnTo>
                      <a:pt x="19554" y="96471"/>
                    </a:lnTo>
                    <a:lnTo>
                      <a:pt x="72794" y="96471"/>
                    </a:lnTo>
                    <a:lnTo>
                      <a:pt x="72794" y="79702"/>
                    </a:lnTo>
                    <a:lnTo>
                      <a:pt x="19554" y="79702"/>
                    </a:lnTo>
                    <a:close/>
                  </a:path>
                </a:pathLst>
              </a:custGeom>
              <a:solidFill>
                <a:srgbClr val="000000"/>
              </a:solidFill>
              <a:ln w="185" cap="flat">
                <a:noFill/>
                <a:prstDash val="solid"/>
                <a:miter/>
              </a:ln>
            </p:spPr>
            <p:txBody>
              <a:bodyPr rtlCol="0" anchor="ctr"/>
              <a:lstStyle/>
              <a:p>
                <a:endParaRPr lang="ja-JP" altLang="en-US"/>
              </a:p>
            </p:txBody>
          </p:sp>
          <p:sp>
            <p:nvSpPr>
              <p:cNvPr id="77" name="Freeform: Shape 76">
                <a:extLst>
                  <a:ext uri="{FF2B5EF4-FFF2-40B4-BE49-F238E27FC236}">
                    <a16:creationId xmlns:a16="http://schemas.microsoft.com/office/drawing/2014/main" id="{2BC38DCF-0B06-4A7F-8B0C-C394442C8CF8}"/>
                  </a:ext>
                </a:extLst>
              </p:cNvPr>
              <p:cNvSpPr/>
              <p:nvPr/>
            </p:nvSpPr>
            <p:spPr>
              <a:xfrm>
                <a:off x="7109609" y="217442"/>
                <a:ext cx="96155" cy="96452"/>
              </a:xfrm>
              <a:custGeom>
                <a:avLst/>
                <a:gdLst>
                  <a:gd name="connsiteX0" fmla="*/ 18217 w 96155"/>
                  <a:gd name="connsiteY0" fmla="*/ 24754 h 96452"/>
                  <a:gd name="connsiteX1" fmla="*/ 38681 w 96155"/>
                  <a:gd name="connsiteY1" fmla="*/ 96452 h 96452"/>
                  <a:gd name="connsiteX2" fmla="*/ 39517 w 96155"/>
                  <a:gd name="connsiteY2" fmla="*/ 96452 h 96452"/>
                  <a:gd name="connsiteX3" fmla="*/ 56657 w 96155"/>
                  <a:gd name="connsiteY3" fmla="*/ 96452 h 96452"/>
                  <a:gd name="connsiteX4" fmla="*/ 57474 w 96155"/>
                  <a:gd name="connsiteY4" fmla="*/ 96452 h 96452"/>
                  <a:gd name="connsiteX5" fmla="*/ 77938 w 96155"/>
                  <a:gd name="connsiteY5" fmla="*/ 24754 h 96452"/>
                  <a:gd name="connsiteX6" fmla="*/ 77938 w 96155"/>
                  <a:gd name="connsiteY6" fmla="*/ 96452 h 96452"/>
                  <a:gd name="connsiteX7" fmla="*/ 96155 w 96155"/>
                  <a:gd name="connsiteY7" fmla="*/ 96452 h 96452"/>
                  <a:gd name="connsiteX8" fmla="*/ 96155 w 96155"/>
                  <a:gd name="connsiteY8" fmla="*/ 0 h 96452"/>
                  <a:gd name="connsiteX9" fmla="*/ 86220 w 96155"/>
                  <a:gd name="connsiteY9" fmla="*/ 0 h 96452"/>
                  <a:gd name="connsiteX10" fmla="*/ 77659 w 96155"/>
                  <a:gd name="connsiteY10" fmla="*/ 0 h 96452"/>
                  <a:gd name="connsiteX11" fmla="*/ 68282 w 96155"/>
                  <a:gd name="connsiteY11" fmla="*/ 0 h 96452"/>
                  <a:gd name="connsiteX12" fmla="*/ 48077 w 96155"/>
                  <a:gd name="connsiteY12" fmla="*/ 67706 h 96452"/>
                  <a:gd name="connsiteX13" fmla="*/ 27892 w 96155"/>
                  <a:gd name="connsiteY13" fmla="*/ 0 h 96452"/>
                  <a:gd name="connsiteX14" fmla="*/ 18533 w 96155"/>
                  <a:gd name="connsiteY14" fmla="*/ 0 h 96452"/>
                  <a:gd name="connsiteX15" fmla="*/ 9953 w 96155"/>
                  <a:gd name="connsiteY15" fmla="*/ 0 h 96452"/>
                  <a:gd name="connsiteX16" fmla="*/ 0 w 96155"/>
                  <a:gd name="connsiteY16" fmla="*/ 0 h 96452"/>
                  <a:gd name="connsiteX17" fmla="*/ 0 w 96155"/>
                  <a:gd name="connsiteY17" fmla="*/ 96452 h 96452"/>
                  <a:gd name="connsiteX18" fmla="*/ 18217 w 96155"/>
                  <a:gd name="connsiteY18" fmla="*/ 96452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55" h="96452">
                    <a:moveTo>
                      <a:pt x="18217" y="24754"/>
                    </a:moveTo>
                    <a:lnTo>
                      <a:pt x="38681" y="96452"/>
                    </a:lnTo>
                    <a:lnTo>
                      <a:pt x="39517" y="96452"/>
                    </a:lnTo>
                    <a:lnTo>
                      <a:pt x="56657" y="96452"/>
                    </a:lnTo>
                    <a:lnTo>
                      <a:pt x="57474" y="96452"/>
                    </a:lnTo>
                    <a:lnTo>
                      <a:pt x="77938" y="24754"/>
                    </a:lnTo>
                    <a:lnTo>
                      <a:pt x="77938" y="96452"/>
                    </a:lnTo>
                    <a:lnTo>
                      <a:pt x="96155" y="96452"/>
                    </a:lnTo>
                    <a:lnTo>
                      <a:pt x="96155" y="0"/>
                    </a:lnTo>
                    <a:lnTo>
                      <a:pt x="86220" y="0"/>
                    </a:lnTo>
                    <a:lnTo>
                      <a:pt x="77659" y="0"/>
                    </a:lnTo>
                    <a:lnTo>
                      <a:pt x="68282" y="0"/>
                    </a:lnTo>
                    <a:lnTo>
                      <a:pt x="48077" y="67706"/>
                    </a:lnTo>
                    <a:lnTo>
                      <a:pt x="27892" y="0"/>
                    </a:lnTo>
                    <a:lnTo>
                      <a:pt x="18533" y="0"/>
                    </a:lnTo>
                    <a:lnTo>
                      <a:pt x="9953" y="0"/>
                    </a:lnTo>
                    <a:lnTo>
                      <a:pt x="0" y="0"/>
                    </a:lnTo>
                    <a:lnTo>
                      <a:pt x="0" y="96452"/>
                    </a:lnTo>
                    <a:lnTo>
                      <a:pt x="18217" y="96452"/>
                    </a:lnTo>
                    <a:close/>
                  </a:path>
                </a:pathLst>
              </a:custGeom>
              <a:solidFill>
                <a:srgbClr val="000000"/>
              </a:solidFill>
              <a:ln w="185" cap="flat">
                <a:noFill/>
                <a:prstDash val="solid"/>
                <a:miter/>
              </a:ln>
            </p:spPr>
            <p:txBody>
              <a:bodyPr rtlCol="0" anchor="ctr"/>
              <a:lstStyle/>
              <a:p>
                <a:endParaRPr lang="ja-JP" altLang="en-US"/>
              </a:p>
            </p:txBody>
          </p:sp>
          <p:sp>
            <p:nvSpPr>
              <p:cNvPr id="78" name="Freeform: Shape 77">
                <a:extLst>
                  <a:ext uri="{FF2B5EF4-FFF2-40B4-BE49-F238E27FC236}">
                    <a16:creationId xmlns:a16="http://schemas.microsoft.com/office/drawing/2014/main" id="{BCC1326B-F497-4868-9CDA-E4912B16F334}"/>
                  </a:ext>
                </a:extLst>
              </p:cNvPr>
              <p:cNvSpPr/>
              <p:nvPr/>
            </p:nvSpPr>
            <p:spPr>
              <a:xfrm>
                <a:off x="755246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79" name="Freeform: Shape 78">
                <a:extLst>
                  <a:ext uri="{FF2B5EF4-FFF2-40B4-BE49-F238E27FC236}">
                    <a16:creationId xmlns:a16="http://schemas.microsoft.com/office/drawing/2014/main" id="{125D7DA5-CF04-419E-B0E4-A5B99D758F7B}"/>
                  </a:ext>
                </a:extLst>
              </p:cNvPr>
              <p:cNvSpPr/>
              <p:nvPr/>
            </p:nvSpPr>
            <p:spPr>
              <a:xfrm>
                <a:off x="7568304" y="330013"/>
                <a:ext cx="19424" cy="96470"/>
              </a:xfrm>
              <a:custGeom>
                <a:avLst/>
                <a:gdLst>
                  <a:gd name="connsiteX0" fmla="*/ 0 w 19424"/>
                  <a:gd name="connsiteY0" fmla="*/ 0 h 96470"/>
                  <a:gd name="connsiteX1" fmla="*/ 19424 w 19424"/>
                  <a:gd name="connsiteY1" fmla="*/ 0 h 96470"/>
                  <a:gd name="connsiteX2" fmla="*/ 19424 w 19424"/>
                  <a:gd name="connsiteY2" fmla="*/ 96471 h 96470"/>
                  <a:gd name="connsiteX3" fmla="*/ 0 w 19424"/>
                  <a:gd name="connsiteY3" fmla="*/ 96471 h 96470"/>
                </a:gdLst>
                <a:ahLst/>
                <a:cxnLst>
                  <a:cxn ang="0">
                    <a:pos x="connsiteX0" y="connsiteY0"/>
                  </a:cxn>
                  <a:cxn ang="0">
                    <a:pos x="connsiteX1" y="connsiteY1"/>
                  </a:cxn>
                  <a:cxn ang="0">
                    <a:pos x="connsiteX2" y="connsiteY2"/>
                  </a:cxn>
                  <a:cxn ang="0">
                    <a:pos x="connsiteX3" y="connsiteY3"/>
                  </a:cxn>
                </a:cxnLst>
                <a:rect l="l" t="t" r="r" b="b"/>
                <a:pathLst>
                  <a:path w="19424" h="96470">
                    <a:moveTo>
                      <a:pt x="0" y="0"/>
                    </a:moveTo>
                    <a:lnTo>
                      <a:pt x="19424" y="0"/>
                    </a:lnTo>
                    <a:lnTo>
                      <a:pt x="19424" y="96471"/>
                    </a:lnTo>
                    <a:lnTo>
                      <a:pt x="0" y="96471"/>
                    </a:lnTo>
                    <a:close/>
                  </a:path>
                </a:pathLst>
              </a:custGeom>
              <a:solidFill>
                <a:srgbClr val="000000"/>
              </a:solidFill>
              <a:ln w="185" cap="flat">
                <a:noFill/>
                <a:prstDash val="solid"/>
                <a:miter/>
              </a:ln>
            </p:spPr>
            <p:txBody>
              <a:bodyPr rtlCol="0" anchor="ctr"/>
              <a:lstStyle/>
              <a:p>
                <a:endParaRPr lang="ja-JP" altLang="en-US"/>
              </a:p>
            </p:txBody>
          </p:sp>
          <p:sp>
            <p:nvSpPr>
              <p:cNvPr id="80" name="Freeform: Shape 79">
                <a:extLst>
                  <a:ext uri="{FF2B5EF4-FFF2-40B4-BE49-F238E27FC236}">
                    <a16:creationId xmlns:a16="http://schemas.microsoft.com/office/drawing/2014/main" id="{CECB7794-BCBF-4C65-9A32-2AC02B414E29}"/>
                  </a:ext>
                </a:extLst>
              </p:cNvPr>
              <p:cNvSpPr/>
              <p:nvPr/>
            </p:nvSpPr>
            <p:spPr>
              <a:xfrm>
                <a:off x="7744644" y="217442"/>
                <a:ext cx="19442" cy="96452"/>
              </a:xfrm>
              <a:custGeom>
                <a:avLst/>
                <a:gdLst>
                  <a:gd name="connsiteX0" fmla="*/ 0 w 19442"/>
                  <a:gd name="connsiteY0" fmla="*/ 0 h 96452"/>
                  <a:gd name="connsiteX1" fmla="*/ 19443 w 19442"/>
                  <a:gd name="connsiteY1" fmla="*/ 0 h 96452"/>
                  <a:gd name="connsiteX2" fmla="*/ 19443 w 19442"/>
                  <a:gd name="connsiteY2" fmla="*/ 96452 h 96452"/>
                  <a:gd name="connsiteX3" fmla="*/ 0 w 19442"/>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42" h="96452">
                    <a:moveTo>
                      <a:pt x="0" y="0"/>
                    </a:moveTo>
                    <a:lnTo>
                      <a:pt x="19443" y="0"/>
                    </a:lnTo>
                    <a:lnTo>
                      <a:pt x="19443"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81" name="Freeform: Shape 80">
                <a:extLst>
                  <a:ext uri="{FF2B5EF4-FFF2-40B4-BE49-F238E27FC236}">
                    <a16:creationId xmlns:a16="http://schemas.microsoft.com/office/drawing/2014/main" id="{8BA93CC3-D629-4AE2-9B5D-30D961FB80EC}"/>
                  </a:ext>
                </a:extLst>
              </p:cNvPr>
              <p:cNvSpPr/>
              <p:nvPr/>
            </p:nvSpPr>
            <p:spPr>
              <a:xfrm>
                <a:off x="7213526" y="217442"/>
                <a:ext cx="19424" cy="96452"/>
              </a:xfrm>
              <a:custGeom>
                <a:avLst/>
                <a:gdLst>
                  <a:gd name="connsiteX0" fmla="*/ 0 w 19424"/>
                  <a:gd name="connsiteY0" fmla="*/ 0 h 96452"/>
                  <a:gd name="connsiteX1" fmla="*/ 19424 w 19424"/>
                  <a:gd name="connsiteY1" fmla="*/ 0 h 96452"/>
                  <a:gd name="connsiteX2" fmla="*/ 19424 w 19424"/>
                  <a:gd name="connsiteY2" fmla="*/ 96452 h 96452"/>
                  <a:gd name="connsiteX3" fmla="*/ 0 w 19424"/>
                  <a:gd name="connsiteY3" fmla="*/ 96452 h 96452"/>
                </a:gdLst>
                <a:ahLst/>
                <a:cxnLst>
                  <a:cxn ang="0">
                    <a:pos x="connsiteX0" y="connsiteY0"/>
                  </a:cxn>
                  <a:cxn ang="0">
                    <a:pos x="connsiteX1" y="connsiteY1"/>
                  </a:cxn>
                  <a:cxn ang="0">
                    <a:pos x="connsiteX2" y="connsiteY2"/>
                  </a:cxn>
                  <a:cxn ang="0">
                    <a:pos x="connsiteX3" y="connsiteY3"/>
                  </a:cxn>
                </a:cxnLst>
                <a:rect l="l" t="t" r="r" b="b"/>
                <a:pathLst>
                  <a:path w="19424" h="96452">
                    <a:moveTo>
                      <a:pt x="0" y="0"/>
                    </a:moveTo>
                    <a:lnTo>
                      <a:pt x="19424" y="0"/>
                    </a:lnTo>
                    <a:lnTo>
                      <a:pt x="19424" y="96452"/>
                    </a:lnTo>
                    <a:lnTo>
                      <a:pt x="0" y="96452"/>
                    </a:lnTo>
                    <a:close/>
                  </a:path>
                </a:pathLst>
              </a:custGeom>
              <a:solidFill>
                <a:srgbClr val="000000"/>
              </a:solidFill>
              <a:ln w="185" cap="flat">
                <a:noFill/>
                <a:prstDash val="solid"/>
                <a:miter/>
              </a:ln>
            </p:spPr>
            <p:txBody>
              <a:bodyPr rtlCol="0" anchor="ctr"/>
              <a:lstStyle/>
              <a:p>
                <a:endParaRPr lang="ja-JP" altLang="en-US"/>
              </a:p>
            </p:txBody>
          </p:sp>
          <p:sp>
            <p:nvSpPr>
              <p:cNvPr id="82" name="Freeform: Shape 81">
                <a:extLst>
                  <a:ext uri="{FF2B5EF4-FFF2-40B4-BE49-F238E27FC236}">
                    <a16:creationId xmlns:a16="http://schemas.microsoft.com/office/drawing/2014/main" id="{3CADCB89-534C-4F0F-BB53-FF90BC6F09DE}"/>
                  </a:ext>
                </a:extLst>
              </p:cNvPr>
              <p:cNvSpPr/>
              <p:nvPr/>
            </p:nvSpPr>
            <p:spPr>
              <a:xfrm>
                <a:off x="7659742" y="217442"/>
                <a:ext cx="76879" cy="96452"/>
              </a:xfrm>
              <a:custGeom>
                <a:avLst/>
                <a:gdLst>
                  <a:gd name="connsiteX0" fmla="*/ 57752 w 76879"/>
                  <a:gd name="connsiteY0" fmla="*/ 37623 h 96452"/>
                  <a:gd name="connsiteX1" fmla="*/ 19127 w 76879"/>
                  <a:gd name="connsiteY1" fmla="*/ 37623 h 96452"/>
                  <a:gd name="connsiteX2" fmla="*/ 19127 w 76879"/>
                  <a:gd name="connsiteY2" fmla="*/ 0 h 96452"/>
                  <a:gd name="connsiteX3" fmla="*/ 0 w 76879"/>
                  <a:gd name="connsiteY3" fmla="*/ 0 h 96452"/>
                  <a:gd name="connsiteX4" fmla="*/ 0 w 76879"/>
                  <a:gd name="connsiteY4" fmla="*/ 96452 h 96452"/>
                  <a:gd name="connsiteX5" fmla="*/ 19127 w 76879"/>
                  <a:gd name="connsiteY5" fmla="*/ 96452 h 96452"/>
                  <a:gd name="connsiteX6" fmla="*/ 19127 w 76879"/>
                  <a:gd name="connsiteY6" fmla="*/ 54354 h 96452"/>
                  <a:gd name="connsiteX7" fmla="*/ 57752 w 76879"/>
                  <a:gd name="connsiteY7" fmla="*/ 54354 h 96452"/>
                  <a:gd name="connsiteX8" fmla="*/ 57752 w 76879"/>
                  <a:gd name="connsiteY8" fmla="*/ 96452 h 96452"/>
                  <a:gd name="connsiteX9" fmla="*/ 76879 w 76879"/>
                  <a:gd name="connsiteY9" fmla="*/ 96452 h 96452"/>
                  <a:gd name="connsiteX10" fmla="*/ 76879 w 76879"/>
                  <a:gd name="connsiteY10" fmla="*/ 0 h 96452"/>
                  <a:gd name="connsiteX11" fmla="*/ 57752 w 76879"/>
                  <a:gd name="connsiteY11" fmla="*/ 0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79" h="96452">
                    <a:moveTo>
                      <a:pt x="57752" y="37623"/>
                    </a:moveTo>
                    <a:lnTo>
                      <a:pt x="19127" y="37623"/>
                    </a:lnTo>
                    <a:lnTo>
                      <a:pt x="19127" y="0"/>
                    </a:lnTo>
                    <a:lnTo>
                      <a:pt x="0" y="0"/>
                    </a:lnTo>
                    <a:lnTo>
                      <a:pt x="0" y="96452"/>
                    </a:lnTo>
                    <a:lnTo>
                      <a:pt x="19127" y="96452"/>
                    </a:lnTo>
                    <a:lnTo>
                      <a:pt x="19127" y="54354"/>
                    </a:lnTo>
                    <a:lnTo>
                      <a:pt x="57752" y="54354"/>
                    </a:lnTo>
                    <a:lnTo>
                      <a:pt x="57752" y="96452"/>
                    </a:lnTo>
                    <a:lnTo>
                      <a:pt x="76879" y="96452"/>
                    </a:lnTo>
                    <a:lnTo>
                      <a:pt x="76879" y="0"/>
                    </a:lnTo>
                    <a:lnTo>
                      <a:pt x="57752" y="0"/>
                    </a:lnTo>
                    <a:close/>
                  </a:path>
                </a:pathLst>
              </a:custGeom>
              <a:solidFill>
                <a:srgbClr val="000000"/>
              </a:solidFill>
              <a:ln w="185" cap="flat">
                <a:noFill/>
                <a:prstDash val="solid"/>
                <a:miter/>
              </a:ln>
            </p:spPr>
            <p:txBody>
              <a:bodyPr rtlCol="0" anchor="ctr"/>
              <a:lstStyle/>
              <a:p>
                <a:endParaRPr lang="ja-JP" altLang="en-US"/>
              </a:p>
            </p:txBody>
          </p:sp>
          <p:sp>
            <p:nvSpPr>
              <p:cNvPr id="83" name="Freeform: Shape 82">
                <a:extLst>
                  <a:ext uri="{FF2B5EF4-FFF2-40B4-BE49-F238E27FC236}">
                    <a16:creationId xmlns:a16="http://schemas.microsoft.com/office/drawing/2014/main" id="{C87ACE08-7EE5-41A4-9E2B-43C0C738738F}"/>
                  </a:ext>
                </a:extLst>
              </p:cNvPr>
              <p:cNvSpPr/>
              <p:nvPr/>
            </p:nvSpPr>
            <p:spPr>
              <a:xfrm>
                <a:off x="7238112" y="217442"/>
                <a:ext cx="67000" cy="96452"/>
              </a:xfrm>
              <a:custGeom>
                <a:avLst/>
                <a:gdLst>
                  <a:gd name="connsiteX0" fmla="*/ 23584 w 67000"/>
                  <a:gd name="connsiteY0" fmla="*/ 96452 h 96452"/>
                  <a:gd name="connsiteX1" fmla="*/ 43416 w 67000"/>
                  <a:gd name="connsiteY1" fmla="*/ 96452 h 96452"/>
                  <a:gd name="connsiteX2" fmla="*/ 43416 w 67000"/>
                  <a:gd name="connsiteY2" fmla="*/ 16713 h 96452"/>
                  <a:gd name="connsiteX3" fmla="*/ 67000 w 67000"/>
                  <a:gd name="connsiteY3" fmla="*/ 16713 h 96452"/>
                  <a:gd name="connsiteX4" fmla="*/ 67000 w 67000"/>
                  <a:gd name="connsiteY4" fmla="*/ 0 h 96452"/>
                  <a:gd name="connsiteX5" fmla="*/ 43416 w 67000"/>
                  <a:gd name="connsiteY5" fmla="*/ 0 h 96452"/>
                  <a:gd name="connsiteX6" fmla="*/ 23584 w 67000"/>
                  <a:gd name="connsiteY6" fmla="*/ 0 h 96452"/>
                  <a:gd name="connsiteX7" fmla="*/ 0 w 67000"/>
                  <a:gd name="connsiteY7" fmla="*/ 0 h 96452"/>
                  <a:gd name="connsiteX8" fmla="*/ 0 w 67000"/>
                  <a:gd name="connsiteY8" fmla="*/ 16713 h 96452"/>
                  <a:gd name="connsiteX9" fmla="*/ 23584 w 67000"/>
                  <a:gd name="connsiteY9" fmla="*/ 16713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52">
                    <a:moveTo>
                      <a:pt x="23584" y="96452"/>
                    </a:moveTo>
                    <a:lnTo>
                      <a:pt x="43416" y="96452"/>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84" name="Freeform: Shape 83">
                <a:extLst>
                  <a:ext uri="{FF2B5EF4-FFF2-40B4-BE49-F238E27FC236}">
                    <a16:creationId xmlns:a16="http://schemas.microsoft.com/office/drawing/2014/main" id="{023B0640-EA09-405A-A529-E51F0594C773}"/>
                  </a:ext>
                </a:extLst>
              </p:cNvPr>
              <p:cNvSpPr/>
              <p:nvPr/>
            </p:nvSpPr>
            <p:spPr>
              <a:xfrm>
                <a:off x="7415344" y="330013"/>
                <a:ext cx="67000" cy="96470"/>
              </a:xfrm>
              <a:custGeom>
                <a:avLst/>
                <a:gdLst>
                  <a:gd name="connsiteX0" fmla="*/ 23584 w 67000"/>
                  <a:gd name="connsiteY0" fmla="*/ 96471 h 96470"/>
                  <a:gd name="connsiteX1" fmla="*/ 43416 w 67000"/>
                  <a:gd name="connsiteY1" fmla="*/ 96471 h 96470"/>
                  <a:gd name="connsiteX2" fmla="*/ 43416 w 67000"/>
                  <a:gd name="connsiteY2" fmla="*/ 16713 h 96470"/>
                  <a:gd name="connsiteX3" fmla="*/ 67000 w 67000"/>
                  <a:gd name="connsiteY3" fmla="*/ 16713 h 96470"/>
                  <a:gd name="connsiteX4" fmla="*/ 67000 w 67000"/>
                  <a:gd name="connsiteY4" fmla="*/ 0 h 96470"/>
                  <a:gd name="connsiteX5" fmla="*/ 43416 w 67000"/>
                  <a:gd name="connsiteY5" fmla="*/ 0 h 96470"/>
                  <a:gd name="connsiteX6" fmla="*/ 23584 w 67000"/>
                  <a:gd name="connsiteY6" fmla="*/ 0 h 96470"/>
                  <a:gd name="connsiteX7" fmla="*/ 0 w 67000"/>
                  <a:gd name="connsiteY7" fmla="*/ 0 h 96470"/>
                  <a:gd name="connsiteX8" fmla="*/ 0 w 67000"/>
                  <a:gd name="connsiteY8" fmla="*/ 16713 h 96470"/>
                  <a:gd name="connsiteX9" fmla="*/ 23584 w 67000"/>
                  <a:gd name="connsiteY9" fmla="*/ 16713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00" h="96470">
                    <a:moveTo>
                      <a:pt x="23584" y="96471"/>
                    </a:moveTo>
                    <a:lnTo>
                      <a:pt x="43416" y="96471"/>
                    </a:lnTo>
                    <a:lnTo>
                      <a:pt x="43416" y="16713"/>
                    </a:lnTo>
                    <a:lnTo>
                      <a:pt x="67000" y="16713"/>
                    </a:lnTo>
                    <a:lnTo>
                      <a:pt x="67000" y="0"/>
                    </a:lnTo>
                    <a:lnTo>
                      <a:pt x="43416" y="0"/>
                    </a:lnTo>
                    <a:lnTo>
                      <a:pt x="23584" y="0"/>
                    </a:lnTo>
                    <a:lnTo>
                      <a:pt x="0" y="0"/>
                    </a:lnTo>
                    <a:lnTo>
                      <a:pt x="0" y="16713"/>
                    </a:lnTo>
                    <a:lnTo>
                      <a:pt x="23584" y="16713"/>
                    </a:lnTo>
                    <a:close/>
                  </a:path>
                </a:pathLst>
              </a:custGeom>
              <a:solidFill>
                <a:srgbClr val="000000"/>
              </a:solidFill>
              <a:ln w="185" cap="flat">
                <a:noFill/>
                <a:prstDash val="solid"/>
                <a:miter/>
              </a:ln>
            </p:spPr>
            <p:txBody>
              <a:bodyPr rtlCol="0" anchor="ctr"/>
              <a:lstStyle/>
              <a:p>
                <a:endParaRPr lang="ja-JP" altLang="en-US"/>
              </a:p>
            </p:txBody>
          </p:sp>
          <p:sp>
            <p:nvSpPr>
              <p:cNvPr id="85" name="Freeform: Shape 84">
                <a:extLst>
                  <a:ext uri="{FF2B5EF4-FFF2-40B4-BE49-F238E27FC236}">
                    <a16:creationId xmlns:a16="http://schemas.microsoft.com/office/drawing/2014/main" id="{CD8739FC-F8EC-4B8F-9BAA-6032EE7E5150}"/>
                  </a:ext>
                </a:extLst>
              </p:cNvPr>
              <p:cNvSpPr/>
              <p:nvPr/>
            </p:nvSpPr>
            <p:spPr>
              <a:xfrm>
                <a:off x="7387637" y="217442"/>
                <a:ext cx="76508" cy="99163"/>
              </a:xfrm>
              <a:custGeom>
                <a:avLst/>
                <a:gdLst>
                  <a:gd name="connsiteX0" fmla="*/ 38050 w 76508"/>
                  <a:gd name="connsiteY0" fmla="*/ 99163 h 99163"/>
                  <a:gd name="connsiteX1" fmla="*/ 76508 w 76508"/>
                  <a:gd name="connsiteY1" fmla="*/ 66369 h 99163"/>
                  <a:gd name="connsiteX2" fmla="*/ 76508 w 76508"/>
                  <a:gd name="connsiteY2" fmla="*/ 0 h 99163"/>
                  <a:gd name="connsiteX3" fmla="*/ 57084 w 76508"/>
                  <a:gd name="connsiteY3" fmla="*/ 0 h 99163"/>
                  <a:gd name="connsiteX4" fmla="*/ 57084 w 76508"/>
                  <a:gd name="connsiteY4" fmla="*/ 68114 h 99163"/>
                  <a:gd name="connsiteX5" fmla="*/ 38031 w 76508"/>
                  <a:gd name="connsiteY5" fmla="*/ 83342 h 99163"/>
                  <a:gd name="connsiteX6" fmla="*/ 19108 w 76508"/>
                  <a:gd name="connsiteY6" fmla="*/ 68114 h 99163"/>
                  <a:gd name="connsiteX7" fmla="*/ 19108 w 76508"/>
                  <a:gd name="connsiteY7" fmla="*/ 0 h 99163"/>
                  <a:gd name="connsiteX8" fmla="*/ 0 w 76508"/>
                  <a:gd name="connsiteY8" fmla="*/ 0 h 99163"/>
                  <a:gd name="connsiteX9" fmla="*/ 0 w 76508"/>
                  <a:gd name="connsiteY9" fmla="*/ 66369 h 99163"/>
                  <a:gd name="connsiteX10" fmla="*/ 38050 w 76508"/>
                  <a:gd name="connsiteY10" fmla="*/ 99163 h 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08" h="99163">
                    <a:moveTo>
                      <a:pt x="38050" y="99163"/>
                    </a:moveTo>
                    <a:cubicBezTo>
                      <a:pt x="62785" y="99163"/>
                      <a:pt x="76508" y="87910"/>
                      <a:pt x="76508" y="66369"/>
                    </a:cubicBezTo>
                    <a:lnTo>
                      <a:pt x="76508" y="0"/>
                    </a:lnTo>
                    <a:lnTo>
                      <a:pt x="57084" y="0"/>
                    </a:lnTo>
                    <a:lnTo>
                      <a:pt x="57084" y="68114"/>
                    </a:lnTo>
                    <a:cubicBezTo>
                      <a:pt x="57084" y="76415"/>
                      <a:pt x="50102" y="83342"/>
                      <a:pt x="38031" y="83342"/>
                    </a:cubicBezTo>
                    <a:cubicBezTo>
                      <a:pt x="23398" y="83342"/>
                      <a:pt x="19108" y="75171"/>
                      <a:pt x="19108" y="68114"/>
                    </a:cubicBezTo>
                    <a:lnTo>
                      <a:pt x="19108" y="0"/>
                    </a:lnTo>
                    <a:lnTo>
                      <a:pt x="0" y="0"/>
                    </a:lnTo>
                    <a:lnTo>
                      <a:pt x="0" y="66369"/>
                    </a:lnTo>
                    <a:cubicBezTo>
                      <a:pt x="0" y="89525"/>
                      <a:pt x="14392" y="99163"/>
                      <a:pt x="38050" y="99163"/>
                    </a:cubicBezTo>
                  </a:path>
                </a:pathLst>
              </a:custGeom>
              <a:solidFill>
                <a:srgbClr val="000000"/>
              </a:solidFill>
              <a:ln w="185" cap="flat">
                <a:noFill/>
                <a:prstDash val="solid"/>
                <a:miter/>
              </a:ln>
            </p:spPr>
            <p:txBody>
              <a:bodyPr rtlCol="0" anchor="ctr"/>
              <a:lstStyle/>
              <a:p>
                <a:endParaRPr lang="ja-JP" altLang="en-US"/>
              </a:p>
            </p:txBody>
          </p:sp>
          <p:sp>
            <p:nvSpPr>
              <p:cNvPr id="86" name="Freeform: Shape 85">
                <a:extLst>
                  <a:ext uri="{FF2B5EF4-FFF2-40B4-BE49-F238E27FC236}">
                    <a16:creationId xmlns:a16="http://schemas.microsoft.com/office/drawing/2014/main" id="{AD850DF2-BD9B-47B8-A358-4B36CD7826C7}"/>
                  </a:ext>
                </a:extLst>
              </p:cNvPr>
              <p:cNvSpPr/>
              <p:nvPr/>
            </p:nvSpPr>
            <p:spPr>
              <a:xfrm>
                <a:off x="7259263" y="330013"/>
                <a:ext cx="72775" cy="96470"/>
              </a:xfrm>
              <a:custGeom>
                <a:avLst/>
                <a:gdLst>
                  <a:gd name="connsiteX0" fmla="*/ 19536 w 72775"/>
                  <a:gd name="connsiteY0" fmla="*/ 54001 h 96470"/>
                  <a:gd name="connsiteX1" fmla="*/ 65682 w 72775"/>
                  <a:gd name="connsiteY1" fmla="*/ 54001 h 96470"/>
                  <a:gd name="connsiteX2" fmla="*/ 65682 w 72775"/>
                  <a:gd name="connsiteY2" fmla="*/ 37307 h 96470"/>
                  <a:gd name="connsiteX3" fmla="*/ 19536 w 72775"/>
                  <a:gd name="connsiteY3" fmla="*/ 37307 h 96470"/>
                  <a:gd name="connsiteX4" fmla="*/ 19536 w 72775"/>
                  <a:gd name="connsiteY4" fmla="*/ 16713 h 96470"/>
                  <a:gd name="connsiteX5" fmla="*/ 71438 w 72775"/>
                  <a:gd name="connsiteY5" fmla="*/ 16713 h 96470"/>
                  <a:gd name="connsiteX6" fmla="*/ 71438 w 72775"/>
                  <a:gd name="connsiteY6" fmla="*/ 0 h 96470"/>
                  <a:gd name="connsiteX7" fmla="*/ 19536 w 72775"/>
                  <a:gd name="connsiteY7" fmla="*/ 0 h 96470"/>
                  <a:gd name="connsiteX8" fmla="*/ 0 w 72775"/>
                  <a:gd name="connsiteY8" fmla="*/ 0 h 96470"/>
                  <a:gd name="connsiteX9" fmla="*/ 0 w 72775"/>
                  <a:gd name="connsiteY9" fmla="*/ 16713 h 96470"/>
                  <a:gd name="connsiteX10" fmla="*/ 0 w 72775"/>
                  <a:gd name="connsiteY10" fmla="*/ 79702 h 96470"/>
                  <a:gd name="connsiteX11" fmla="*/ 0 w 72775"/>
                  <a:gd name="connsiteY11" fmla="*/ 96471 h 96470"/>
                  <a:gd name="connsiteX12" fmla="*/ 19536 w 72775"/>
                  <a:gd name="connsiteY12" fmla="*/ 96471 h 96470"/>
                  <a:gd name="connsiteX13" fmla="*/ 72776 w 72775"/>
                  <a:gd name="connsiteY13" fmla="*/ 96471 h 96470"/>
                  <a:gd name="connsiteX14" fmla="*/ 72776 w 72775"/>
                  <a:gd name="connsiteY14" fmla="*/ 79702 h 96470"/>
                  <a:gd name="connsiteX15" fmla="*/ 19536 w 72775"/>
                  <a:gd name="connsiteY15"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75" h="96470">
                    <a:moveTo>
                      <a:pt x="19536" y="54001"/>
                    </a:moveTo>
                    <a:lnTo>
                      <a:pt x="65682" y="54001"/>
                    </a:lnTo>
                    <a:lnTo>
                      <a:pt x="65682" y="37307"/>
                    </a:lnTo>
                    <a:lnTo>
                      <a:pt x="19536" y="37307"/>
                    </a:lnTo>
                    <a:lnTo>
                      <a:pt x="19536" y="16713"/>
                    </a:lnTo>
                    <a:lnTo>
                      <a:pt x="71438" y="16713"/>
                    </a:lnTo>
                    <a:lnTo>
                      <a:pt x="71438" y="0"/>
                    </a:lnTo>
                    <a:lnTo>
                      <a:pt x="19536" y="0"/>
                    </a:lnTo>
                    <a:lnTo>
                      <a:pt x="0" y="0"/>
                    </a:lnTo>
                    <a:lnTo>
                      <a:pt x="0" y="16713"/>
                    </a:lnTo>
                    <a:lnTo>
                      <a:pt x="0" y="79702"/>
                    </a:lnTo>
                    <a:lnTo>
                      <a:pt x="0" y="96471"/>
                    </a:lnTo>
                    <a:lnTo>
                      <a:pt x="19536" y="96471"/>
                    </a:lnTo>
                    <a:lnTo>
                      <a:pt x="72776" y="96471"/>
                    </a:lnTo>
                    <a:lnTo>
                      <a:pt x="72776"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87" name="Freeform: Shape 86">
                <a:extLst>
                  <a:ext uri="{FF2B5EF4-FFF2-40B4-BE49-F238E27FC236}">
                    <a16:creationId xmlns:a16="http://schemas.microsoft.com/office/drawing/2014/main" id="{139FC834-B267-4B7F-9CAB-EFE76A4512F8}"/>
                  </a:ext>
                </a:extLst>
              </p:cNvPr>
              <p:cNvSpPr/>
              <p:nvPr/>
            </p:nvSpPr>
            <p:spPr>
              <a:xfrm>
                <a:off x="7471016" y="217442"/>
                <a:ext cx="76879" cy="96452"/>
              </a:xfrm>
              <a:custGeom>
                <a:avLst/>
                <a:gdLst>
                  <a:gd name="connsiteX0" fmla="*/ 20037 w 76879"/>
                  <a:gd name="connsiteY0" fmla="*/ 96452 h 96452"/>
                  <a:gd name="connsiteX1" fmla="*/ 47892 w 76879"/>
                  <a:gd name="connsiteY1" fmla="*/ 96452 h 96452"/>
                  <a:gd name="connsiteX2" fmla="*/ 76879 w 76879"/>
                  <a:gd name="connsiteY2" fmla="*/ 70417 h 96452"/>
                  <a:gd name="connsiteX3" fmla="*/ 58254 w 76879"/>
                  <a:gd name="connsiteY3" fmla="*/ 45181 h 96452"/>
                  <a:gd name="connsiteX4" fmla="*/ 73537 w 76879"/>
                  <a:gd name="connsiteY4" fmla="*/ 23751 h 96452"/>
                  <a:gd name="connsiteX5" fmla="*/ 43472 w 76879"/>
                  <a:gd name="connsiteY5" fmla="*/ 0 h 96452"/>
                  <a:gd name="connsiteX6" fmla="*/ 20037 w 76879"/>
                  <a:gd name="connsiteY6" fmla="*/ 0 h 96452"/>
                  <a:gd name="connsiteX7" fmla="*/ 93 w 76879"/>
                  <a:gd name="connsiteY7" fmla="*/ 0 h 96452"/>
                  <a:gd name="connsiteX8" fmla="*/ 0 w 76879"/>
                  <a:gd name="connsiteY8" fmla="*/ 0 h 96452"/>
                  <a:gd name="connsiteX9" fmla="*/ 0 w 76879"/>
                  <a:gd name="connsiteY9" fmla="*/ 96452 h 96452"/>
                  <a:gd name="connsiteX10" fmla="*/ 93 w 76879"/>
                  <a:gd name="connsiteY10" fmla="*/ 96452 h 96452"/>
                  <a:gd name="connsiteX11" fmla="*/ 20037 w 76879"/>
                  <a:gd name="connsiteY11" fmla="*/ 96452 h 96452"/>
                  <a:gd name="connsiteX12" fmla="*/ 42117 w 76879"/>
                  <a:gd name="connsiteY12" fmla="*/ 81893 h 96452"/>
                  <a:gd name="connsiteX13" fmla="*/ 19331 w 76879"/>
                  <a:gd name="connsiteY13" fmla="*/ 81893 h 96452"/>
                  <a:gd name="connsiteX14" fmla="*/ 19331 w 76879"/>
                  <a:gd name="connsiteY14" fmla="*/ 53908 h 96452"/>
                  <a:gd name="connsiteX15" fmla="*/ 41875 w 76879"/>
                  <a:gd name="connsiteY15" fmla="*/ 53908 h 96452"/>
                  <a:gd name="connsiteX16" fmla="*/ 56861 w 76879"/>
                  <a:gd name="connsiteY16" fmla="*/ 67947 h 96452"/>
                  <a:gd name="connsiteX17" fmla="*/ 42117 w 76879"/>
                  <a:gd name="connsiteY17" fmla="*/ 81893 h 96452"/>
                  <a:gd name="connsiteX18" fmla="*/ 43528 w 76879"/>
                  <a:gd name="connsiteY18" fmla="*/ 15339 h 96452"/>
                  <a:gd name="connsiteX19" fmla="*/ 54763 w 76879"/>
                  <a:gd name="connsiteY19" fmla="*/ 26759 h 96452"/>
                  <a:gd name="connsiteX20" fmla="*/ 42432 w 76879"/>
                  <a:gd name="connsiteY20" fmla="*/ 38885 h 96452"/>
                  <a:gd name="connsiteX21" fmla="*/ 19313 w 76879"/>
                  <a:gd name="connsiteY21" fmla="*/ 38885 h 96452"/>
                  <a:gd name="connsiteX22" fmla="*/ 19313 w 76879"/>
                  <a:gd name="connsiteY22" fmla="*/ 15339 h 96452"/>
                  <a:gd name="connsiteX23" fmla="*/ 43528 w 76879"/>
                  <a:gd name="connsiteY23" fmla="*/ 15339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879" h="96452">
                    <a:moveTo>
                      <a:pt x="20037" y="96452"/>
                    </a:moveTo>
                    <a:lnTo>
                      <a:pt x="47892" y="96452"/>
                    </a:lnTo>
                    <a:cubicBezTo>
                      <a:pt x="66053" y="96452"/>
                      <a:pt x="76879" y="85589"/>
                      <a:pt x="76879" y="70417"/>
                    </a:cubicBezTo>
                    <a:cubicBezTo>
                      <a:pt x="76879" y="58142"/>
                      <a:pt x="67947" y="47613"/>
                      <a:pt x="58254" y="45181"/>
                    </a:cubicBezTo>
                    <a:cubicBezTo>
                      <a:pt x="66722" y="43045"/>
                      <a:pt x="73537" y="34354"/>
                      <a:pt x="73537" y="23751"/>
                    </a:cubicBezTo>
                    <a:cubicBezTo>
                      <a:pt x="73537" y="9526"/>
                      <a:pt x="63045" y="0"/>
                      <a:pt x="43472" y="0"/>
                    </a:cubicBezTo>
                    <a:lnTo>
                      <a:pt x="20037" y="0"/>
                    </a:lnTo>
                    <a:lnTo>
                      <a:pt x="93" y="0"/>
                    </a:lnTo>
                    <a:lnTo>
                      <a:pt x="0" y="0"/>
                    </a:lnTo>
                    <a:lnTo>
                      <a:pt x="0" y="96452"/>
                    </a:lnTo>
                    <a:lnTo>
                      <a:pt x="93" y="96452"/>
                    </a:lnTo>
                    <a:lnTo>
                      <a:pt x="20037" y="96452"/>
                    </a:lnTo>
                    <a:close/>
                    <a:moveTo>
                      <a:pt x="42117" y="81893"/>
                    </a:moveTo>
                    <a:lnTo>
                      <a:pt x="19331" y="81893"/>
                    </a:lnTo>
                    <a:lnTo>
                      <a:pt x="19331" y="53908"/>
                    </a:lnTo>
                    <a:lnTo>
                      <a:pt x="41875" y="53908"/>
                    </a:lnTo>
                    <a:cubicBezTo>
                      <a:pt x="49972" y="53908"/>
                      <a:pt x="56861" y="58588"/>
                      <a:pt x="56861" y="67947"/>
                    </a:cubicBezTo>
                    <a:cubicBezTo>
                      <a:pt x="56861" y="75858"/>
                      <a:pt x="50622" y="81893"/>
                      <a:pt x="42117" y="81893"/>
                    </a:cubicBezTo>
                    <a:moveTo>
                      <a:pt x="43528" y="15339"/>
                    </a:moveTo>
                    <a:cubicBezTo>
                      <a:pt x="48857" y="15339"/>
                      <a:pt x="54763" y="20278"/>
                      <a:pt x="54763" y="26759"/>
                    </a:cubicBezTo>
                    <a:cubicBezTo>
                      <a:pt x="54763" y="32534"/>
                      <a:pt x="50622" y="38885"/>
                      <a:pt x="42432" y="38885"/>
                    </a:cubicBezTo>
                    <a:lnTo>
                      <a:pt x="19313" y="38885"/>
                    </a:lnTo>
                    <a:lnTo>
                      <a:pt x="19313" y="15339"/>
                    </a:lnTo>
                    <a:lnTo>
                      <a:pt x="43528" y="15339"/>
                    </a:lnTo>
                    <a:close/>
                  </a:path>
                </a:pathLst>
              </a:custGeom>
              <a:solidFill>
                <a:srgbClr val="000000"/>
              </a:solidFill>
              <a:ln w="185" cap="flat">
                <a:noFill/>
                <a:prstDash val="solid"/>
                <a:miter/>
              </a:ln>
            </p:spPr>
            <p:txBody>
              <a:bodyPr rtlCol="0" anchor="ctr"/>
              <a:lstStyle/>
              <a:p>
                <a:endParaRPr lang="ja-JP" altLang="en-US"/>
              </a:p>
            </p:txBody>
          </p:sp>
          <p:sp>
            <p:nvSpPr>
              <p:cNvPr id="88" name="Freeform: Shape 87">
                <a:extLst>
                  <a:ext uri="{FF2B5EF4-FFF2-40B4-BE49-F238E27FC236}">
                    <a16:creationId xmlns:a16="http://schemas.microsoft.com/office/drawing/2014/main" id="{83ADB5B5-7BA1-42A3-AE26-4C2CF323E929}"/>
                  </a:ext>
                </a:extLst>
              </p:cNvPr>
              <p:cNvSpPr/>
              <p:nvPr/>
            </p:nvSpPr>
            <p:spPr>
              <a:xfrm>
                <a:off x="7487153" y="329883"/>
                <a:ext cx="76155" cy="96470"/>
              </a:xfrm>
              <a:custGeom>
                <a:avLst/>
                <a:gdLst>
                  <a:gd name="connsiteX0" fmla="*/ 58235 w 76155"/>
                  <a:gd name="connsiteY0" fmla="*/ 50287 h 96470"/>
                  <a:gd name="connsiteX1" fmla="*/ 75375 w 76155"/>
                  <a:gd name="connsiteY1" fmla="*/ 26982 h 96470"/>
                  <a:gd name="connsiteX2" fmla="*/ 44011 w 76155"/>
                  <a:gd name="connsiteY2" fmla="*/ 0 h 96470"/>
                  <a:gd name="connsiteX3" fmla="*/ 19536 w 76155"/>
                  <a:gd name="connsiteY3" fmla="*/ 0 h 96470"/>
                  <a:gd name="connsiteX4" fmla="*/ 167 w 76155"/>
                  <a:gd name="connsiteY4" fmla="*/ 0 h 96470"/>
                  <a:gd name="connsiteX5" fmla="*/ 0 w 76155"/>
                  <a:gd name="connsiteY5" fmla="*/ 0 h 96470"/>
                  <a:gd name="connsiteX6" fmla="*/ 0 w 76155"/>
                  <a:gd name="connsiteY6" fmla="*/ 96471 h 96470"/>
                  <a:gd name="connsiteX7" fmla="*/ 19536 w 76155"/>
                  <a:gd name="connsiteY7" fmla="*/ 96471 h 96470"/>
                  <a:gd name="connsiteX8" fmla="*/ 19536 w 76155"/>
                  <a:gd name="connsiteY8" fmla="*/ 58458 h 96470"/>
                  <a:gd name="connsiteX9" fmla="*/ 36100 w 76155"/>
                  <a:gd name="connsiteY9" fmla="*/ 58458 h 96470"/>
                  <a:gd name="connsiteX10" fmla="*/ 53240 w 76155"/>
                  <a:gd name="connsiteY10" fmla="*/ 70510 h 96470"/>
                  <a:gd name="connsiteX11" fmla="*/ 56508 w 76155"/>
                  <a:gd name="connsiteY11" fmla="*/ 96471 h 96470"/>
                  <a:gd name="connsiteX12" fmla="*/ 76155 w 76155"/>
                  <a:gd name="connsiteY12" fmla="*/ 96471 h 96470"/>
                  <a:gd name="connsiteX13" fmla="*/ 72701 w 76155"/>
                  <a:gd name="connsiteY13" fmla="*/ 71123 h 96470"/>
                  <a:gd name="connsiteX14" fmla="*/ 58235 w 76155"/>
                  <a:gd name="connsiteY14" fmla="*/ 50287 h 96470"/>
                  <a:gd name="connsiteX15" fmla="*/ 19517 w 76155"/>
                  <a:gd name="connsiteY15" fmla="*/ 42952 h 96470"/>
                  <a:gd name="connsiteX16" fmla="*/ 19517 w 76155"/>
                  <a:gd name="connsiteY16" fmla="*/ 16731 h 96470"/>
                  <a:gd name="connsiteX17" fmla="*/ 43008 w 76155"/>
                  <a:gd name="connsiteY17" fmla="*/ 16731 h 96470"/>
                  <a:gd name="connsiteX18" fmla="*/ 56230 w 76155"/>
                  <a:gd name="connsiteY18" fmla="*/ 29898 h 96470"/>
                  <a:gd name="connsiteX19" fmla="*/ 43602 w 76155"/>
                  <a:gd name="connsiteY19" fmla="*/ 42952 h 96470"/>
                  <a:gd name="connsiteX20" fmla="*/ 19517 w 76155"/>
                  <a:gd name="connsiteY20" fmla="*/ 4295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55" h="96470">
                    <a:moveTo>
                      <a:pt x="58235" y="50287"/>
                    </a:moveTo>
                    <a:cubicBezTo>
                      <a:pt x="66480" y="47780"/>
                      <a:pt x="75375" y="40352"/>
                      <a:pt x="75375" y="26982"/>
                    </a:cubicBezTo>
                    <a:cubicBezTo>
                      <a:pt x="75375" y="9786"/>
                      <a:pt x="63751" y="0"/>
                      <a:pt x="44011" y="0"/>
                    </a:cubicBezTo>
                    <a:lnTo>
                      <a:pt x="19536" y="0"/>
                    </a:lnTo>
                    <a:lnTo>
                      <a:pt x="167" y="0"/>
                    </a:lnTo>
                    <a:lnTo>
                      <a:pt x="0" y="0"/>
                    </a:lnTo>
                    <a:lnTo>
                      <a:pt x="0" y="96471"/>
                    </a:lnTo>
                    <a:lnTo>
                      <a:pt x="19536" y="96471"/>
                    </a:lnTo>
                    <a:lnTo>
                      <a:pt x="19536" y="58458"/>
                    </a:lnTo>
                    <a:lnTo>
                      <a:pt x="36100" y="58458"/>
                    </a:lnTo>
                    <a:cubicBezTo>
                      <a:pt x="46109" y="58458"/>
                      <a:pt x="51587" y="63639"/>
                      <a:pt x="53240" y="70510"/>
                    </a:cubicBezTo>
                    <a:cubicBezTo>
                      <a:pt x="55023" y="78124"/>
                      <a:pt x="54577" y="89433"/>
                      <a:pt x="56508" y="96471"/>
                    </a:cubicBezTo>
                    <a:lnTo>
                      <a:pt x="76155" y="96471"/>
                    </a:lnTo>
                    <a:cubicBezTo>
                      <a:pt x="74261" y="89080"/>
                      <a:pt x="73147" y="79033"/>
                      <a:pt x="72701" y="71123"/>
                    </a:cubicBezTo>
                    <a:cubicBezTo>
                      <a:pt x="71977" y="58012"/>
                      <a:pt x="65088" y="52831"/>
                      <a:pt x="58235" y="50287"/>
                    </a:cubicBezTo>
                    <a:moveTo>
                      <a:pt x="19517" y="42952"/>
                    </a:moveTo>
                    <a:lnTo>
                      <a:pt x="19517" y="16731"/>
                    </a:lnTo>
                    <a:lnTo>
                      <a:pt x="43008" y="16731"/>
                    </a:lnTo>
                    <a:cubicBezTo>
                      <a:pt x="50937" y="16731"/>
                      <a:pt x="56230" y="22265"/>
                      <a:pt x="56230" y="29898"/>
                    </a:cubicBezTo>
                    <a:cubicBezTo>
                      <a:pt x="56230" y="35227"/>
                      <a:pt x="51550" y="42952"/>
                      <a:pt x="43602" y="42952"/>
                    </a:cubicBezTo>
                    <a:lnTo>
                      <a:pt x="19517" y="42952"/>
                    </a:lnTo>
                    <a:close/>
                  </a:path>
                </a:pathLst>
              </a:custGeom>
              <a:solidFill>
                <a:srgbClr val="000000"/>
              </a:solidFill>
              <a:ln w="185" cap="flat">
                <a:noFill/>
                <a:prstDash val="solid"/>
                <a:miter/>
              </a:ln>
            </p:spPr>
            <p:txBody>
              <a:bodyPr rtlCol="0" anchor="ctr"/>
              <a:lstStyle/>
              <a:p>
                <a:endParaRPr lang="ja-JP" altLang="en-US"/>
              </a:p>
            </p:txBody>
          </p:sp>
          <p:sp>
            <p:nvSpPr>
              <p:cNvPr id="89" name="Freeform: Shape 88">
                <a:extLst>
                  <a:ext uri="{FF2B5EF4-FFF2-40B4-BE49-F238E27FC236}">
                    <a16:creationId xmlns:a16="http://schemas.microsoft.com/office/drawing/2014/main" id="{775D155D-F085-4E38-8A93-C70F18EEF150}"/>
                  </a:ext>
                </a:extLst>
              </p:cNvPr>
              <p:cNvSpPr/>
              <p:nvPr/>
            </p:nvSpPr>
            <p:spPr>
              <a:xfrm>
                <a:off x="7188679" y="330013"/>
                <a:ext cx="65013" cy="96470"/>
              </a:xfrm>
              <a:custGeom>
                <a:avLst/>
                <a:gdLst>
                  <a:gd name="connsiteX0" fmla="*/ 19536 w 65013"/>
                  <a:gd name="connsiteY0" fmla="*/ 0 h 96470"/>
                  <a:gd name="connsiteX1" fmla="*/ 0 w 65013"/>
                  <a:gd name="connsiteY1" fmla="*/ 0 h 96470"/>
                  <a:gd name="connsiteX2" fmla="*/ 0 w 65013"/>
                  <a:gd name="connsiteY2" fmla="*/ 79702 h 96470"/>
                  <a:gd name="connsiteX3" fmla="*/ 0 w 65013"/>
                  <a:gd name="connsiteY3" fmla="*/ 96471 h 96470"/>
                  <a:gd name="connsiteX4" fmla="*/ 19536 w 65013"/>
                  <a:gd name="connsiteY4" fmla="*/ 96471 h 96470"/>
                  <a:gd name="connsiteX5" fmla="*/ 65013 w 65013"/>
                  <a:gd name="connsiteY5" fmla="*/ 96471 h 96470"/>
                  <a:gd name="connsiteX6" fmla="*/ 65013 w 65013"/>
                  <a:gd name="connsiteY6" fmla="*/ 79702 h 96470"/>
                  <a:gd name="connsiteX7" fmla="*/ 19536 w 65013"/>
                  <a:gd name="connsiteY7" fmla="*/ 79702 h 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 h="96470">
                    <a:moveTo>
                      <a:pt x="19536" y="0"/>
                    </a:moveTo>
                    <a:lnTo>
                      <a:pt x="0" y="0"/>
                    </a:lnTo>
                    <a:lnTo>
                      <a:pt x="0" y="79702"/>
                    </a:lnTo>
                    <a:lnTo>
                      <a:pt x="0" y="96471"/>
                    </a:lnTo>
                    <a:lnTo>
                      <a:pt x="19536" y="96471"/>
                    </a:lnTo>
                    <a:lnTo>
                      <a:pt x="65013" y="96471"/>
                    </a:lnTo>
                    <a:lnTo>
                      <a:pt x="65013" y="79702"/>
                    </a:lnTo>
                    <a:lnTo>
                      <a:pt x="19536" y="79702"/>
                    </a:lnTo>
                    <a:close/>
                  </a:path>
                </a:pathLst>
              </a:custGeom>
              <a:solidFill>
                <a:srgbClr val="000000"/>
              </a:solidFill>
              <a:ln w="185" cap="flat">
                <a:noFill/>
                <a:prstDash val="solid"/>
                <a:miter/>
              </a:ln>
            </p:spPr>
            <p:txBody>
              <a:bodyPr rtlCol="0" anchor="ctr"/>
              <a:lstStyle/>
              <a:p>
                <a:endParaRPr lang="ja-JP" altLang="en-US"/>
              </a:p>
            </p:txBody>
          </p:sp>
          <p:sp>
            <p:nvSpPr>
              <p:cNvPr id="90" name="Freeform: Shape 89">
                <a:extLst>
                  <a:ext uri="{FF2B5EF4-FFF2-40B4-BE49-F238E27FC236}">
                    <a16:creationId xmlns:a16="http://schemas.microsoft.com/office/drawing/2014/main" id="{DA84386B-3938-4432-8E0B-B1B6F08BCD7E}"/>
                  </a:ext>
                </a:extLst>
              </p:cNvPr>
              <p:cNvSpPr/>
              <p:nvPr/>
            </p:nvSpPr>
            <p:spPr>
              <a:xfrm>
                <a:off x="7304667" y="214508"/>
                <a:ext cx="77882" cy="101874"/>
              </a:xfrm>
              <a:custGeom>
                <a:avLst/>
                <a:gdLst>
                  <a:gd name="connsiteX0" fmla="*/ 33054 w 77882"/>
                  <a:gd name="connsiteY0" fmla="*/ 58644 h 101874"/>
                  <a:gd name="connsiteX1" fmla="*/ 57604 w 77882"/>
                  <a:gd name="connsiteY1" fmla="*/ 73611 h 101874"/>
                  <a:gd name="connsiteX2" fmla="*/ 38328 w 77882"/>
                  <a:gd name="connsiteY2" fmla="*/ 85923 h 101874"/>
                  <a:gd name="connsiteX3" fmla="*/ 18718 w 77882"/>
                  <a:gd name="connsiteY3" fmla="*/ 69767 h 101874"/>
                  <a:gd name="connsiteX4" fmla="*/ 0 w 77882"/>
                  <a:gd name="connsiteY4" fmla="*/ 69767 h 101874"/>
                  <a:gd name="connsiteX5" fmla="*/ 39201 w 77882"/>
                  <a:gd name="connsiteY5" fmla="*/ 101874 h 101874"/>
                  <a:gd name="connsiteX6" fmla="*/ 77882 w 77882"/>
                  <a:gd name="connsiteY6" fmla="*/ 71290 h 101874"/>
                  <a:gd name="connsiteX7" fmla="*/ 50083 w 77882"/>
                  <a:gd name="connsiteY7" fmla="*/ 42952 h 101874"/>
                  <a:gd name="connsiteX8" fmla="*/ 21207 w 77882"/>
                  <a:gd name="connsiteY8" fmla="*/ 28041 h 101874"/>
                  <a:gd name="connsiteX9" fmla="*/ 38495 w 77882"/>
                  <a:gd name="connsiteY9" fmla="*/ 16174 h 101874"/>
                  <a:gd name="connsiteX10" fmla="*/ 56025 w 77882"/>
                  <a:gd name="connsiteY10" fmla="*/ 30900 h 101874"/>
                  <a:gd name="connsiteX11" fmla="*/ 74930 w 77882"/>
                  <a:gd name="connsiteY11" fmla="*/ 30900 h 101874"/>
                  <a:gd name="connsiteX12" fmla="*/ 37753 w 77882"/>
                  <a:gd name="connsiteY12" fmla="*/ 0 h 101874"/>
                  <a:gd name="connsiteX13" fmla="*/ 1671 w 77882"/>
                  <a:gd name="connsiteY13" fmla="*/ 29285 h 101874"/>
                  <a:gd name="connsiteX14" fmla="*/ 33054 w 77882"/>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882" h="101874">
                    <a:moveTo>
                      <a:pt x="33054" y="58644"/>
                    </a:moveTo>
                    <a:cubicBezTo>
                      <a:pt x="48727" y="61374"/>
                      <a:pt x="57604" y="64252"/>
                      <a:pt x="57604" y="73611"/>
                    </a:cubicBezTo>
                    <a:cubicBezTo>
                      <a:pt x="57604" y="79925"/>
                      <a:pt x="51364" y="85923"/>
                      <a:pt x="38328" y="85923"/>
                    </a:cubicBezTo>
                    <a:cubicBezTo>
                      <a:pt x="25367" y="85923"/>
                      <a:pt x="18718" y="78551"/>
                      <a:pt x="18718" y="69767"/>
                    </a:cubicBezTo>
                    <a:lnTo>
                      <a:pt x="0" y="69767"/>
                    </a:lnTo>
                    <a:cubicBezTo>
                      <a:pt x="0" y="86554"/>
                      <a:pt x="10845" y="101874"/>
                      <a:pt x="39201" y="101874"/>
                    </a:cubicBezTo>
                    <a:cubicBezTo>
                      <a:pt x="66183" y="101874"/>
                      <a:pt x="77882" y="87613"/>
                      <a:pt x="77882" y="71290"/>
                    </a:cubicBezTo>
                    <a:cubicBezTo>
                      <a:pt x="77882" y="56081"/>
                      <a:pt x="67892" y="46462"/>
                      <a:pt x="50083" y="42952"/>
                    </a:cubicBezTo>
                    <a:cubicBezTo>
                      <a:pt x="32980" y="39591"/>
                      <a:pt x="21207" y="38885"/>
                      <a:pt x="21207" y="28041"/>
                    </a:cubicBezTo>
                    <a:cubicBezTo>
                      <a:pt x="21207" y="20594"/>
                      <a:pt x="28022" y="16174"/>
                      <a:pt x="38495" y="16174"/>
                    </a:cubicBezTo>
                    <a:cubicBezTo>
                      <a:pt x="49637" y="16174"/>
                      <a:pt x="56025" y="21652"/>
                      <a:pt x="56025" y="30900"/>
                    </a:cubicBezTo>
                    <a:lnTo>
                      <a:pt x="74930" y="30900"/>
                    </a:lnTo>
                    <a:cubicBezTo>
                      <a:pt x="74930" y="15673"/>
                      <a:pt x="63398" y="0"/>
                      <a:pt x="37753" y="0"/>
                    </a:cubicBezTo>
                    <a:cubicBezTo>
                      <a:pt x="20037" y="0"/>
                      <a:pt x="1671" y="10213"/>
                      <a:pt x="1671" y="29285"/>
                    </a:cubicBezTo>
                    <a:cubicBezTo>
                      <a:pt x="1690" y="45292"/>
                      <a:pt x="13463" y="55208"/>
                      <a:pt x="33054" y="58644"/>
                    </a:cubicBezTo>
                  </a:path>
                </a:pathLst>
              </a:custGeom>
              <a:solidFill>
                <a:srgbClr val="000000"/>
              </a:solidFill>
              <a:ln w="185" cap="flat">
                <a:noFill/>
                <a:prstDash val="solid"/>
                <a:miter/>
              </a:ln>
            </p:spPr>
            <p:txBody>
              <a:bodyPr rtlCol="0" anchor="ctr"/>
              <a:lstStyle/>
              <a:p>
                <a:endParaRPr lang="ja-JP" altLang="en-US"/>
              </a:p>
            </p:txBody>
          </p:sp>
          <p:sp>
            <p:nvSpPr>
              <p:cNvPr id="91" name="Freeform: Shape 90">
                <a:extLst>
                  <a:ext uri="{FF2B5EF4-FFF2-40B4-BE49-F238E27FC236}">
                    <a16:creationId xmlns:a16="http://schemas.microsoft.com/office/drawing/2014/main" id="{729CC696-8021-43A4-A482-FA79C23958AC}"/>
                  </a:ext>
                </a:extLst>
              </p:cNvPr>
              <p:cNvSpPr/>
              <p:nvPr/>
            </p:nvSpPr>
            <p:spPr>
              <a:xfrm>
                <a:off x="7576605" y="214508"/>
                <a:ext cx="77919" cy="101874"/>
              </a:xfrm>
              <a:custGeom>
                <a:avLst/>
                <a:gdLst>
                  <a:gd name="connsiteX0" fmla="*/ 33092 w 77919"/>
                  <a:gd name="connsiteY0" fmla="*/ 58644 h 101874"/>
                  <a:gd name="connsiteX1" fmla="*/ 57622 w 77919"/>
                  <a:gd name="connsiteY1" fmla="*/ 73611 h 101874"/>
                  <a:gd name="connsiteX2" fmla="*/ 38384 w 77919"/>
                  <a:gd name="connsiteY2" fmla="*/ 85923 h 101874"/>
                  <a:gd name="connsiteX3" fmla="*/ 18718 w 77919"/>
                  <a:gd name="connsiteY3" fmla="*/ 69767 h 101874"/>
                  <a:gd name="connsiteX4" fmla="*/ 0 w 77919"/>
                  <a:gd name="connsiteY4" fmla="*/ 69767 h 101874"/>
                  <a:gd name="connsiteX5" fmla="*/ 39220 w 77919"/>
                  <a:gd name="connsiteY5" fmla="*/ 101874 h 101874"/>
                  <a:gd name="connsiteX6" fmla="*/ 77919 w 77919"/>
                  <a:gd name="connsiteY6" fmla="*/ 71290 h 101874"/>
                  <a:gd name="connsiteX7" fmla="*/ 50120 w 77919"/>
                  <a:gd name="connsiteY7" fmla="*/ 42952 h 101874"/>
                  <a:gd name="connsiteX8" fmla="*/ 21263 w 77919"/>
                  <a:gd name="connsiteY8" fmla="*/ 28041 h 101874"/>
                  <a:gd name="connsiteX9" fmla="*/ 38551 w 77919"/>
                  <a:gd name="connsiteY9" fmla="*/ 16174 h 101874"/>
                  <a:gd name="connsiteX10" fmla="*/ 56081 w 77919"/>
                  <a:gd name="connsiteY10" fmla="*/ 30900 h 101874"/>
                  <a:gd name="connsiteX11" fmla="*/ 74967 w 77919"/>
                  <a:gd name="connsiteY11" fmla="*/ 30900 h 101874"/>
                  <a:gd name="connsiteX12" fmla="*/ 37771 w 77919"/>
                  <a:gd name="connsiteY12" fmla="*/ 0 h 101874"/>
                  <a:gd name="connsiteX13" fmla="*/ 1727 w 77919"/>
                  <a:gd name="connsiteY13" fmla="*/ 29285 h 101874"/>
                  <a:gd name="connsiteX14" fmla="*/ 33092 w 77919"/>
                  <a:gd name="connsiteY14" fmla="*/ 58644 h 1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919" h="101874">
                    <a:moveTo>
                      <a:pt x="33092" y="58644"/>
                    </a:moveTo>
                    <a:cubicBezTo>
                      <a:pt x="48746" y="61374"/>
                      <a:pt x="57622" y="64252"/>
                      <a:pt x="57622" y="73611"/>
                    </a:cubicBezTo>
                    <a:cubicBezTo>
                      <a:pt x="57622" y="79925"/>
                      <a:pt x="51383" y="85923"/>
                      <a:pt x="38384" y="85923"/>
                    </a:cubicBezTo>
                    <a:cubicBezTo>
                      <a:pt x="25385" y="85923"/>
                      <a:pt x="18718" y="78551"/>
                      <a:pt x="18718" y="69767"/>
                    </a:cubicBezTo>
                    <a:lnTo>
                      <a:pt x="0" y="69767"/>
                    </a:lnTo>
                    <a:cubicBezTo>
                      <a:pt x="0" y="86554"/>
                      <a:pt x="10882" y="101874"/>
                      <a:pt x="39220" y="101874"/>
                    </a:cubicBezTo>
                    <a:cubicBezTo>
                      <a:pt x="66220" y="101874"/>
                      <a:pt x="77919" y="87613"/>
                      <a:pt x="77919" y="71290"/>
                    </a:cubicBezTo>
                    <a:cubicBezTo>
                      <a:pt x="77919" y="56081"/>
                      <a:pt x="67947" y="46462"/>
                      <a:pt x="50120" y="42952"/>
                    </a:cubicBezTo>
                    <a:cubicBezTo>
                      <a:pt x="33017" y="39591"/>
                      <a:pt x="21263" y="38885"/>
                      <a:pt x="21263" y="28041"/>
                    </a:cubicBezTo>
                    <a:cubicBezTo>
                      <a:pt x="21263" y="20594"/>
                      <a:pt x="28059" y="16174"/>
                      <a:pt x="38551" y="16174"/>
                    </a:cubicBezTo>
                    <a:cubicBezTo>
                      <a:pt x="49675" y="16174"/>
                      <a:pt x="56081" y="21652"/>
                      <a:pt x="56081" y="30900"/>
                    </a:cubicBezTo>
                    <a:lnTo>
                      <a:pt x="74967" y="30900"/>
                    </a:lnTo>
                    <a:cubicBezTo>
                      <a:pt x="74967" y="15673"/>
                      <a:pt x="63416" y="0"/>
                      <a:pt x="37771" y="0"/>
                    </a:cubicBezTo>
                    <a:cubicBezTo>
                      <a:pt x="20074" y="0"/>
                      <a:pt x="1727" y="10213"/>
                      <a:pt x="1727" y="29285"/>
                    </a:cubicBezTo>
                    <a:cubicBezTo>
                      <a:pt x="1708" y="45292"/>
                      <a:pt x="13519" y="55208"/>
                      <a:pt x="33092" y="58644"/>
                    </a:cubicBezTo>
                  </a:path>
                </a:pathLst>
              </a:custGeom>
              <a:solidFill>
                <a:srgbClr val="000000"/>
              </a:solidFill>
              <a:ln w="185" cap="flat">
                <a:noFill/>
                <a:prstDash val="solid"/>
                <a:miter/>
              </a:ln>
            </p:spPr>
            <p:txBody>
              <a:bodyPr rtlCol="0" anchor="ctr"/>
              <a:lstStyle/>
              <a:p>
                <a:endParaRPr lang="ja-JP" altLang="en-US"/>
              </a:p>
            </p:txBody>
          </p:sp>
          <p:sp>
            <p:nvSpPr>
              <p:cNvPr id="92" name="Freeform: Shape 91">
                <a:extLst>
                  <a:ext uri="{FF2B5EF4-FFF2-40B4-BE49-F238E27FC236}">
                    <a16:creationId xmlns:a16="http://schemas.microsoft.com/office/drawing/2014/main" id="{E92D078A-1198-4AFD-9245-2A6EFFAE4DBD}"/>
                  </a:ext>
                </a:extLst>
              </p:cNvPr>
              <p:cNvSpPr/>
              <p:nvPr/>
            </p:nvSpPr>
            <p:spPr>
              <a:xfrm>
                <a:off x="7331018" y="327655"/>
                <a:ext cx="86052" cy="100890"/>
              </a:xfrm>
              <a:custGeom>
                <a:avLst/>
                <a:gdLst>
                  <a:gd name="connsiteX0" fmla="*/ 44995 w 86052"/>
                  <a:gd name="connsiteY0" fmla="*/ 83899 h 100890"/>
                  <a:gd name="connsiteX1" fmla="*/ 20111 w 86052"/>
                  <a:gd name="connsiteY1" fmla="*/ 50176 h 100890"/>
                  <a:gd name="connsiteX2" fmla="*/ 44995 w 86052"/>
                  <a:gd name="connsiteY2" fmla="*/ 16416 h 100890"/>
                  <a:gd name="connsiteX3" fmla="*/ 65719 w 86052"/>
                  <a:gd name="connsiteY3" fmla="*/ 32943 h 100890"/>
                  <a:gd name="connsiteX4" fmla="*/ 85923 w 86052"/>
                  <a:gd name="connsiteY4" fmla="*/ 32943 h 100890"/>
                  <a:gd name="connsiteX5" fmla="*/ 44456 w 86052"/>
                  <a:gd name="connsiteY5" fmla="*/ 0 h 100890"/>
                  <a:gd name="connsiteX6" fmla="*/ 0 w 86052"/>
                  <a:gd name="connsiteY6" fmla="*/ 50454 h 100890"/>
                  <a:gd name="connsiteX7" fmla="*/ 44456 w 86052"/>
                  <a:gd name="connsiteY7" fmla="*/ 100890 h 100890"/>
                  <a:gd name="connsiteX8" fmla="*/ 86053 w 86052"/>
                  <a:gd name="connsiteY8" fmla="*/ 66833 h 100890"/>
                  <a:gd name="connsiteX9" fmla="*/ 65719 w 86052"/>
                  <a:gd name="connsiteY9" fmla="*/ 66833 h 100890"/>
                  <a:gd name="connsiteX10" fmla="*/ 44995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95" y="83899"/>
                    </a:moveTo>
                    <a:cubicBezTo>
                      <a:pt x="29285" y="83899"/>
                      <a:pt x="20111" y="68523"/>
                      <a:pt x="20111" y="50176"/>
                    </a:cubicBezTo>
                    <a:cubicBezTo>
                      <a:pt x="20111" y="31829"/>
                      <a:pt x="28988" y="16416"/>
                      <a:pt x="44995" y="16416"/>
                    </a:cubicBezTo>
                    <a:cubicBezTo>
                      <a:pt x="56917" y="16416"/>
                      <a:pt x="63063" y="23844"/>
                      <a:pt x="65719" y="32943"/>
                    </a:cubicBezTo>
                    <a:lnTo>
                      <a:pt x="85923" y="32943"/>
                    </a:lnTo>
                    <a:cubicBezTo>
                      <a:pt x="82618" y="14039"/>
                      <a:pt x="67854" y="0"/>
                      <a:pt x="44456" y="0"/>
                    </a:cubicBezTo>
                    <a:cubicBezTo>
                      <a:pt x="14949" y="0"/>
                      <a:pt x="0" y="22600"/>
                      <a:pt x="0" y="50454"/>
                    </a:cubicBezTo>
                    <a:cubicBezTo>
                      <a:pt x="0" y="78309"/>
                      <a:pt x="15543" y="100890"/>
                      <a:pt x="44456" y="100890"/>
                    </a:cubicBezTo>
                    <a:cubicBezTo>
                      <a:pt x="67576" y="100890"/>
                      <a:pt x="83193" y="87408"/>
                      <a:pt x="86053" y="66833"/>
                    </a:cubicBezTo>
                    <a:lnTo>
                      <a:pt x="65719" y="66833"/>
                    </a:lnTo>
                    <a:cubicBezTo>
                      <a:pt x="63063" y="76527"/>
                      <a:pt x="56713" y="83899"/>
                      <a:pt x="44995" y="83899"/>
                    </a:cubicBezTo>
                  </a:path>
                </a:pathLst>
              </a:custGeom>
              <a:solidFill>
                <a:srgbClr val="000000"/>
              </a:solidFill>
              <a:ln w="185" cap="flat">
                <a:noFill/>
                <a:prstDash val="solid"/>
                <a:miter/>
              </a:ln>
            </p:spPr>
            <p:txBody>
              <a:bodyPr rtlCol="0" anchor="ctr"/>
              <a:lstStyle/>
              <a:p>
                <a:endParaRPr lang="ja-JP" altLang="en-US"/>
              </a:p>
            </p:txBody>
          </p:sp>
          <p:sp>
            <p:nvSpPr>
              <p:cNvPr id="93" name="Freeform: Shape 92">
                <a:extLst>
                  <a:ext uri="{FF2B5EF4-FFF2-40B4-BE49-F238E27FC236}">
                    <a16:creationId xmlns:a16="http://schemas.microsoft.com/office/drawing/2014/main" id="{A4CD3A8C-697D-4C3F-8621-CC0FD51528B4}"/>
                  </a:ext>
                </a:extLst>
              </p:cNvPr>
              <p:cNvSpPr/>
              <p:nvPr/>
            </p:nvSpPr>
            <p:spPr>
              <a:xfrm>
                <a:off x="7592463" y="327655"/>
                <a:ext cx="86052" cy="100890"/>
              </a:xfrm>
              <a:custGeom>
                <a:avLst/>
                <a:gdLst>
                  <a:gd name="connsiteX0" fmla="*/ 44976 w 86052"/>
                  <a:gd name="connsiteY0" fmla="*/ 83899 h 100890"/>
                  <a:gd name="connsiteX1" fmla="*/ 20111 w 86052"/>
                  <a:gd name="connsiteY1" fmla="*/ 50176 h 100890"/>
                  <a:gd name="connsiteX2" fmla="*/ 44976 w 86052"/>
                  <a:gd name="connsiteY2" fmla="*/ 16416 h 100890"/>
                  <a:gd name="connsiteX3" fmla="*/ 65682 w 86052"/>
                  <a:gd name="connsiteY3" fmla="*/ 32943 h 100890"/>
                  <a:gd name="connsiteX4" fmla="*/ 85923 w 86052"/>
                  <a:gd name="connsiteY4" fmla="*/ 32943 h 100890"/>
                  <a:gd name="connsiteX5" fmla="*/ 44419 w 86052"/>
                  <a:gd name="connsiteY5" fmla="*/ 0 h 100890"/>
                  <a:gd name="connsiteX6" fmla="*/ 0 w 86052"/>
                  <a:gd name="connsiteY6" fmla="*/ 50454 h 100890"/>
                  <a:gd name="connsiteX7" fmla="*/ 44419 w 86052"/>
                  <a:gd name="connsiteY7" fmla="*/ 100890 h 100890"/>
                  <a:gd name="connsiteX8" fmla="*/ 86053 w 86052"/>
                  <a:gd name="connsiteY8" fmla="*/ 66833 h 100890"/>
                  <a:gd name="connsiteX9" fmla="*/ 65682 w 86052"/>
                  <a:gd name="connsiteY9" fmla="*/ 66833 h 100890"/>
                  <a:gd name="connsiteX10" fmla="*/ 44976 w 86052"/>
                  <a:gd name="connsiteY10" fmla="*/ 83899 h 1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52" h="100890">
                    <a:moveTo>
                      <a:pt x="44976" y="83899"/>
                    </a:moveTo>
                    <a:cubicBezTo>
                      <a:pt x="29285" y="83899"/>
                      <a:pt x="20111" y="68523"/>
                      <a:pt x="20111" y="50176"/>
                    </a:cubicBezTo>
                    <a:cubicBezTo>
                      <a:pt x="20111" y="31829"/>
                      <a:pt x="28950" y="16416"/>
                      <a:pt x="44976" y="16416"/>
                    </a:cubicBezTo>
                    <a:cubicBezTo>
                      <a:pt x="56935" y="16416"/>
                      <a:pt x="63045" y="23844"/>
                      <a:pt x="65682" y="32943"/>
                    </a:cubicBezTo>
                    <a:lnTo>
                      <a:pt x="85923" y="32943"/>
                    </a:lnTo>
                    <a:cubicBezTo>
                      <a:pt x="82618" y="14039"/>
                      <a:pt x="67817" y="0"/>
                      <a:pt x="44419" y="0"/>
                    </a:cubicBezTo>
                    <a:cubicBezTo>
                      <a:pt x="14930" y="0"/>
                      <a:pt x="0" y="22600"/>
                      <a:pt x="0" y="50454"/>
                    </a:cubicBezTo>
                    <a:cubicBezTo>
                      <a:pt x="0" y="78309"/>
                      <a:pt x="15524" y="100890"/>
                      <a:pt x="44419" y="100890"/>
                    </a:cubicBezTo>
                    <a:cubicBezTo>
                      <a:pt x="67576" y="100890"/>
                      <a:pt x="83175" y="87408"/>
                      <a:pt x="86053" y="66833"/>
                    </a:cubicBezTo>
                    <a:lnTo>
                      <a:pt x="65682" y="66833"/>
                    </a:lnTo>
                    <a:cubicBezTo>
                      <a:pt x="63045" y="76527"/>
                      <a:pt x="56694" y="83899"/>
                      <a:pt x="44976" y="83899"/>
                    </a:cubicBezTo>
                  </a:path>
                </a:pathLst>
              </a:custGeom>
              <a:solidFill>
                <a:srgbClr val="000000"/>
              </a:solidFill>
              <a:ln w="185" cap="flat">
                <a:noFill/>
                <a:prstDash val="solid"/>
                <a:miter/>
              </a:ln>
            </p:spPr>
            <p:txBody>
              <a:bodyPr rtlCol="0" anchor="ctr"/>
              <a:lstStyle/>
              <a:p>
                <a:endParaRPr lang="ja-JP" altLang="en-US"/>
              </a:p>
            </p:txBody>
          </p:sp>
        </p:grpSp>
      </p:grpSp>
      <p:sp>
        <p:nvSpPr>
          <p:cNvPr id="2" name="Title Placeholder"/>
          <p:cNvSpPr>
            <a:spLocks noGrp="1"/>
          </p:cNvSpPr>
          <p:nvPr>
            <p:ph type="title"/>
          </p:nvPr>
        </p:nvSpPr>
        <p:spPr>
          <a:xfrm>
            <a:off x="1177848" y="1"/>
            <a:ext cx="6570000" cy="688436"/>
          </a:xfrm>
          <a:prstGeom prst="rect">
            <a:avLst/>
          </a:prstGeom>
        </p:spPr>
        <p:txBody>
          <a:bodyPr vert="horz" lIns="284400" tIns="72000" rIns="284400" bIns="72000" rtlCol="0" anchor="ctr">
            <a:normAutofit/>
          </a:bodyPr>
          <a:lstStyle/>
          <a:p>
            <a:r>
              <a:rPr lang="ja-JP" altLang="en-US"/>
              <a:t>マスター タイトルの書式設定</a:t>
            </a:r>
            <a:endParaRPr lang="en-US"/>
          </a:p>
        </p:txBody>
      </p:sp>
      <p:sp>
        <p:nvSpPr>
          <p:cNvPr id="3" name="Content Placeholder"/>
          <p:cNvSpPr>
            <a:spLocks noGrp="1"/>
          </p:cNvSpPr>
          <p:nvPr>
            <p:ph type="body" idx="1"/>
          </p:nvPr>
        </p:nvSpPr>
        <p:spPr>
          <a:xfrm>
            <a:off x="431642" y="1053621"/>
            <a:ext cx="8280716" cy="5432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p:cNvSpPr>
            <a:spLocks noGrp="1"/>
          </p:cNvSpPr>
          <p:nvPr>
            <p:ph type="dt" sz="half" idx="2"/>
          </p:nvPr>
        </p:nvSpPr>
        <p:spPr>
          <a:xfrm>
            <a:off x="190499" y="6552000"/>
            <a:ext cx="957262" cy="107465"/>
          </a:xfrm>
          <a:prstGeom prst="rect">
            <a:avLst/>
          </a:prstGeom>
        </p:spPr>
        <p:txBody>
          <a:bodyPr vert="horz" lIns="0" tIns="0" rIns="0" bIns="0" rtlCol="0" anchor="ctr"/>
          <a:lstStyle>
            <a:lvl1pPr algn="l">
              <a:lnSpc>
                <a:spcPct val="130000"/>
              </a:lnSpc>
              <a:defRPr sz="600" spc="300">
                <a:solidFill>
                  <a:srgbClr val="666666"/>
                </a:solidFill>
                <a:latin typeface="Segoe UI 本文"/>
              </a:defRPr>
            </a:lvl1pPr>
          </a:lstStyle>
          <a:p>
            <a:fld id="{6FB847AA-358F-4BA1-B13F-6A595828EE0D}" type="datetimeFigureOut">
              <a:rPr kumimoji="1" lang="ja-JP" altLang="en-US" smtClean="0"/>
              <a:t>2023/2/7</a:t>
            </a:fld>
            <a:endParaRPr kumimoji="1" lang="ja-JP" altLang="en-US"/>
          </a:p>
        </p:txBody>
      </p:sp>
      <p:sp>
        <p:nvSpPr>
          <p:cNvPr id="5" name="Footer Placeholder"/>
          <p:cNvSpPr>
            <a:spLocks noGrp="1"/>
          </p:cNvSpPr>
          <p:nvPr>
            <p:ph type="ftr" sz="quarter" idx="3"/>
          </p:nvPr>
        </p:nvSpPr>
        <p:spPr>
          <a:xfrm>
            <a:off x="1813561" y="6541200"/>
            <a:ext cx="2758440" cy="266936"/>
          </a:xfrm>
          <a:prstGeom prst="rect">
            <a:avLst/>
          </a:prstGeom>
        </p:spPr>
        <p:txBody>
          <a:bodyPr vert="horz" lIns="0" tIns="0" rIns="0" bIns="0" rtlCol="0" anchor="ctr"/>
          <a:lstStyle>
            <a:lvl1pPr algn="l">
              <a:lnSpc>
                <a:spcPct val="130000"/>
              </a:lnSpc>
              <a:defRPr sz="1000" spc="300">
                <a:solidFill>
                  <a:srgbClr val="666666"/>
                </a:solidFill>
              </a:defRPr>
            </a:lvl1pPr>
          </a:lstStyle>
          <a:p>
            <a:endParaRPr kumimoji="1" lang="ja-JP" altLang="en-US"/>
          </a:p>
        </p:txBody>
      </p:sp>
      <p:sp>
        <p:nvSpPr>
          <p:cNvPr id="37" name="Slide Number Placeholder">
            <a:extLst>
              <a:ext uri="{FF2B5EF4-FFF2-40B4-BE49-F238E27FC236}">
                <a16:creationId xmlns:a16="http://schemas.microsoft.com/office/drawing/2014/main" id="{2F718417-5EB3-4C4A-9B8D-E889AD77BAB1}"/>
              </a:ext>
            </a:extLst>
          </p:cNvPr>
          <p:cNvSpPr>
            <a:spLocks noGrp="1"/>
          </p:cNvSpPr>
          <p:nvPr>
            <p:ph type="sldNum" sz="quarter" idx="4"/>
          </p:nvPr>
        </p:nvSpPr>
        <p:spPr>
          <a:xfrm>
            <a:off x="8569602" y="6541200"/>
            <a:ext cx="412279" cy="266936"/>
          </a:xfrm>
          <a:prstGeom prst="rect">
            <a:avLst/>
          </a:prstGeom>
        </p:spPr>
        <p:txBody>
          <a:bodyPr vert="horz" lIns="0" tIns="0" rIns="0" bIns="0" rtlCol="0" anchor="ctr"/>
          <a:lstStyle>
            <a:lvl1pPr algn="r">
              <a:defRPr sz="1000" b="0" spc="100" baseline="0">
                <a:solidFill>
                  <a:srgbClr val="666666"/>
                </a:solidFill>
                <a:latin typeface="+mn-lt"/>
                <a:ea typeface="+mj-ea"/>
              </a:defRPr>
            </a:lvl1pPr>
          </a:lstStyle>
          <a:p>
            <a:fld id="{FE66DCE6-5E87-4CC8-8BC1-E4FE9AD9FC91}" type="slidenum">
              <a:rPr kumimoji="1" lang="ja-JP" altLang="en-US" smtClean="0"/>
              <a:t>‹#›</a:t>
            </a:fld>
            <a:endParaRPr kumimoji="1" lang="ja-JP" altLang="en-US"/>
          </a:p>
        </p:txBody>
      </p:sp>
    </p:spTree>
    <p:extLst>
      <p:ext uri="{BB962C8B-B14F-4D97-AF65-F5344CB8AC3E}">
        <p14:creationId xmlns:p14="http://schemas.microsoft.com/office/powerpoint/2010/main" val="3975377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130000"/>
        </a:lnSpc>
        <a:spcBef>
          <a:spcPct val="0"/>
        </a:spcBef>
        <a:buNone/>
        <a:defRPr kumimoji="1" sz="1800" b="1" kern="1200" spc="3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kumimoji="1" sz="16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kumimoji="1"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12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11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72">
          <p15:clr>
            <a:srgbClr val="F26B43"/>
          </p15:clr>
        </p15:guide>
        <p15:guide id="3" orient="horz" pos="4088">
          <p15:clr>
            <a:srgbClr val="F26B43"/>
          </p15:clr>
        </p15:guide>
        <p15:guide id="4" pos="54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ADF2438-E7F3-49D1-8CB0-4A9735E0E8EA}"/>
              </a:ext>
            </a:extLst>
          </p:cNvPr>
          <p:cNvSpPr txBox="1">
            <a:spLocks noChangeArrowheads="1"/>
          </p:cNvSpPr>
          <p:nvPr/>
        </p:nvSpPr>
        <p:spPr bwMode="auto">
          <a:xfrm>
            <a:off x="873303" y="2990903"/>
            <a:ext cx="746417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ja-JP" altLang="en-US" sz="2800" b="1" dirty="0">
                <a:effectLst>
                  <a:outerShdw blurRad="38100" dist="38100" dir="2700000" algn="tl">
                    <a:srgbClr val="C0C0C0"/>
                  </a:outerShdw>
                </a:effectLst>
                <a:latin typeface="+mn-ea"/>
              </a:rPr>
              <a:t>買替提案</a:t>
            </a:r>
            <a:endParaRPr lang="en-US" altLang="ja-JP" sz="2800" b="1" dirty="0">
              <a:effectLst>
                <a:outerShdw blurRad="38100" dist="38100" dir="2700000" algn="tl">
                  <a:srgbClr val="C0C0C0"/>
                </a:outerShdw>
              </a:effectLst>
              <a:latin typeface="+mn-ea"/>
            </a:endParaRPr>
          </a:p>
          <a:p>
            <a:pPr algn="ctr" eaLnBrk="1" hangingPunct="1">
              <a:spcBef>
                <a:spcPct val="50000"/>
              </a:spcBef>
              <a:defRPr/>
            </a:pPr>
            <a:r>
              <a:rPr lang="ja-JP" altLang="en-US" sz="2800" b="1" dirty="0">
                <a:effectLst>
                  <a:outerShdw blurRad="38100" dist="38100" dir="2700000" algn="tl">
                    <a:srgbClr val="C0C0C0"/>
                  </a:outerShdw>
                </a:effectLst>
                <a:latin typeface="+mn-ea"/>
              </a:rPr>
              <a:t>（電気温水器から小型業務用エコキュート）</a:t>
            </a:r>
            <a:endParaRPr lang="en-US" altLang="ja-JP" sz="2800" b="1" dirty="0">
              <a:effectLst>
                <a:outerShdw blurRad="38100" dist="38100" dir="2700000" algn="tl">
                  <a:srgbClr val="C0C0C0"/>
                </a:outerShdw>
              </a:effectLst>
              <a:latin typeface="+mn-ea"/>
            </a:endParaRPr>
          </a:p>
        </p:txBody>
      </p:sp>
    </p:spTree>
    <p:extLst>
      <p:ext uri="{BB962C8B-B14F-4D97-AF65-F5344CB8AC3E}">
        <p14:creationId xmlns:p14="http://schemas.microsoft.com/office/powerpoint/2010/main" val="139998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0AA26-81C0-41BA-9A45-6B5F64B06ED9}"/>
              </a:ext>
            </a:extLst>
          </p:cNvPr>
          <p:cNvSpPr>
            <a:spLocks noGrp="1"/>
          </p:cNvSpPr>
          <p:nvPr>
            <p:ph type="title"/>
          </p:nvPr>
        </p:nvSpPr>
        <p:spPr/>
        <p:txBody>
          <a:bodyPr>
            <a:normAutofit/>
          </a:bodyPr>
          <a:lstStyle/>
          <a:p>
            <a:r>
              <a:rPr lang="ja-JP" altLang="en-US" spc="0" dirty="0"/>
              <a:t>電気温水器</a:t>
            </a:r>
            <a:r>
              <a:rPr lang="en-US" altLang="ja-JP" spc="0" dirty="0"/>
              <a:t>(</a:t>
            </a:r>
            <a:r>
              <a:rPr lang="ja-JP" altLang="en-US" spc="0" dirty="0"/>
              <a:t>大容量タイプ</a:t>
            </a:r>
            <a:r>
              <a:rPr lang="en-US" altLang="ja-JP" spc="0" dirty="0"/>
              <a:t>)</a:t>
            </a:r>
            <a:r>
              <a:rPr lang="ja-JP" altLang="en-US" spc="0" dirty="0"/>
              <a:t>を取り巻く環境</a:t>
            </a:r>
            <a:endParaRPr kumimoji="1" lang="ja-JP" altLang="en-US" spc="0" dirty="0"/>
          </a:p>
        </p:txBody>
      </p:sp>
      <p:sp>
        <p:nvSpPr>
          <p:cNvPr id="4" name="テキスト プレースホルダー 3">
            <a:extLst>
              <a:ext uri="{FF2B5EF4-FFF2-40B4-BE49-F238E27FC236}">
                <a16:creationId xmlns:a16="http://schemas.microsoft.com/office/drawing/2014/main" id="{D32B2E57-4F61-4997-ACCE-AD69B9F2B313}"/>
              </a:ext>
            </a:extLst>
          </p:cNvPr>
          <p:cNvSpPr>
            <a:spLocks noGrp="1"/>
          </p:cNvSpPr>
          <p:nvPr>
            <p:ph type="body" sz="quarter" idx="14"/>
          </p:nvPr>
        </p:nvSpPr>
        <p:spPr/>
        <p:txBody>
          <a:bodyPr/>
          <a:lstStyle/>
          <a:p>
            <a:r>
              <a:rPr kumimoji="1" lang="ja-JP" altLang="en-US" dirty="0"/>
              <a:t>１</a:t>
            </a:r>
          </a:p>
        </p:txBody>
      </p:sp>
      <p:sp>
        <p:nvSpPr>
          <p:cNvPr id="15" name="Text Box 15">
            <a:extLst>
              <a:ext uri="{FF2B5EF4-FFF2-40B4-BE49-F238E27FC236}">
                <a16:creationId xmlns:a16="http://schemas.microsoft.com/office/drawing/2014/main" id="{77BDF0BC-4A16-49DE-A3A5-2454C3C98A82}"/>
              </a:ext>
            </a:extLst>
          </p:cNvPr>
          <p:cNvSpPr txBox="1">
            <a:spLocks noChangeArrowheads="1"/>
          </p:cNvSpPr>
          <p:nvPr/>
        </p:nvSpPr>
        <p:spPr bwMode="auto">
          <a:xfrm>
            <a:off x="80800" y="719270"/>
            <a:ext cx="3977492" cy="369332"/>
          </a:xfrm>
          <a:prstGeom prst="rect">
            <a:avLst/>
          </a:prstGeom>
          <a:noFill/>
          <a:ln>
            <a:noFill/>
          </a:ln>
          <a:effectLst/>
        </p:spPr>
        <p:txBody>
          <a:bodyPr wrap="square">
            <a:spAutoFit/>
          </a:bodyPr>
          <a:lstStyle/>
          <a:p>
            <a:pPr algn="l"/>
            <a:r>
              <a:rPr lang="en-US" altLang="ja-JP" b="1" u="sng" dirty="0">
                <a:latin typeface="+mn-ea"/>
                <a:cs typeface="Meiryo UI" panose="020B0604030504040204" pitchFamily="50" charset="-128"/>
              </a:rPr>
              <a:t>(1)</a:t>
            </a:r>
            <a:r>
              <a:rPr lang="ja-JP" altLang="en-US" b="1" u="sng" dirty="0">
                <a:latin typeface="+mn-ea"/>
                <a:cs typeface="Meiryo UI" panose="020B0604030504040204" pitchFamily="50" charset="-128"/>
              </a:rPr>
              <a:t>電気料金の高騰</a:t>
            </a:r>
          </a:p>
        </p:txBody>
      </p:sp>
      <p:sp>
        <p:nvSpPr>
          <p:cNvPr id="17" name="スライド番号プレースホルダー 1">
            <a:extLst>
              <a:ext uri="{FF2B5EF4-FFF2-40B4-BE49-F238E27FC236}">
                <a16:creationId xmlns:a16="http://schemas.microsoft.com/office/drawing/2014/main" id="{4C29ED29-10EB-4A46-AF67-BA1F2F554551}"/>
              </a:ext>
            </a:extLst>
          </p:cNvPr>
          <p:cNvSpPr txBox="1">
            <a:spLocks/>
          </p:cNvSpPr>
          <p:nvPr/>
        </p:nvSpPr>
        <p:spPr>
          <a:xfrm>
            <a:off x="8706456" y="6562970"/>
            <a:ext cx="241443"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latin typeface="+mn-ea"/>
              </a:rPr>
              <a:t>１</a:t>
            </a:r>
          </a:p>
        </p:txBody>
      </p:sp>
      <p:sp>
        <p:nvSpPr>
          <p:cNvPr id="3" name="テキスト ボックス 2">
            <a:extLst>
              <a:ext uri="{FF2B5EF4-FFF2-40B4-BE49-F238E27FC236}">
                <a16:creationId xmlns:a16="http://schemas.microsoft.com/office/drawing/2014/main" id="{AA81229D-C5CA-4256-9ECF-72C1EDE6D5AF}"/>
              </a:ext>
            </a:extLst>
          </p:cNvPr>
          <p:cNvSpPr txBox="1"/>
          <p:nvPr/>
        </p:nvSpPr>
        <p:spPr>
          <a:xfrm>
            <a:off x="196101" y="1160980"/>
            <a:ext cx="8751797" cy="707758"/>
          </a:xfrm>
          <a:prstGeom prst="rect">
            <a:avLst/>
          </a:prstGeom>
          <a:noFill/>
          <a:ln>
            <a:solidFill>
              <a:schemeClr val="tx1"/>
            </a:solidFill>
          </a:ln>
        </p:spPr>
        <p:txBody>
          <a:bodyPr wrap="square" rtlCol="0">
            <a:spAutoFit/>
          </a:bodyPr>
          <a:lstStyle/>
          <a:p>
            <a:pPr algn="l">
              <a:lnSpc>
                <a:spcPct val="130000"/>
              </a:lnSpc>
            </a:pPr>
            <a:r>
              <a:rPr kumimoji="1" lang="ja-JP" altLang="en-US" sz="1600" dirty="0"/>
              <a:t>・コロナ禍による燃料費の高騰から、電気料金が</a:t>
            </a:r>
            <a:r>
              <a:rPr kumimoji="1" lang="en-US" altLang="ja-JP" sz="1600" dirty="0"/>
              <a:t>2</a:t>
            </a:r>
            <a:r>
              <a:rPr kumimoji="1" lang="ja-JP" altLang="en-US" sz="1600" dirty="0"/>
              <a:t>年間</a:t>
            </a:r>
            <a:r>
              <a:rPr kumimoji="1" lang="en-US" altLang="ja-JP" sz="1600" dirty="0"/>
              <a:t>(20</a:t>
            </a:r>
            <a:r>
              <a:rPr kumimoji="1" lang="ja-JP" altLang="en-US" sz="1600" dirty="0"/>
              <a:t>年→</a:t>
            </a:r>
            <a:r>
              <a:rPr kumimoji="1" lang="en-US" altLang="ja-JP" sz="1600" dirty="0"/>
              <a:t>22</a:t>
            </a:r>
            <a:r>
              <a:rPr kumimoji="1" lang="ja-JP" altLang="en-US" sz="1600" dirty="0"/>
              <a:t>年</a:t>
            </a:r>
            <a:r>
              <a:rPr kumimoji="1" lang="en-US" altLang="ja-JP" sz="1600" dirty="0"/>
              <a:t>)</a:t>
            </a:r>
            <a:r>
              <a:rPr kumimoji="1" lang="ja-JP" altLang="en-US" sz="1600" dirty="0"/>
              <a:t>で</a:t>
            </a:r>
            <a:r>
              <a:rPr kumimoji="1" lang="ja-JP" altLang="en-US" sz="1600" b="1" dirty="0">
                <a:solidFill>
                  <a:schemeClr val="accent1"/>
                </a:solidFill>
              </a:rPr>
              <a:t>約６円上がっている</a:t>
            </a:r>
            <a:r>
              <a:rPr kumimoji="1" lang="ja-JP" altLang="en-US" sz="1600" dirty="0"/>
              <a:t>。</a:t>
            </a:r>
            <a:endParaRPr kumimoji="1" lang="en-US" altLang="ja-JP" sz="1600" dirty="0"/>
          </a:p>
          <a:p>
            <a:pPr algn="l">
              <a:lnSpc>
                <a:spcPct val="130000"/>
              </a:lnSpc>
            </a:pPr>
            <a:r>
              <a:rPr kumimoji="1" lang="ja-JP" altLang="en-US" sz="1600" dirty="0"/>
              <a:t>・発電の</a:t>
            </a:r>
            <a:r>
              <a:rPr kumimoji="1" lang="en-US" altLang="ja-JP" sz="1600" dirty="0"/>
              <a:t>8</a:t>
            </a:r>
            <a:r>
              <a:rPr kumimoji="1" lang="ja-JP" altLang="en-US" sz="1600" dirty="0"/>
              <a:t>割を火力に頼る日本では、今後も上がる可能性あり</a:t>
            </a:r>
          </a:p>
        </p:txBody>
      </p:sp>
      <p:sp>
        <p:nvSpPr>
          <p:cNvPr id="8" name="テキスト ボックス 7">
            <a:extLst>
              <a:ext uri="{FF2B5EF4-FFF2-40B4-BE49-F238E27FC236}">
                <a16:creationId xmlns:a16="http://schemas.microsoft.com/office/drawing/2014/main" id="{25AEE1B3-5E91-4207-ACF8-8A3253BCEFCD}"/>
              </a:ext>
            </a:extLst>
          </p:cNvPr>
          <p:cNvSpPr txBox="1"/>
          <p:nvPr/>
        </p:nvSpPr>
        <p:spPr>
          <a:xfrm>
            <a:off x="196101" y="6063048"/>
            <a:ext cx="8751797" cy="387670"/>
          </a:xfrm>
          <a:prstGeom prst="rect">
            <a:avLst/>
          </a:prstGeom>
          <a:solidFill>
            <a:srgbClr val="FFFF00"/>
          </a:solidFill>
          <a:ln>
            <a:noFill/>
          </a:ln>
        </p:spPr>
        <p:txBody>
          <a:bodyPr wrap="square" rtlCol="0">
            <a:spAutoFit/>
          </a:bodyPr>
          <a:lstStyle/>
          <a:p>
            <a:pPr algn="l">
              <a:lnSpc>
                <a:spcPct val="130000"/>
              </a:lnSpc>
            </a:pPr>
            <a:r>
              <a:rPr lang="ja-JP" altLang="en-US" sz="1600" dirty="0"/>
              <a:t>→電気料金が上がっている</a:t>
            </a:r>
            <a:r>
              <a:rPr kumimoji="1" lang="ja-JP" altLang="en-US" sz="1600" dirty="0"/>
              <a:t>状況下では</a:t>
            </a:r>
            <a:r>
              <a:rPr lang="ja-JP" altLang="en-US" sz="1600" dirty="0"/>
              <a:t>高効率な</a:t>
            </a:r>
            <a:r>
              <a:rPr lang="ja-JP" altLang="en-US" sz="1600" b="1" dirty="0">
                <a:solidFill>
                  <a:srgbClr val="FF0000"/>
                </a:solidFill>
              </a:rPr>
              <a:t>エコキュートがおすすめ！</a:t>
            </a:r>
            <a:endParaRPr kumimoji="1" lang="ja-JP" altLang="en-US" sz="1600" b="1" dirty="0">
              <a:solidFill>
                <a:srgbClr val="FF0000"/>
              </a:solidFill>
            </a:endParaRPr>
          </a:p>
        </p:txBody>
      </p:sp>
      <p:graphicFrame>
        <p:nvGraphicFramePr>
          <p:cNvPr id="9" name="グラフ 8">
            <a:extLst>
              <a:ext uri="{FF2B5EF4-FFF2-40B4-BE49-F238E27FC236}">
                <a16:creationId xmlns:a16="http://schemas.microsoft.com/office/drawing/2014/main" id="{75D808BD-2B25-4205-B0D6-086B8624B029}"/>
              </a:ext>
            </a:extLst>
          </p:cNvPr>
          <p:cNvGraphicFramePr>
            <a:graphicFrameLocks/>
          </p:cNvGraphicFramePr>
          <p:nvPr>
            <p:extLst>
              <p:ext uri="{D42A27DB-BD31-4B8C-83A1-F6EECF244321}">
                <p14:modId xmlns:p14="http://schemas.microsoft.com/office/powerpoint/2010/main" val="3092166"/>
              </p:ext>
            </p:extLst>
          </p:nvPr>
        </p:nvGraphicFramePr>
        <p:xfrm>
          <a:off x="251717" y="1868738"/>
          <a:ext cx="8563509" cy="4131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55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AB8BD-8E72-4F70-AC3A-8F408E53C985}"/>
              </a:ext>
            </a:extLst>
          </p:cNvPr>
          <p:cNvSpPr>
            <a:spLocks noGrp="1"/>
          </p:cNvSpPr>
          <p:nvPr>
            <p:ph type="title"/>
          </p:nvPr>
        </p:nvSpPr>
        <p:spPr/>
        <p:txBody>
          <a:bodyPr/>
          <a:lstStyle/>
          <a:p>
            <a:r>
              <a:rPr lang="ja-JP" altLang="en-US" spc="0" dirty="0"/>
              <a:t>エコキュートへの切り替えメリット</a:t>
            </a:r>
            <a:endParaRPr kumimoji="1" lang="ja-JP" altLang="en-US" spc="0" dirty="0"/>
          </a:p>
        </p:txBody>
      </p:sp>
      <p:sp>
        <p:nvSpPr>
          <p:cNvPr id="4" name="テキスト プレースホルダー 3">
            <a:extLst>
              <a:ext uri="{FF2B5EF4-FFF2-40B4-BE49-F238E27FC236}">
                <a16:creationId xmlns:a16="http://schemas.microsoft.com/office/drawing/2014/main" id="{D8D0EA85-32F3-48AC-8655-4FD6BFA8D48D}"/>
              </a:ext>
            </a:extLst>
          </p:cNvPr>
          <p:cNvSpPr>
            <a:spLocks noGrp="1"/>
          </p:cNvSpPr>
          <p:nvPr>
            <p:ph type="body" sz="quarter" idx="14"/>
          </p:nvPr>
        </p:nvSpPr>
        <p:spPr/>
        <p:txBody>
          <a:bodyPr/>
          <a:lstStyle/>
          <a:p>
            <a:r>
              <a:rPr kumimoji="1" lang="ja-JP" altLang="en-US" dirty="0"/>
              <a:t>２</a:t>
            </a:r>
          </a:p>
        </p:txBody>
      </p:sp>
      <p:sp>
        <p:nvSpPr>
          <p:cNvPr id="6" name="四角形: 角を丸くする 5">
            <a:extLst>
              <a:ext uri="{FF2B5EF4-FFF2-40B4-BE49-F238E27FC236}">
                <a16:creationId xmlns:a16="http://schemas.microsoft.com/office/drawing/2014/main" id="{8755DDA6-BAF4-49C8-8A6E-D23922E3E099}"/>
              </a:ext>
            </a:extLst>
          </p:cNvPr>
          <p:cNvSpPr/>
          <p:nvPr/>
        </p:nvSpPr>
        <p:spPr>
          <a:xfrm>
            <a:off x="192593" y="996645"/>
            <a:ext cx="4268064" cy="258259"/>
          </a:xfrm>
          <a:prstGeom prst="roundRect">
            <a:avLst>
              <a:gd name="adj" fmla="val 50000"/>
            </a:avLst>
          </a:prstGeom>
          <a:solidFill>
            <a:srgbClr val="41A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sp>
        <p:nvSpPr>
          <p:cNvPr id="9" name="テキスト ボックス 8">
            <a:extLst>
              <a:ext uri="{FF2B5EF4-FFF2-40B4-BE49-F238E27FC236}">
                <a16:creationId xmlns:a16="http://schemas.microsoft.com/office/drawing/2014/main" id="{663A390A-E775-4B14-8BDE-8340CE1F5BBB}"/>
              </a:ext>
            </a:extLst>
          </p:cNvPr>
          <p:cNvSpPr txBox="1"/>
          <p:nvPr/>
        </p:nvSpPr>
        <p:spPr>
          <a:xfrm>
            <a:off x="136086" y="691199"/>
            <a:ext cx="4912930" cy="504369"/>
          </a:xfrm>
          <a:prstGeom prst="rect">
            <a:avLst/>
          </a:prstGeom>
          <a:noFill/>
        </p:spPr>
        <p:txBody>
          <a:bodyPr wrap="square" rtlCol="0">
            <a:spAutoFit/>
          </a:bodyPr>
          <a:lstStyle/>
          <a:p>
            <a:pPr algn="l">
              <a:lnSpc>
                <a:spcPct val="130000"/>
              </a:lnSpc>
            </a:pPr>
            <a:r>
              <a:rPr lang="ja-JP" altLang="en-US" sz="24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①</a:t>
            </a:r>
            <a:r>
              <a:rPr lang="ja-JP" altLang="en-US" sz="2400" b="1" dirty="0">
                <a:ln w="3175">
                  <a:solidFill>
                    <a:schemeClr val="bg1"/>
                  </a:solidFill>
                </a:ln>
                <a:solidFill>
                  <a:srgbClr val="FFFF00"/>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圧倒的な</a:t>
            </a:r>
            <a:r>
              <a:rPr lang="ja-JP" altLang="en-US" sz="24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低ランニングコスト</a:t>
            </a:r>
            <a:endParaRPr kumimoji="1" lang="ja-JP" altLang="en-US" sz="24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64AB8F9B-323E-4250-931D-007C11CE7485}"/>
              </a:ext>
            </a:extLst>
          </p:cNvPr>
          <p:cNvSpPr/>
          <p:nvPr/>
        </p:nvSpPr>
        <p:spPr>
          <a:xfrm>
            <a:off x="278211" y="3938597"/>
            <a:ext cx="3723573" cy="258259"/>
          </a:xfrm>
          <a:prstGeom prst="roundRect">
            <a:avLst>
              <a:gd name="adj" fmla="val 50000"/>
            </a:avLst>
          </a:prstGeom>
          <a:solidFill>
            <a:srgbClr val="41A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sp>
        <p:nvSpPr>
          <p:cNvPr id="12" name="テキスト ボックス 11">
            <a:extLst>
              <a:ext uri="{FF2B5EF4-FFF2-40B4-BE49-F238E27FC236}">
                <a16:creationId xmlns:a16="http://schemas.microsoft.com/office/drawing/2014/main" id="{DEA0C5BA-C890-4CEB-947B-112B2588AF27}"/>
              </a:ext>
            </a:extLst>
          </p:cNvPr>
          <p:cNvSpPr txBox="1"/>
          <p:nvPr/>
        </p:nvSpPr>
        <p:spPr>
          <a:xfrm>
            <a:off x="278211" y="3633151"/>
            <a:ext cx="3435897" cy="504369"/>
          </a:xfrm>
          <a:prstGeom prst="rect">
            <a:avLst/>
          </a:prstGeom>
          <a:noFill/>
        </p:spPr>
        <p:txBody>
          <a:bodyPr wrap="square" rtlCol="0">
            <a:spAutoFit/>
          </a:bodyPr>
          <a:lstStyle/>
          <a:p>
            <a:pPr algn="l">
              <a:lnSpc>
                <a:spcPct val="130000"/>
              </a:lnSpc>
            </a:pPr>
            <a:r>
              <a:rPr lang="ja-JP" altLang="en-US" sz="24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②災害への備えも</a:t>
            </a:r>
            <a:endParaRPr kumimoji="1" lang="ja-JP" altLang="en-US" sz="24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4789FFE0-197F-4868-9C58-ECA59A9E63B7}"/>
              </a:ext>
            </a:extLst>
          </p:cNvPr>
          <p:cNvSpPr/>
          <p:nvPr/>
        </p:nvSpPr>
        <p:spPr>
          <a:xfrm>
            <a:off x="278210" y="4237814"/>
            <a:ext cx="3723573" cy="282059"/>
          </a:xfrm>
          <a:prstGeom prst="rect">
            <a:avLst/>
          </a:prstGeom>
          <a:solidFill>
            <a:srgbClr val="EE9494"/>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a:lnSpc>
                <a:spcPct val="130000"/>
              </a:lnSpc>
            </a:pPr>
            <a:r>
              <a:rPr kumimoji="1" lang="ja-JP" altLang="en-US" sz="2000" b="1" dirty="0">
                <a:solidFill>
                  <a:schemeClr val="bg1"/>
                </a:solidFill>
              </a:rPr>
              <a:t>耐震クラス</a:t>
            </a:r>
            <a:r>
              <a:rPr kumimoji="1" lang="en-US" altLang="ja-JP" sz="2000" b="1" dirty="0">
                <a:solidFill>
                  <a:schemeClr val="bg1"/>
                </a:solidFill>
              </a:rPr>
              <a:t>S</a:t>
            </a:r>
            <a:r>
              <a:rPr kumimoji="1" lang="ja-JP" altLang="en-US" sz="2000" b="1" dirty="0">
                <a:solidFill>
                  <a:schemeClr val="bg1"/>
                </a:solidFill>
              </a:rPr>
              <a:t>対応</a:t>
            </a:r>
          </a:p>
        </p:txBody>
      </p:sp>
      <p:sp>
        <p:nvSpPr>
          <p:cNvPr id="5" name="正方形/長方形 4">
            <a:extLst>
              <a:ext uri="{FF2B5EF4-FFF2-40B4-BE49-F238E27FC236}">
                <a16:creationId xmlns:a16="http://schemas.microsoft.com/office/drawing/2014/main" id="{FF769959-0C20-404C-9948-1620AF36EF95}"/>
              </a:ext>
            </a:extLst>
          </p:cNvPr>
          <p:cNvSpPr/>
          <p:nvPr/>
        </p:nvSpPr>
        <p:spPr>
          <a:xfrm>
            <a:off x="82132" y="6344631"/>
            <a:ext cx="1352436" cy="42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sp>
        <p:nvSpPr>
          <p:cNvPr id="3" name="Rectangle 1">
            <a:extLst>
              <a:ext uri="{FF2B5EF4-FFF2-40B4-BE49-F238E27FC236}">
                <a16:creationId xmlns:a16="http://schemas.microsoft.com/office/drawing/2014/main" id="{2707CE8B-81C8-4190-B060-2B9300E4F7F1}"/>
              </a:ext>
            </a:extLst>
          </p:cNvPr>
          <p:cNvSpPr>
            <a:spLocks noChangeArrowheads="1"/>
          </p:cNvSpPr>
          <p:nvPr/>
        </p:nvSpPr>
        <p:spPr bwMode="auto">
          <a:xfrm>
            <a:off x="278210" y="4600664"/>
            <a:ext cx="3647702"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耐震性能も安心の「耐震クラスS対応」</a:t>
            </a:r>
            <a:r>
              <a:rPr kumimoji="0" lang="ja-JP" altLang="ja-JP" sz="1000" b="0" i="0" u="none" strike="noStrike" cap="none" normalizeH="0" baseline="30000" dirty="0">
                <a:ln>
                  <a:noFill/>
                </a:ln>
                <a:solidFill>
                  <a:srgbClr val="333333"/>
                </a:solidFill>
                <a:effectLst/>
                <a:latin typeface="メイリオ" panose="020B0604030504040204" pitchFamily="50" charset="-128"/>
                <a:ea typeface="メイリオ" panose="020B0604030504040204" pitchFamily="50" charset="-128"/>
              </a:rPr>
              <a:t>※1※2</a:t>
            </a:r>
            <a:r>
              <a:rPr kumimoji="0" lang="ja-JP"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a:t>
            </a:r>
            <a:endParaRPr kumimoji="0" lang="en-US"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脚部に幅広の「タフレッグ」を採用。</a:t>
            </a:r>
            <a:endParaRPr kumimoji="0" lang="en-US"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333333"/>
                </a:solidFill>
                <a:latin typeface="メイリオ" panose="020B0604030504040204" pitchFamily="50" charset="-128"/>
                <a:ea typeface="メイリオ" panose="020B0604030504040204" pitchFamily="50" charset="-128"/>
              </a:rPr>
              <a:t>防災機器レベルの備えです</a:t>
            </a:r>
            <a:r>
              <a:rPr kumimoji="0" lang="ja-JP" altLang="ja-JP" sz="1050" b="0" i="0" u="none" strike="noStrike" cap="none" normalizeH="0" baseline="30000" dirty="0">
                <a:ln>
                  <a:noFill/>
                </a:ln>
                <a:solidFill>
                  <a:srgbClr val="333333"/>
                </a:solidFill>
                <a:effectLst/>
                <a:latin typeface="メイリオ" panose="020B0604030504040204" pitchFamily="50" charset="-128"/>
                <a:ea typeface="メイリオ" panose="020B0604030504040204" pitchFamily="50" charset="-128"/>
              </a:rPr>
              <a:t>※</a:t>
            </a:r>
            <a:r>
              <a:rPr kumimoji="0" lang="en-US" altLang="ja-JP" sz="1050" b="0" i="0" u="none" strike="noStrike" cap="none" normalizeH="0" baseline="30000" dirty="0">
                <a:ln>
                  <a:noFill/>
                </a:ln>
                <a:solidFill>
                  <a:srgbClr val="333333"/>
                </a:solidFill>
                <a:effectLst/>
                <a:latin typeface="メイリオ" panose="020B0604030504040204" pitchFamily="50" charset="-128"/>
                <a:ea typeface="メイリオ" panose="020B0604030504040204" pitchFamily="50" charset="-128"/>
              </a:rPr>
              <a:t>3</a:t>
            </a:r>
            <a:r>
              <a:rPr kumimoji="0" lang="ja-JP"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 。</a:t>
            </a:r>
            <a:endParaRPr kumimoji="0" lang="en-US"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7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※1：角型地階および1階ならびに敷地の部分に</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設置において。また、取付方法やタンク容量に</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よって対応できる耐震クラスが異なります。</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dirty="0">
                <a:solidFill>
                  <a:srgbClr val="333333"/>
                </a:solidFill>
                <a:latin typeface="+mn-ea"/>
              </a:rPr>
              <a:t>550</a:t>
            </a:r>
            <a:r>
              <a:rPr kumimoji="0" lang="ja-JP" altLang="ja-JP" sz="700" b="0" i="0" u="none" strike="noStrike" cap="none" normalizeH="0" baseline="0" dirty="0">
                <a:ln>
                  <a:noFill/>
                </a:ln>
                <a:solidFill>
                  <a:srgbClr val="333333"/>
                </a:solidFill>
                <a:effectLst/>
                <a:latin typeface="+mn-ea"/>
              </a:rPr>
              <a:t>Lタイプは地上階で脚固定金具を併用した</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固定で耐震クラスS（KH=1.0）を満足します。</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KHとは設計用水平震度を示します。</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※2：（一財）日本建築センター｢建築設備耐震設計</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・施工指針｣における局部震度法による設備機器の</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地震力に基づいて設計。</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333333"/>
                </a:solidFill>
                <a:effectLst/>
                <a:latin typeface="+mn-ea"/>
              </a:rPr>
              <a:t>※</a:t>
            </a:r>
            <a:r>
              <a:rPr kumimoji="0" lang="ja-JP" altLang="en-US" sz="700" b="0" i="0" u="none" strike="noStrike" cap="none" normalizeH="0" baseline="0" dirty="0">
                <a:ln>
                  <a:noFill/>
                </a:ln>
                <a:solidFill>
                  <a:srgbClr val="333333"/>
                </a:solidFill>
                <a:effectLst/>
                <a:latin typeface="+mn-ea"/>
              </a:rPr>
              <a:t>３：</a:t>
            </a:r>
            <a:r>
              <a:rPr kumimoji="0" lang="ja-JP" altLang="ja-JP" sz="700" b="0" i="0" u="none" strike="noStrike" cap="none" normalizeH="0" baseline="0" dirty="0">
                <a:ln>
                  <a:noFill/>
                </a:ln>
                <a:solidFill>
                  <a:srgbClr val="333333"/>
                </a:solidFill>
                <a:effectLst/>
                <a:latin typeface="+mn-ea"/>
              </a:rPr>
              <a:t> （一財）日本建築センター｢建築設備耐震設計</a:t>
            </a:r>
            <a:endParaRPr kumimoji="0" lang="en-US" altLang="ja-JP" sz="7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dirty="0">
                <a:ln>
                  <a:noFill/>
                </a:ln>
                <a:solidFill>
                  <a:srgbClr val="333333"/>
                </a:solidFill>
                <a:effectLst/>
                <a:latin typeface="+mn-ea"/>
              </a:rPr>
              <a:t>・施工指針｣における</a:t>
            </a:r>
            <a:r>
              <a:rPr lang="ja-JP" altLang="en-US" sz="700" b="0" i="0" dirty="0">
                <a:solidFill>
                  <a:srgbClr val="222222"/>
                </a:solidFill>
                <a:effectLst/>
                <a:latin typeface="+mn-ea"/>
              </a:rPr>
              <a:t>災害応急対策活動に必要な施設</a:t>
            </a:r>
            <a:endParaRPr lang="en-US" altLang="ja-JP" sz="700" b="0" i="0" dirty="0">
              <a:solidFill>
                <a:srgbClr val="222222"/>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b="0" i="0" dirty="0">
                <a:solidFill>
                  <a:srgbClr val="222222"/>
                </a:solidFill>
                <a:effectLst/>
                <a:latin typeface="+mn-ea"/>
              </a:rPr>
              <a:t>等において、施設目的に応じた活動を行うために必要</a:t>
            </a:r>
            <a:endParaRPr lang="en-US" altLang="ja-JP" sz="700" b="0" i="0" dirty="0">
              <a:solidFill>
                <a:srgbClr val="222222"/>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b="0" i="0" dirty="0">
                <a:solidFill>
                  <a:srgbClr val="222222"/>
                </a:solidFill>
                <a:effectLst/>
                <a:latin typeface="+mn-ea"/>
              </a:rPr>
              <a:t>な設備機器に相当。</a:t>
            </a:r>
            <a:endParaRPr kumimoji="0" lang="ja-JP" altLang="ja-JP" sz="700" b="0" i="0" u="none" strike="noStrike" cap="none" normalizeH="0" baseline="0" dirty="0">
              <a:ln>
                <a:noFill/>
              </a:ln>
              <a:solidFill>
                <a:schemeClr val="tx1"/>
              </a:solidFill>
              <a:effectLst/>
              <a:latin typeface="+mn-ea"/>
            </a:endParaRPr>
          </a:p>
        </p:txBody>
      </p:sp>
      <p:pic>
        <p:nvPicPr>
          <p:cNvPr id="1026" name="Picture 2">
            <a:extLst>
              <a:ext uri="{FF2B5EF4-FFF2-40B4-BE49-F238E27FC236}">
                <a16:creationId xmlns:a16="http://schemas.microsoft.com/office/drawing/2014/main" id="{72C41426-EC47-41D6-83B1-E71ED3107A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30"/>
          <a:stretch/>
        </p:blipFill>
        <p:spPr bwMode="auto">
          <a:xfrm>
            <a:off x="2547793" y="5243622"/>
            <a:ext cx="1417415" cy="136930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AA345F28-5321-4E64-9E58-83D8AA0DB5C2}"/>
              </a:ext>
            </a:extLst>
          </p:cNvPr>
          <p:cNvSpPr/>
          <p:nvPr/>
        </p:nvSpPr>
        <p:spPr>
          <a:xfrm>
            <a:off x="4572000" y="4237814"/>
            <a:ext cx="3723573" cy="282059"/>
          </a:xfrm>
          <a:prstGeom prst="rect">
            <a:avLst/>
          </a:prstGeom>
          <a:solidFill>
            <a:srgbClr val="EE9494"/>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a:lnSpc>
                <a:spcPct val="130000"/>
              </a:lnSpc>
            </a:pPr>
            <a:r>
              <a:rPr kumimoji="1" lang="ja-JP" altLang="en-US" sz="2000" b="1" dirty="0">
                <a:solidFill>
                  <a:schemeClr val="bg1"/>
                </a:solidFill>
              </a:rPr>
              <a:t>停電時でも出湯可能</a:t>
            </a:r>
            <a:endParaRPr kumimoji="1" lang="ja-JP" altLang="en-US" sz="2000" b="1" baseline="30000" dirty="0">
              <a:solidFill>
                <a:schemeClr val="bg1"/>
              </a:solidFill>
            </a:endParaRPr>
          </a:p>
        </p:txBody>
      </p:sp>
      <p:sp>
        <p:nvSpPr>
          <p:cNvPr id="21" name="Rectangle 1">
            <a:extLst>
              <a:ext uri="{FF2B5EF4-FFF2-40B4-BE49-F238E27FC236}">
                <a16:creationId xmlns:a16="http://schemas.microsoft.com/office/drawing/2014/main" id="{DEFC901B-C940-402E-BC50-039992EFA5A6}"/>
              </a:ext>
            </a:extLst>
          </p:cNvPr>
          <p:cNvSpPr>
            <a:spLocks noChangeArrowheads="1"/>
          </p:cNvSpPr>
          <p:nvPr/>
        </p:nvSpPr>
        <p:spPr bwMode="auto">
          <a:xfrm>
            <a:off x="4611515" y="4572230"/>
            <a:ext cx="3684058"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333333"/>
                </a:solidFill>
                <a:latin typeface="メイリオ" panose="020B0604030504040204" pitchFamily="50" charset="-128"/>
                <a:ea typeface="メイリオ" panose="020B0604030504040204" pitchFamily="50" charset="-128"/>
              </a:rPr>
              <a:t>貯湯タンク内にお湯が残っていれば、シャワーと蛇口からお湯が使用できます。</a:t>
            </a:r>
            <a:endParaRPr kumimoji="0" lang="ja-JP" altLang="ja-JP" sz="700" b="0" i="0" u="none" strike="noStrike" cap="none" normalizeH="0" baseline="0" dirty="0">
              <a:ln>
                <a:noFill/>
              </a:ln>
              <a:solidFill>
                <a:schemeClr val="tx1"/>
              </a:solidFill>
              <a:effectLst/>
              <a:latin typeface="+mn-ea"/>
            </a:endParaRPr>
          </a:p>
        </p:txBody>
      </p:sp>
      <p:sp>
        <p:nvSpPr>
          <p:cNvPr id="24" name="スライド番号プレースホルダー 1">
            <a:extLst>
              <a:ext uri="{FF2B5EF4-FFF2-40B4-BE49-F238E27FC236}">
                <a16:creationId xmlns:a16="http://schemas.microsoft.com/office/drawing/2014/main" id="{46E0DBA7-0E95-408C-899A-2CB0D4602F45}"/>
              </a:ext>
            </a:extLst>
          </p:cNvPr>
          <p:cNvSpPr txBox="1">
            <a:spLocks/>
          </p:cNvSpPr>
          <p:nvPr/>
        </p:nvSpPr>
        <p:spPr>
          <a:xfrm>
            <a:off x="8706456" y="6562970"/>
            <a:ext cx="241443"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latin typeface="+mn-ea"/>
              </a:rPr>
              <a:t>３</a:t>
            </a:r>
          </a:p>
        </p:txBody>
      </p:sp>
      <p:sp>
        <p:nvSpPr>
          <p:cNvPr id="14" name="テキスト ボックス 13">
            <a:extLst>
              <a:ext uri="{FF2B5EF4-FFF2-40B4-BE49-F238E27FC236}">
                <a16:creationId xmlns:a16="http://schemas.microsoft.com/office/drawing/2014/main" id="{E364A675-17A5-4F39-ABD3-D23F9DDC3C57}"/>
              </a:ext>
            </a:extLst>
          </p:cNvPr>
          <p:cNvSpPr txBox="1"/>
          <p:nvPr/>
        </p:nvSpPr>
        <p:spPr>
          <a:xfrm>
            <a:off x="294323" y="2462164"/>
            <a:ext cx="3896725" cy="1150508"/>
          </a:xfrm>
          <a:prstGeom prst="rect">
            <a:avLst/>
          </a:prstGeom>
          <a:solidFill>
            <a:schemeClr val="bg1"/>
          </a:solidFill>
        </p:spPr>
        <p:txBody>
          <a:bodyPr wrap="square" rtlCol="0">
            <a:spAutoFit/>
          </a:bodyPr>
          <a:lstStyle/>
          <a:p>
            <a:pPr algn="l">
              <a:lnSpc>
                <a:spcPct val="130000"/>
              </a:lnSpc>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当社試算条件</a:t>
            </a:r>
            <a:r>
              <a:rPr kumimoji="1" lang="en-US" altLang="ja-JP" sz="900" dirty="0">
                <a:latin typeface="Meiryo UI" panose="020B0604030504040204" pitchFamily="50" charset="-128"/>
                <a:ea typeface="Meiryo UI" panose="020B0604030504040204" pitchFamily="50" charset="-128"/>
              </a:rPr>
              <a:t>〉</a:t>
            </a:r>
          </a:p>
          <a:p>
            <a:pPr algn="l">
              <a:lnSpc>
                <a:spcPct val="130000"/>
              </a:lnSpc>
            </a:pPr>
            <a:r>
              <a:rPr lang="ja-JP" altLang="en-US" sz="900" dirty="0">
                <a:latin typeface="Meiryo UI" panose="020B0604030504040204" pitchFamily="50" charset="-128"/>
                <a:ea typeface="Meiryo UI" panose="020B0604030504040204" pitchFamily="50" charset="-128"/>
              </a:rPr>
              <a:t>●地域：東京　●使用湯量１日あたり</a:t>
            </a:r>
            <a:r>
              <a:rPr lang="en-US" altLang="ja-JP" sz="900" dirty="0">
                <a:latin typeface="Meiryo UI" panose="020B0604030504040204" pitchFamily="50" charset="-128"/>
                <a:ea typeface="Meiryo UI" panose="020B0604030504040204" pitchFamily="50" charset="-128"/>
              </a:rPr>
              <a:t>2,000L(60</a:t>
            </a:r>
            <a:r>
              <a:rPr lang="ja-JP" altLang="en-US" sz="900" dirty="0">
                <a:latin typeface="Meiryo UI" panose="020B0604030504040204" pitchFamily="50" charset="-128"/>
                <a:ea typeface="Meiryo UI" panose="020B0604030504040204" pitchFamily="50" charset="-128"/>
              </a:rPr>
              <a:t>℃換算）</a:t>
            </a:r>
            <a:endParaRPr lang="en-US" altLang="ja-JP" sz="900" dirty="0">
              <a:latin typeface="Meiryo UI" panose="020B0604030504040204" pitchFamily="50" charset="-128"/>
              <a:ea typeface="Meiryo UI" panose="020B0604030504040204" pitchFamily="50" charset="-128"/>
            </a:endParaRPr>
          </a:p>
          <a:p>
            <a:pPr algn="l">
              <a:lnSpc>
                <a:spcPct val="130000"/>
              </a:lnSpc>
            </a:pPr>
            <a:r>
              <a:rPr lang="ja-JP" altLang="en-US" sz="900" dirty="0">
                <a:latin typeface="Meiryo UI" panose="020B0604030504040204" pitchFamily="50" charset="-128"/>
                <a:ea typeface="Meiryo UI" panose="020B0604030504040204" pitchFamily="50" charset="-128"/>
              </a:rPr>
              <a:t>●電気：東京電力</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月時点の東京電力エナジーパートナーの</a:t>
            </a:r>
            <a:endParaRPr lang="en-US" altLang="ja-JP" sz="900" dirty="0">
              <a:latin typeface="Meiryo UI" panose="020B0604030504040204" pitchFamily="50" charset="-128"/>
              <a:ea typeface="Meiryo UI" panose="020B0604030504040204" pitchFamily="50" charset="-128"/>
            </a:endParaRPr>
          </a:p>
          <a:p>
            <a:pPr algn="l">
              <a:lnSpc>
                <a:spcPct val="130000"/>
              </a:lnSpc>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「業務用電力」</a:t>
            </a:r>
            <a:endParaRPr lang="en-US" altLang="ja-JP" sz="900" dirty="0">
              <a:latin typeface="Meiryo UI" panose="020B0604030504040204" pitchFamily="50" charset="-128"/>
              <a:ea typeface="Meiryo UI" panose="020B0604030504040204" pitchFamily="50" charset="-128"/>
            </a:endParaRPr>
          </a:p>
          <a:p>
            <a:pPr algn="l">
              <a:lnSpc>
                <a:spcPct val="130000"/>
              </a:lnSpc>
            </a:pPr>
            <a:r>
              <a:rPr lang="ja-JP" altLang="en-US" sz="900" dirty="0">
                <a:latin typeface="Meiryo UI" panose="020B0604030504040204" pitchFamily="50" charset="-128"/>
                <a:ea typeface="Meiryo UI" panose="020B0604030504040204" pitchFamily="50" charset="-128"/>
              </a:rPr>
              <a:t>●ランニングコストの目安は、即湯循環の有無、季節や地域、運転モードの設定、ご利用状況、電力契約等により異なります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3" name="グラフ 22">
            <a:extLst>
              <a:ext uri="{FF2B5EF4-FFF2-40B4-BE49-F238E27FC236}">
                <a16:creationId xmlns:a16="http://schemas.microsoft.com/office/drawing/2014/main" id="{27E1E60C-2FF9-48BC-8DB6-AEB16AA01E84}"/>
              </a:ext>
            </a:extLst>
          </p:cNvPr>
          <p:cNvGraphicFramePr>
            <a:graphicFrameLocks/>
          </p:cNvGraphicFramePr>
          <p:nvPr>
            <p:extLst>
              <p:ext uri="{D42A27DB-BD31-4B8C-83A1-F6EECF244321}">
                <p14:modId xmlns:p14="http://schemas.microsoft.com/office/powerpoint/2010/main" val="2655500548"/>
              </p:ext>
            </p:extLst>
          </p:nvPr>
        </p:nvGraphicFramePr>
        <p:xfrm>
          <a:off x="4572000" y="1298227"/>
          <a:ext cx="4179152" cy="254431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1">
            <a:extLst>
              <a:ext uri="{FF2B5EF4-FFF2-40B4-BE49-F238E27FC236}">
                <a16:creationId xmlns:a16="http://schemas.microsoft.com/office/drawing/2014/main" id="{14146E9B-A511-44C4-90FE-A6D7F1D3E0DC}"/>
              </a:ext>
            </a:extLst>
          </p:cNvPr>
          <p:cNvSpPr>
            <a:spLocks noChangeArrowheads="1"/>
          </p:cNvSpPr>
          <p:nvPr/>
        </p:nvSpPr>
        <p:spPr bwMode="auto">
          <a:xfrm>
            <a:off x="294323" y="1480042"/>
            <a:ext cx="4064604"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空気の熱と少しの電気でお湯を沸かせるだんぜん高効率な方式に加え、施設や店舗の稼働時間に合わせた沸き上げ制御も可能。必要なお湯を効率よくまかないながら、大幅なコスト削減へ。</a:t>
            </a:r>
            <a:endParaRPr kumimoji="0" lang="en-US" altLang="ja-JP" sz="1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EBB8D35B-D4C9-4303-A0AE-CB9B0C3D0183}"/>
              </a:ext>
            </a:extLst>
          </p:cNvPr>
          <p:cNvCxnSpPr>
            <a:cxnSpLocks/>
          </p:cNvCxnSpPr>
          <p:nvPr/>
        </p:nvCxnSpPr>
        <p:spPr>
          <a:xfrm flipH="1">
            <a:off x="6005245" y="1931413"/>
            <a:ext cx="2008598" cy="0"/>
          </a:xfrm>
          <a:prstGeom prst="line">
            <a:avLst/>
          </a:prstGeom>
          <a:ln w="12700">
            <a:solidFill>
              <a:schemeClr val="accent6">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D82697A-5872-42FB-80E3-268A91E0FA4D}"/>
              </a:ext>
            </a:extLst>
          </p:cNvPr>
          <p:cNvCxnSpPr>
            <a:cxnSpLocks/>
          </p:cNvCxnSpPr>
          <p:nvPr/>
        </p:nvCxnSpPr>
        <p:spPr>
          <a:xfrm flipV="1">
            <a:off x="6005245" y="1931413"/>
            <a:ext cx="0" cy="1197068"/>
          </a:xfrm>
          <a:prstGeom prst="line">
            <a:avLst/>
          </a:prstGeom>
          <a:ln w="12700">
            <a:solidFill>
              <a:schemeClr val="accent6">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テキスト ボックス 1">
            <a:extLst>
              <a:ext uri="{FF2B5EF4-FFF2-40B4-BE49-F238E27FC236}">
                <a16:creationId xmlns:a16="http://schemas.microsoft.com/office/drawing/2014/main" id="{19DD8678-94D9-4498-9FE6-BFE1A671EB1B}"/>
              </a:ext>
            </a:extLst>
          </p:cNvPr>
          <p:cNvSpPr txBox="1"/>
          <p:nvPr/>
        </p:nvSpPr>
        <p:spPr>
          <a:xfrm>
            <a:off x="4940977" y="967326"/>
            <a:ext cx="4006922" cy="5009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b="1" dirty="0">
                <a:solidFill>
                  <a:schemeClr val="accent6">
                    <a:lumMod val="50000"/>
                  </a:schemeClr>
                </a:solidFill>
                <a:latin typeface="Meiryo UI" panose="020B0604030504040204" pitchFamily="50" charset="-128"/>
                <a:ea typeface="Meiryo UI" panose="020B0604030504040204" pitchFamily="50" charset="-128"/>
              </a:rPr>
              <a:t>＼年間約</a:t>
            </a:r>
            <a:r>
              <a:rPr lang="en-US" altLang="ja-JP" sz="1800" b="1" dirty="0">
                <a:solidFill>
                  <a:schemeClr val="accent6">
                    <a:lumMod val="50000"/>
                  </a:schemeClr>
                </a:solidFill>
                <a:latin typeface="Meiryo UI" panose="020B0604030504040204" pitchFamily="50" charset="-128"/>
                <a:ea typeface="Meiryo UI" panose="020B0604030504040204" pitchFamily="50" charset="-128"/>
              </a:rPr>
              <a:t>50</a:t>
            </a:r>
            <a:r>
              <a:rPr lang="ja-JP" altLang="en-US" sz="1800" b="1" dirty="0">
                <a:solidFill>
                  <a:schemeClr val="accent6">
                    <a:lumMod val="50000"/>
                  </a:schemeClr>
                </a:solidFill>
                <a:latin typeface="Meiryo UI" panose="020B0604030504040204" pitchFamily="50" charset="-128"/>
                <a:ea typeface="Meiryo UI" panose="020B0604030504040204" pitchFamily="50" charset="-128"/>
              </a:rPr>
              <a:t>万円のコスト削減も／</a:t>
            </a:r>
            <a:endParaRPr lang="en-US" altLang="ja-JP" sz="18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A8755385-00D2-497E-9726-8B25C6DA9F6B}"/>
              </a:ext>
            </a:extLst>
          </p:cNvPr>
          <p:cNvSpPr/>
          <p:nvPr/>
        </p:nvSpPr>
        <p:spPr>
          <a:xfrm>
            <a:off x="4572000" y="5064531"/>
            <a:ext cx="3723573" cy="282059"/>
          </a:xfrm>
          <a:prstGeom prst="rect">
            <a:avLst/>
          </a:prstGeom>
          <a:solidFill>
            <a:srgbClr val="EE9494"/>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a:lnSpc>
                <a:spcPct val="130000"/>
              </a:lnSpc>
            </a:pPr>
            <a:r>
              <a:rPr kumimoji="1" lang="ja-JP" altLang="en-US" sz="1600" b="1" dirty="0">
                <a:solidFill>
                  <a:schemeClr val="bg1"/>
                </a:solidFill>
              </a:rPr>
              <a:t>非常時には生活用水として活用可能</a:t>
            </a:r>
          </a:p>
        </p:txBody>
      </p:sp>
      <p:sp>
        <p:nvSpPr>
          <p:cNvPr id="28" name="Rectangle 1">
            <a:extLst>
              <a:ext uri="{FF2B5EF4-FFF2-40B4-BE49-F238E27FC236}">
                <a16:creationId xmlns:a16="http://schemas.microsoft.com/office/drawing/2014/main" id="{07B40AA8-519F-4D60-9E76-377B34FE47B6}"/>
              </a:ext>
            </a:extLst>
          </p:cNvPr>
          <p:cNvSpPr>
            <a:spLocks noChangeArrowheads="1"/>
          </p:cNvSpPr>
          <p:nvPr/>
        </p:nvSpPr>
        <p:spPr bwMode="auto">
          <a:xfrm>
            <a:off x="4598742" y="5420533"/>
            <a:ext cx="3940140"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333333"/>
                </a:solidFill>
                <a:latin typeface="メイリオ" panose="020B0604030504040204" pitchFamily="50" charset="-128"/>
                <a:ea typeface="メイリオ" panose="020B0604030504040204" pitchFamily="50" charset="-128"/>
              </a:rPr>
              <a:t>非常用取水栓からタンク内の水を取り出せます。</a:t>
            </a:r>
            <a:endParaRPr kumimoji="0" lang="ja-JP" altLang="ja-JP" sz="700" b="0" i="0" u="none" strike="noStrike" cap="none" normalizeH="0" baseline="0" dirty="0">
              <a:ln>
                <a:noFill/>
              </a:ln>
              <a:solidFill>
                <a:schemeClr val="tx1"/>
              </a:solidFill>
              <a:effectLst/>
              <a:latin typeface="+mn-ea"/>
            </a:endParaRPr>
          </a:p>
        </p:txBody>
      </p:sp>
      <p:pic>
        <p:nvPicPr>
          <p:cNvPr id="8" name="図 7">
            <a:extLst>
              <a:ext uri="{FF2B5EF4-FFF2-40B4-BE49-F238E27FC236}">
                <a16:creationId xmlns:a16="http://schemas.microsoft.com/office/drawing/2014/main" id="{AF8F80DB-FE27-47EB-B44D-1006119FAD1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72000" y="5644641"/>
            <a:ext cx="2079383" cy="1100891"/>
          </a:xfrm>
          <a:prstGeom prst="rect">
            <a:avLst/>
          </a:prstGeom>
        </p:spPr>
      </p:pic>
      <p:sp>
        <p:nvSpPr>
          <p:cNvPr id="10" name="吹き出し: 角を丸めた四角形 9">
            <a:extLst>
              <a:ext uri="{FF2B5EF4-FFF2-40B4-BE49-F238E27FC236}">
                <a16:creationId xmlns:a16="http://schemas.microsoft.com/office/drawing/2014/main" id="{B4A1E875-BCA2-46C2-80E8-067BF4B18A80}"/>
              </a:ext>
            </a:extLst>
          </p:cNvPr>
          <p:cNvSpPr/>
          <p:nvPr/>
        </p:nvSpPr>
        <p:spPr>
          <a:xfrm>
            <a:off x="5611691" y="5770135"/>
            <a:ext cx="1905855" cy="267283"/>
          </a:xfrm>
          <a:prstGeom prst="wedgeRoundRectCallout">
            <a:avLst>
              <a:gd name="adj1" fmla="val -62319"/>
              <a:gd name="adj2" fmla="val 11351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kumimoji="1" lang="ja-JP" altLang="en-US" sz="1200" b="1" dirty="0">
                <a:solidFill>
                  <a:schemeClr val="tx1"/>
                </a:solidFill>
              </a:rPr>
              <a:t>白色で分かりやすい！</a:t>
            </a:r>
          </a:p>
        </p:txBody>
      </p:sp>
    </p:spTree>
    <p:extLst>
      <p:ext uri="{BB962C8B-B14F-4D97-AF65-F5344CB8AC3E}">
        <p14:creationId xmlns:p14="http://schemas.microsoft.com/office/powerpoint/2010/main" val="118923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0AA26-81C0-41BA-9A45-6B5F64B06ED9}"/>
              </a:ext>
            </a:extLst>
          </p:cNvPr>
          <p:cNvSpPr>
            <a:spLocks noGrp="1"/>
          </p:cNvSpPr>
          <p:nvPr>
            <p:ph type="title"/>
          </p:nvPr>
        </p:nvSpPr>
        <p:spPr/>
        <p:txBody>
          <a:bodyPr>
            <a:normAutofit/>
          </a:bodyPr>
          <a:lstStyle/>
          <a:p>
            <a:r>
              <a:rPr lang="ja-JP" altLang="en-US" spc="0" dirty="0"/>
              <a:t>三菱 小型教務用エコキュートの機能・特徴</a:t>
            </a:r>
            <a:endParaRPr kumimoji="1" lang="ja-JP" altLang="en-US" spc="0" dirty="0"/>
          </a:p>
        </p:txBody>
      </p:sp>
      <p:sp>
        <p:nvSpPr>
          <p:cNvPr id="4" name="テキスト プレースホルダー 3">
            <a:extLst>
              <a:ext uri="{FF2B5EF4-FFF2-40B4-BE49-F238E27FC236}">
                <a16:creationId xmlns:a16="http://schemas.microsoft.com/office/drawing/2014/main" id="{D32B2E57-4F61-4997-ACCE-AD69B9F2B313}"/>
              </a:ext>
            </a:extLst>
          </p:cNvPr>
          <p:cNvSpPr>
            <a:spLocks noGrp="1"/>
          </p:cNvSpPr>
          <p:nvPr>
            <p:ph type="body" sz="quarter" idx="14"/>
          </p:nvPr>
        </p:nvSpPr>
        <p:spPr/>
        <p:txBody>
          <a:bodyPr/>
          <a:lstStyle/>
          <a:p>
            <a:r>
              <a:rPr kumimoji="1" lang="ja-JP" altLang="en-US" dirty="0"/>
              <a:t>３</a:t>
            </a:r>
          </a:p>
        </p:txBody>
      </p:sp>
      <p:sp>
        <p:nvSpPr>
          <p:cNvPr id="17" name="スライド番号プレースホルダー 1">
            <a:extLst>
              <a:ext uri="{FF2B5EF4-FFF2-40B4-BE49-F238E27FC236}">
                <a16:creationId xmlns:a16="http://schemas.microsoft.com/office/drawing/2014/main" id="{4C29ED29-10EB-4A46-AF67-BA1F2F554551}"/>
              </a:ext>
            </a:extLst>
          </p:cNvPr>
          <p:cNvSpPr txBox="1">
            <a:spLocks/>
          </p:cNvSpPr>
          <p:nvPr/>
        </p:nvSpPr>
        <p:spPr>
          <a:xfrm>
            <a:off x="8712485" y="6492875"/>
            <a:ext cx="256854"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latin typeface="+mn-ea"/>
              </a:rPr>
              <a:t>３</a:t>
            </a:r>
          </a:p>
        </p:txBody>
      </p:sp>
      <p:pic>
        <p:nvPicPr>
          <p:cNvPr id="5" name="図 4">
            <a:extLst>
              <a:ext uri="{FF2B5EF4-FFF2-40B4-BE49-F238E27FC236}">
                <a16:creationId xmlns:a16="http://schemas.microsoft.com/office/drawing/2014/main" id="{24273BA0-FDE3-475E-BDDF-4636781AA466}"/>
              </a:ext>
            </a:extLst>
          </p:cNvPr>
          <p:cNvPicPr>
            <a:picLocks noChangeAspect="1"/>
          </p:cNvPicPr>
          <p:nvPr/>
        </p:nvPicPr>
        <p:blipFill>
          <a:blip r:embed="rId2"/>
          <a:stretch>
            <a:fillRect/>
          </a:stretch>
        </p:blipFill>
        <p:spPr>
          <a:xfrm>
            <a:off x="416206" y="801384"/>
            <a:ext cx="8424706" cy="5768267"/>
          </a:xfrm>
          <a:prstGeom prst="rect">
            <a:avLst/>
          </a:prstGeom>
        </p:spPr>
      </p:pic>
      <p:pic>
        <p:nvPicPr>
          <p:cNvPr id="7" name="図 6" descr="テキスト&#10;&#10;自動的に生成された説明">
            <a:extLst>
              <a:ext uri="{FF2B5EF4-FFF2-40B4-BE49-F238E27FC236}">
                <a16:creationId xmlns:a16="http://schemas.microsoft.com/office/drawing/2014/main" id="{3C44D51D-C508-4F14-9287-952ACF9C3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797" y="1530850"/>
            <a:ext cx="1059997" cy="750270"/>
          </a:xfrm>
          <a:prstGeom prst="rect">
            <a:avLst/>
          </a:prstGeom>
        </p:spPr>
      </p:pic>
    </p:spTree>
    <p:extLst>
      <p:ext uri="{BB962C8B-B14F-4D97-AF65-F5344CB8AC3E}">
        <p14:creationId xmlns:p14="http://schemas.microsoft.com/office/powerpoint/2010/main" val="56873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4472DF0C-69B7-4B0C-BE67-5C2C2CA99D68}"/>
              </a:ext>
            </a:extLst>
          </p:cNvPr>
          <p:cNvSpPr/>
          <p:nvPr/>
        </p:nvSpPr>
        <p:spPr>
          <a:xfrm>
            <a:off x="1144835" y="1071276"/>
            <a:ext cx="6660000" cy="220894"/>
          </a:xfrm>
          <a:prstGeom prst="roundRect">
            <a:avLst>
              <a:gd name="adj" fmla="val 50000"/>
            </a:avLst>
          </a:prstGeom>
          <a:solidFill>
            <a:srgbClr val="41A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sp>
        <p:nvSpPr>
          <p:cNvPr id="4" name="テキスト プレースホルダー 3">
            <a:extLst>
              <a:ext uri="{FF2B5EF4-FFF2-40B4-BE49-F238E27FC236}">
                <a16:creationId xmlns:a16="http://schemas.microsoft.com/office/drawing/2014/main" id="{6A894393-686D-40B4-A33B-ECC9E760A6EF}"/>
              </a:ext>
            </a:extLst>
          </p:cNvPr>
          <p:cNvSpPr>
            <a:spLocks noGrp="1"/>
          </p:cNvSpPr>
          <p:nvPr>
            <p:ph type="body" sz="quarter" idx="14"/>
          </p:nvPr>
        </p:nvSpPr>
        <p:spPr/>
        <p:txBody>
          <a:bodyPr/>
          <a:lstStyle/>
          <a:p>
            <a:r>
              <a:rPr kumimoji="1" lang="ja-JP" altLang="en-US" dirty="0"/>
              <a:t>３</a:t>
            </a:r>
          </a:p>
        </p:txBody>
      </p:sp>
      <p:sp>
        <p:nvSpPr>
          <p:cNvPr id="12" name="タイトル 1">
            <a:extLst>
              <a:ext uri="{FF2B5EF4-FFF2-40B4-BE49-F238E27FC236}">
                <a16:creationId xmlns:a16="http://schemas.microsoft.com/office/drawing/2014/main" id="{AA7BD904-89EC-4247-814C-7AAEE0DB92FF}"/>
              </a:ext>
            </a:extLst>
          </p:cNvPr>
          <p:cNvSpPr>
            <a:spLocks noGrp="1"/>
          </p:cNvSpPr>
          <p:nvPr>
            <p:ph type="title"/>
          </p:nvPr>
        </p:nvSpPr>
        <p:spPr>
          <a:xfrm>
            <a:off x="1177848" y="1"/>
            <a:ext cx="6570000" cy="688436"/>
          </a:xfrm>
        </p:spPr>
        <p:txBody>
          <a:bodyPr>
            <a:normAutofit/>
          </a:bodyPr>
          <a:lstStyle/>
          <a:p>
            <a:r>
              <a:rPr lang="ja-JP" altLang="en-US" spc="0" dirty="0"/>
              <a:t>三菱 小型教務用エコキュートの機能・特徴</a:t>
            </a:r>
            <a:endParaRPr kumimoji="1" lang="ja-JP" altLang="en-US" spc="0" dirty="0"/>
          </a:p>
        </p:txBody>
      </p:sp>
      <p:sp>
        <p:nvSpPr>
          <p:cNvPr id="16" name="テキスト ボックス 15">
            <a:extLst>
              <a:ext uri="{FF2B5EF4-FFF2-40B4-BE49-F238E27FC236}">
                <a16:creationId xmlns:a16="http://schemas.microsoft.com/office/drawing/2014/main" id="{F67403A6-42E9-4C9D-B016-4C5DD1EA774E}"/>
              </a:ext>
            </a:extLst>
          </p:cNvPr>
          <p:cNvSpPr txBox="1"/>
          <p:nvPr/>
        </p:nvSpPr>
        <p:spPr>
          <a:xfrm>
            <a:off x="1288668" y="809517"/>
            <a:ext cx="6827544" cy="435697"/>
          </a:xfrm>
          <a:prstGeom prst="rect">
            <a:avLst/>
          </a:prstGeom>
          <a:noFill/>
        </p:spPr>
        <p:txBody>
          <a:bodyPr wrap="square" rtlCol="0">
            <a:spAutoFit/>
          </a:bodyPr>
          <a:lstStyle/>
          <a:p>
            <a:pPr algn="l">
              <a:lnSpc>
                <a:spcPct val="130000"/>
              </a:lnSpc>
            </a:pPr>
            <a:r>
              <a:rPr lang="ja-JP" altLang="en-US" sz="20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三相電源への切り替えで、快適</a:t>
            </a:r>
            <a:r>
              <a:rPr lang="ja-JP" altLang="en-US" sz="2000" b="1" dirty="0">
                <a:ln w="3175">
                  <a:solidFill>
                    <a:srgbClr val="FFFF00"/>
                  </a:solidFill>
                </a:ln>
                <a:solidFill>
                  <a:srgbClr val="FFFF00"/>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即湯循環</a:t>
            </a:r>
            <a:r>
              <a:rPr lang="ja-JP" altLang="en-US" sz="20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rPr>
              <a:t>機能も使える！</a:t>
            </a:r>
            <a:endParaRPr kumimoji="1" lang="ja-JP" altLang="en-US" sz="2000" b="1" dirty="0">
              <a:ln w="3175">
                <a:solidFill>
                  <a:schemeClr val="bg1"/>
                </a:solidFill>
              </a:ln>
              <a:solidFill>
                <a:schemeClr val="bg1"/>
              </a:solidFill>
              <a:effectLst>
                <a:glow rad="63500">
                  <a:srgbClr val="41AEF7"/>
                </a:glow>
                <a:outerShdw dist="50800" dir="5400000" algn="ctr" rotWithShape="0">
                  <a:srgbClr val="41AEF7"/>
                </a:outerShdw>
              </a:effectLst>
              <a:latin typeface="HG丸ｺﾞｼｯｸM-PRO" panose="020F0600000000000000" pitchFamily="50" charset="-128"/>
              <a:ea typeface="HG丸ｺﾞｼｯｸM-PRO" panose="020F0600000000000000" pitchFamily="50" charset="-128"/>
            </a:endParaRPr>
          </a:p>
        </p:txBody>
      </p:sp>
      <p:pic>
        <p:nvPicPr>
          <p:cNvPr id="19" name="図 18">
            <a:extLst>
              <a:ext uri="{FF2B5EF4-FFF2-40B4-BE49-F238E27FC236}">
                <a16:creationId xmlns:a16="http://schemas.microsoft.com/office/drawing/2014/main" id="{F777D64E-F5A8-44E5-A9E6-CAC19F422925}"/>
              </a:ext>
            </a:extLst>
          </p:cNvPr>
          <p:cNvPicPr>
            <a:picLocks noChangeAspect="1"/>
          </p:cNvPicPr>
          <p:nvPr/>
        </p:nvPicPr>
        <p:blipFill>
          <a:blip r:embed="rId2"/>
          <a:stretch>
            <a:fillRect/>
          </a:stretch>
        </p:blipFill>
        <p:spPr>
          <a:xfrm>
            <a:off x="443791" y="1635669"/>
            <a:ext cx="7040933" cy="3659067"/>
          </a:xfrm>
          <a:prstGeom prst="rect">
            <a:avLst/>
          </a:prstGeom>
        </p:spPr>
      </p:pic>
      <p:grpSp>
        <p:nvGrpSpPr>
          <p:cNvPr id="20" name="グループ化 19">
            <a:extLst>
              <a:ext uri="{FF2B5EF4-FFF2-40B4-BE49-F238E27FC236}">
                <a16:creationId xmlns:a16="http://schemas.microsoft.com/office/drawing/2014/main" id="{BA513DAA-4557-4EF9-B8FB-98802029C34C}"/>
              </a:ext>
            </a:extLst>
          </p:cNvPr>
          <p:cNvGrpSpPr/>
          <p:nvPr/>
        </p:nvGrpSpPr>
        <p:grpSpPr>
          <a:xfrm>
            <a:off x="5988810" y="5311013"/>
            <a:ext cx="2567359" cy="879503"/>
            <a:chOff x="479179" y="3652832"/>
            <a:chExt cx="7465347" cy="340874"/>
          </a:xfrm>
        </p:grpSpPr>
        <p:sp>
          <p:nvSpPr>
            <p:cNvPr id="21" name="角丸四角形 27">
              <a:extLst>
                <a:ext uri="{FF2B5EF4-FFF2-40B4-BE49-F238E27FC236}">
                  <a16:creationId xmlns:a16="http://schemas.microsoft.com/office/drawing/2014/main" id="{A96B3CF3-88F6-44DB-B3FB-53A964FE9287}"/>
                </a:ext>
              </a:extLst>
            </p:cNvPr>
            <p:cNvSpPr/>
            <p:nvPr/>
          </p:nvSpPr>
          <p:spPr bwMode="auto">
            <a:xfrm>
              <a:off x="491025" y="3655152"/>
              <a:ext cx="7453501" cy="338554"/>
            </a:xfrm>
            <a:prstGeom prst="roundRect">
              <a:avLst/>
            </a:prstGeom>
            <a:noFill/>
            <a:ln w="19050">
              <a:solidFill>
                <a:srgbClr val="ED9090"/>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22" name="角丸四角形 19">
              <a:extLst>
                <a:ext uri="{FF2B5EF4-FFF2-40B4-BE49-F238E27FC236}">
                  <a16:creationId xmlns:a16="http://schemas.microsoft.com/office/drawing/2014/main" id="{474C8A57-AE8B-4F23-B50E-B035C88390A8}"/>
                </a:ext>
              </a:extLst>
            </p:cNvPr>
            <p:cNvSpPr/>
            <p:nvPr/>
          </p:nvSpPr>
          <p:spPr bwMode="auto">
            <a:xfrm>
              <a:off x="479179" y="3656902"/>
              <a:ext cx="4468992" cy="130749"/>
            </a:xfrm>
            <a:prstGeom prst="roundRect">
              <a:avLst/>
            </a:prstGeom>
            <a:solidFill>
              <a:srgbClr val="ED9090"/>
            </a:solidFill>
            <a:ln>
              <a:solidFill>
                <a:schemeClr val="bg1">
                  <a:lumMod val="65000"/>
                </a:schemeClr>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FB27472-7109-42D7-8600-0436F9751CD5}"/>
                </a:ext>
              </a:extLst>
            </p:cNvPr>
            <p:cNvSpPr txBox="1"/>
            <p:nvPr/>
          </p:nvSpPr>
          <p:spPr>
            <a:xfrm>
              <a:off x="539027" y="3652832"/>
              <a:ext cx="5406226" cy="132499"/>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工場</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・事務所</a:t>
              </a:r>
              <a:endParaRPr kumimoji="1"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46B9684-51D6-49DB-B0CC-3012D8CD88E6}"/>
                </a:ext>
              </a:extLst>
            </p:cNvPr>
            <p:cNvSpPr txBox="1"/>
            <p:nvPr/>
          </p:nvSpPr>
          <p:spPr>
            <a:xfrm>
              <a:off x="539027" y="3776201"/>
              <a:ext cx="7405499" cy="187707"/>
            </a:xfrm>
            <a:prstGeom prst="rect">
              <a:avLst/>
            </a:prstGeom>
            <a:noFill/>
          </p:spPr>
          <p:txBody>
            <a:bodyPr wrap="square" rtlCol="0">
              <a:spAutoFit/>
            </a:bodyPr>
            <a:lstStyle/>
            <a:p>
              <a:pPr algn="l"/>
              <a:r>
                <a:rPr kumimoji="1" lang="ja-JP" altLang="en-US" sz="1400" dirty="0">
                  <a:latin typeface="Meiryo UI" panose="020B0604030504040204" pitchFamily="50" charset="-128"/>
                  <a:ea typeface="Meiryo UI" panose="020B0604030504040204" pitchFamily="50" charset="-128"/>
                </a:rPr>
                <a:t>給湯配管長が長く、お湯が出てくるのに時間がかかる</a:t>
              </a:r>
            </a:p>
          </p:txBody>
        </p:sp>
      </p:grpSp>
      <p:grpSp>
        <p:nvGrpSpPr>
          <p:cNvPr id="25" name="グループ化 24">
            <a:extLst>
              <a:ext uri="{FF2B5EF4-FFF2-40B4-BE49-F238E27FC236}">
                <a16:creationId xmlns:a16="http://schemas.microsoft.com/office/drawing/2014/main" id="{707DECE2-35D6-42B7-908F-6CB85A7D317B}"/>
              </a:ext>
            </a:extLst>
          </p:cNvPr>
          <p:cNvGrpSpPr/>
          <p:nvPr/>
        </p:nvGrpSpPr>
        <p:grpSpPr>
          <a:xfrm>
            <a:off x="3302072" y="5318943"/>
            <a:ext cx="2604286" cy="880911"/>
            <a:chOff x="526473" y="3013753"/>
            <a:chExt cx="2615920" cy="941481"/>
          </a:xfrm>
        </p:grpSpPr>
        <p:sp>
          <p:nvSpPr>
            <p:cNvPr id="26" name="角丸四角形 26">
              <a:extLst>
                <a:ext uri="{FF2B5EF4-FFF2-40B4-BE49-F238E27FC236}">
                  <a16:creationId xmlns:a16="http://schemas.microsoft.com/office/drawing/2014/main" id="{09630E54-2D1A-407C-B033-1A550FD52219}"/>
                </a:ext>
              </a:extLst>
            </p:cNvPr>
            <p:cNvSpPr/>
            <p:nvPr/>
          </p:nvSpPr>
          <p:spPr bwMode="auto">
            <a:xfrm>
              <a:off x="538325" y="3025422"/>
              <a:ext cx="2566976" cy="929812"/>
            </a:xfrm>
            <a:prstGeom prst="roundRect">
              <a:avLst/>
            </a:prstGeom>
            <a:noFill/>
            <a:ln w="19050">
              <a:solidFill>
                <a:srgbClr val="1EC5D7"/>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27" name="角丸四角形 17">
              <a:extLst>
                <a:ext uri="{FF2B5EF4-FFF2-40B4-BE49-F238E27FC236}">
                  <a16:creationId xmlns:a16="http://schemas.microsoft.com/office/drawing/2014/main" id="{5623EFBD-D2B3-4939-9BF9-798744825006}"/>
                </a:ext>
              </a:extLst>
            </p:cNvPr>
            <p:cNvSpPr/>
            <p:nvPr/>
          </p:nvSpPr>
          <p:spPr bwMode="auto">
            <a:xfrm>
              <a:off x="536842" y="3031739"/>
              <a:ext cx="1167374" cy="338554"/>
            </a:xfrm>
            <a:prstGeom prst="roundRect">
              <a:avLst>
                <a:gd name="adj" fmla="val 19772"/>
              </a:avLst>
            </a:prstGeom>
            <a:solidFill>
              <a:srgbClr val="1EC5D7"/>
            </a:solidFill>
            <a:ln>
              <a:solidFill>
                <a:schemeClr val="bg1">
                  <a:lumMod val="65000"/>
                </a:schemeClr>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0F8E264-D193-43AC-886C-96C9A6784F09}"/>
                </a:ext>
              </a:extLst>
            </p:cNvPr>
            <p:cNvSpPr txBox="1"/>
            <p:nvPr/>
          </p:nvSpPr>
          <p:spPr>
            <a:xfrm>
              <a:off x="526473" y="3013753"/>
              <a:ext cx="1087323" cy="369332"/>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美容室</a:t>
              </a:r>
            </a:p>
          </p:txBody>
        </p:sp>
        <p:sp>
          <p:nvSpPr>
            <p:cNvPr id="29" name="テキスト ボックス 28">
              <a:extLst>
                <a:ext uri="{FF2B5EF4-FFF2-40B4-BE49-F238E27FC236}">
                  <a16:creationId xmlns:a16="http://schemas.microsoft.com/office/drawing/2014/main" id="{E05B3B08-A4F0-483A-9933-DFD6A8775DE9}"/>
                </a:ext>
              </a:extLst>
            </p:cNvPr>
            <p:cNvSpPr txBox="1"/>
            <p:nvPr/>
          </p:nvSpPr>
          <p:spPr>
            <a:xfrm>
              <a:off x="538325" y="3422034"/>
              <a:ext cx="2604068" cy="523220"/>
            </a:xfrm>
            <a:prstGeom prst="rect">
              <a:avLst/>
            </a:prstGeom>
            <a:noFill/>
          </p:spPr>
          <p:txBody>
            <a:bodyPr wrap="square" rtlCol="0">
              <a:spAutoFit/>
            </a:bodyPr>
            <a:lstStyle/>
            <a:p>
              <a:pPr algn="l"/>
              <a:r>
                <a:rPr kumimoji="1" lang="ja-JP" altLang="en-US" sz="1400" dirty="0">
                  <a:latin typeface="Meiryo UI" panose="020B0604030504040204" pitchFamily="50" charset="-128"/>
                  <a:ea typeface="Meiryo UI" panose="020B0604030504040204" pitchFamily="50" charset="-128"/>
                </a:rPr>
                <a:t>お客様を待たせずに洗髪をして、</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サービス向上させたい</a:t>
              </a:r>
            </a:p>
          </p:txBody>
        </p:sp>
      </p:grpSp>
      <p:grpSp>
        <p:nvGrpSpPr>
          <p:cNvPr id="30" name="グループ化 29">
            <a:extLst>
              <a:ext uri="{FF2B5EF4-FFF2-40B4-BE49-F238E27FC236}">
                <a16:creationId xmlns:a16="http://schemas.microsoft.com/office/drawing/2014/main" id="{4410F818-B0CD-4E76-BFA1-2327B63A0AF4}"/>
              </a:ext>
            </a:extLst>
          </p:cNvPr>
          <p:cNvGrpSpPr/>
          <p:nvPr/>
        </p:nvGrpSpPr>
        <p:grpSpPr>
          <a:xfrm>
            <a:off x="587828" y="5325337"/>
            <a:ext cx="2592489" cy="887548"/>
            <a:chOff x="491019" y="2330858"/>
            <a:chExt cx="7453506" cy="887548"/>
          </a:xfrm>
        </p:grpSpPr>
        <p:sp>
          <p:nvSpPr>
            <p:cNvPr id="31" name="角丸四角形 24">
              <a:extLst>
                <a:ext uri="{FF2B5EF4-FFF2-40B4-BE49-F238E27FC236}">
                  <a16:creationId xmlns:a16="http://schemas.microsoft.com/office/drawing/2014/main" id="{AF0B8E7E-0790-4A19-9068-61EAADC0ED5D}"/>
                </a:ext>
              </a:extLst>
            </p:cNvPr>
            <p:cNvSpPr/>
            <p:nvPr/>
          </p:nvSpPr>
          <p:spPr bwMode="auto">
            <a:xfrm>
              <a:off x="491025" y="2330858"/>
              <a:ext cx="7453500" cy="880911"/>
            </a:xfrm>
            <a:prstGeom prst="roundRect">
              <a:avLst/>
            </a:prstGeom>
            <a:noFill/>
            <a:ln w="15875">
              <a:solidFill>
                <a:srgbClr val="8EC90D"/>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32" name="角丸四角形 15">
              <a:extLst>
                <a:ext uri="{FF2B5EF4-FFF2-40B4-BE49-F238E27FC236}">
                  <a16:creationId xmlns:a16="http://schemas.microsoft.com/office/drawing/2014/main" id="{D95E737A-ADA2-45D4-98A4-6645EC20065E}"/>
                </a:ext>
              </a:extLst>
            </p:cNvPr>
            <p:cNvSpPr/>
            <p:nvPr/>
          </p:nvSpPr>
          <p:spPr bwMode="auto">
            <a:xfrm>
              <a:off x="491025" y="2333663"/>
              <a:ext cx="3413562" cy="368885"/>
            </a:xfrm>
            <a:prstGeom prst="roundRect">
              <a:avLst/>
            </a:prstGeom>
            <a:solidFill>
              <a:srgbClr val="8EC90D"/>
            </a:solidFill>
            <a:ln>
              <a:solidFill>
                <a:schemeClr val="tx2">
                  <a:lumMod val="60000"/>
                  <a:lumOff val="40000"/>
                </a:schemeClr>
              </a:solidFill>
            </a:ln>
            <a:effectLst/>
          </p:spPr>
          <p:txBody>
            <a:bodyPr lIns="0" tIns="0" rIns="0" bIns="0" rtlCol="0" anchor="ctr"/>
            <a:lstStyle/>
            <a:p>
              <a:endParaRPr kumimoji="1" lang="ja-JP" altLang="en-US" sz="320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CB0A23F-D141-414F-822B-4CE1BC825EC8}"/>
                </a:ext>
              </a:extLst>
            </p:cNvPr>
            <p:cNvSpPr txBox="1"/>
            <p:nvPr/>
          </p:nvSpPr>
          <p:spPr>
            <a:xfrm>
              <a:off x="491028" y="2345701"/>
              <a:ext cx="3679405" cy="369332"/>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福祉施設</a:t>
              </a:r>
            </a:p>
          </p:txBody>
        </p:sp>
        <p:sp>
          <p:nvSpPr>
            <p:cNvPr id="34" name="テキスト ボックス 33">
              <a:extLst>
                <a:ext uri="{FF2B5EF4-FFF2-40B4-BE49-F238E27FC236}">
                  <a16:creationId xmlns:a16="http://schemas.microsoft.com/office/drawing/2014/main" id="{1E3FC5DB-7BDF-48CA-8BBF-BEAF7497A57B}"/>
                </a:ext>
              </a:extLst>
            </p:cNvPr>
            <p:cNvSpPr txBox="1"/>
            <p:nvPr/>
          </p:nvSpPr>
          <p:spPr>
            <a:xfrm>
              <a:off x="491019" y="2695186"/>
              <a:ext cx="7135426" cy="523220"/>
            </a:xfrm>
            <a:prstGeom prst="rect">
              <a:avLst/>
            </a:prstGeom>
            <a:noFill/>
          </p:spPr>
          <p:txBody>
            <a:bodyPr wrap="square" rtlCol="0">
              <a:spAutoFit/>
            </a:bodyPr>
            <a:lstStyle/>
            <a:p>
              <a:pPr algn="l"/>
              <a:r>
                <a:rPr kumimoji="1" lang="ja-JP" altLang="en-US" sz="1400" dirty="0">
                  <a:latin typeface="Meiryo UI" panose="020B0604030504040204" pitchFamily="50" charset="-128"/>
                  <a:ea typeface="Meiryo UI" panose="020B0604030504040204" pitchFamily="50" charset="-128"/>
                </a:rPr>
                <a:t>ご年配の方のためにすぐに快適な温度のお湯が欲しい</a:t>
              </a:r>
            </a:p>
          </p:txBody>
        </p:sp>
      </p:grpSp>
      <p:sp>
        <p:nvSpPr>
          <p:cNvPr id="35" name="Rectangle 1">
            <a:extLst>
              <a:ext uri="{FF2B5EF4-FFF2-40B4-BE49-F238E27FC236}">
                <a16:creationId xmlns:a16="http://schemas.microsoft.com/office/drawing/2014/main" id="{748E0CD0-144D-4E96-9E87-CF529F6ED2F9}"/>
              </a:ext>
            </a:extLst>
          </p:cNvPr>
          <p:cNvSpPr>
            <a:spLocks noChangeArrowheads="1"/>
          </p:cNvSpPr>
          <p:nvPr/>
        </p:nvSpPr>
        <p:spPr bwMode="auto">
          <a:xfrm>
            <a:off x="587828" y="6324355"/>
            <a:ext cx="8290869"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333333"/>
                </a:solidFill>
                <a:effectLst/>
                <a:highlight>
                  <a:srgbClr val="FFFF00"/>
                </a:highlight>
                <a:latin typeface="+mj-ea"/>
                <a:ea typeface="+mj-ea"/>
              </a:rPr>
              <a:t>快適な</a:t>
            </a:r>
            <a:r>
              <a:rPr lang="en-US" altLang="ja-JP" sz="1600" dirty="0">
                <a:highlight>
                  <a:srgbClr val="FFFF00"/>
                </a:highlight>
                <a:latin typeface="+mj-ea"/>
                <a:ea typeface="+mj-ea"/>
              </a:rPr>
              <a:t>280kPa</a:t>
            </a:r>
            <a:r>
              <a:rPr lang="ja-JP" altLang="en-US" sz="1600" dirty="0">
                <a:highlight>
                  <a:srgbClr val="FFFF00"/>
                </a:highlight>
                <a:latin typeface="+mj-ea"/>
                <a:ea typeface="+mj-ea"/>
              </a:rPr>
              <a:t>のハイパワー給湯で、</a:t>
            </a:r>
            <a:r>
              <a:rPr lang="en-US" altLang="ja-JP" sz="1600" dirty="0">
                <a:highlight>
                  <a:srgbClr val="FFFF00"/>
                </a:highlight>
                <a:latin typeface="+mj-ea"/>
                <a:ea typeface="+mj-ea"/>
              </a:rPr>
              <a:t>3</a:t>
            </a:r>
            <a:r>
              <a:rPr lang="ja-JP" altLang="en-US" sz="1600" dirty="0">
                <a:highlight>
                  <a:srgbClr val="FFFF00"/>
                </a:highlight>
                <a:latin typeface="+mj-ea"/>
                <a:ea typeface="+mj-ea"/>
              </a:rPr>
              <a:t>階でのシャワー・洗髪洗面化粧台が使用できます。</a:t>
            </a:r>
            <a:endParaRPr kumimoji="0" lang="en-US" altLang="ja-JP" sz="1600" b="0" i="0" u="none" strike="noStrike" cap="none" normalizeH="0" baseline="0" dirty="0">
              <a:ln>
                <a:noFill/>
              </a:ln>
              <a:solidFill>
                <a:srgbClr val="333333"/>
              </a:solidFill>
              <a:effectLst/>
              <a:highlight>
                <a:srgbClr val="FFFF00"/>
              </a:highlight>
              <a:latin typeface="+mj-ea"/>
              <a:ea typeface="+mj-ea"/>
            </a:endParaRPr>
          </a:p>
        </p:txBody>
      </p:sp>
      <p:sp>
        <p:nvSpPr>
          <p:cNvPr id="36" name="Rectangle 1">
            <a:extLst>
              <a:ext uri="{FF2B5EF4-FFF2-40B4-BE49-F238E27FC236}">
                <a16:creationId xmlns:a16="http://schemas.microsoft.com/office/drawing/2014/main" id="{265E13CC-BF64-4809-8B86-525B8CCF0575}"/>
              </a:ext>
            </a:extLst>
          </p:cNvPr>
          <p:cNvSpPr>
            <a:spLocks noChangeArrowheads="1"/>
          </p:cNvSpPr>
          <p:nvPr/>
        </p:nvSpPr>
        <p:spPr bwMode="auto">
          <a:xfrm>
            <a:off x="4474577" y="1430131"/>
            <a:ext cx="4587231" cy="374571"/>
          </a:xfrm>
          <a:prstGeom prst="roundRect">
            <a:avLst/>
          </a:prstGeom>
          <a:ln/>
        </p:spPr>
        <p:style>
          <a:lnRef idx="0">
            <a:schemeClr val="accent6"/>
          </a:lnRef>
          <a:fillRef idx="3">
            <a:schemeClr val="accent6"/>
          </a:fillRef>
          <a:effectRef idx="3">
            <a:schemeClr val="accent6"/>
          </a:effectRef>
          <a:fontRef idx="minor">
            <a:schemeClr val="lt1"/>
          </a:fontRef>
        </p:style>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chemeClr val="accent1"/>
                </a:solidFill>
                <a:effectLst/>
                <a:latin typeface="+mj-ea"/>
                <a:ea typeface="+mj-ea"/>
              </a:rPr>
              <a:t>外部接続で計装システムを組めば</a:t>
            </a:r>
            <a:r>
              <a:rPr kumimoji="0" lang="ja-JP" altLang="en-US" sz="1100" b="1" dirty="0">
                <a:solidFill>
                  <a:schemeClr val="accent1"/>
                </a:solidFill>
                <a:latin typeface="+mj-ea"/>
                <a:ea typeface="+mj-ea"/>
              </a:rPr>
              <a:t>４台以上の連結も可能です。</a:t>
            </a:r>
            <a:endParaRPr kumimoji="0" lang="en-US" altLang="ja-JP" sz="1100" b="1" dirty="0">
              <a:solidFill>
                <a:schemeClr val="accent1"/>
              </a:solidFill>
              <a:latin typeface="+mj-ea"/>
              <a:ea typeface="+mj-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b="1" dirty="0">
                <a:solidFill>
                  <a:schemeClr val="accent1"/>
                </a:solidFill>
                <a:latin typeface="+mj-ea"/>
                <a:ea typeface="+mj-ea"/>
              </a:rPr>
              <a:t>大容量連結タイプの電気温水器からの切り替えもぜひご相談ください。</a:t>
            </a:r>
            <a:endParaRPr kumimoji="0" lang="en-US" altLang="ja-JP" sz="1100" b="1" i="0" u="none" strike="noStrike" cap="none" normalizeH="0" baseline="0" dirty="0">
              <a:ln>
                <a:noFill/>
              </a:ln>
              <a:solidFill>
                <a:schemeClr val="accent1"/>
              </a:solidFill>
              <a:effectLst/>
              <a:latin typeface="+mj-ea"/>
              <a:ea typeface="+mj-ea"/>
            </a:endParaRPr>
          </a:p>
        </p:txBody>
      </p:sp>
    </p:spTree>
    <p:extLst>
      <p:ext uri="{BB962C8B-B14F-4D97-AF65-F5344CB8AC3E}">
        <p14:creationId xmlns:p14="http://schemas.microsoft.com/office/powerpoint/2010/main" val="231033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6E42DE-817B-494E-98D9-D94C3D2F5EFF}"/>
              </a:ext>
            </a:extLst>
          </p:cNvPr>
          <p:cNvSpPr>
            <a:spLocks noGrp="1"/>
          </p:cNvSpPr>
          <p:nvPr>
            <p:ph type="title"/>
          </p:nvPr>
        </p:nvSpPr>
        <p:spPr/>
        <p:txBody>
          <a:bodyPr/>
          <a:lstStyle/>
          <a:p>
            <a:r>
              <a:rPr lang="ja-JP" altLang="en-US" dirty="0"/>
              <a:t>ラインアップ・搭載機能</a:t>
            </a:r>
            <a:endParaRPr kumimoji="1" lang="ja-JP" altLang="en-US" dirty="0"/>
          </a:p>
        </p:txBody>
      </p:sp>
      <p:sp>
        <p:nvSpPr>
          <p:cNvPr id="4" name="テキスト プレースホルダー 3">
            <a:extLst>
              <a:ext uri="{FF2B5EF4-FFF2-40B4-BE49-F238E27FC236}">
                <a16:creationId xmlns:a16="http://schemas.microsoft.com/office/drawing/2014/main" id="{28D3A129-3D3F-4D93-8E93-B00A316AAE47}"/>
              </a:ext>
            </a:extLst>
          </p:cNvPr>
          <p:cNvSpPr>
            <a:spLocks noGrp="1"/>
          </p:cNvSpPr>
          <p:nvPr>
            <p:ph type="body" sz="quarter" idx="14"/>
          </p:nvPr>
        </p:nvSpPr>
        <p:spPr/>
        <p:txBody>
          <a:bodyPr/>
          <a:lstStyle/>
          <a:p>
            <a:r>
              <a:rPr kumimoji="1" lang="ja-JP" altLang="en-US" dirty="0"/>
              <a:t>４</a:t>
            </a:r>
          </a:p>
        </p:txBody>
      </p:sp>
      <p:graphicFrame>
        <p:nvGraphicFramePr>
          <p:cNvPr id="6" name="Group 101">
            <a:extLst>
              <a:ext uri="{FF2B5EF4-FFF2-40B4-BE49-F238E27FC236}">
                <a16:creationId xmlns:a16="http://schemas.microsoft.com/office/drawing/2014/main" id="{85BAA5FD-D91C-4A5F-A4AB-028E8111E412}"/>
              </a:ext>
            </a:extLst>
          </p:cNvPr>
          <p:cNvGraphicFramePr>
            <a:graphicFrameLocks/>
          </p:cNvGraphicFramePr>
          <p:nvPr>
            <p:extLst>
              <p:ext uri="{D42A27DB-BD31-4B8C-83A1-F6EECF244321}">
                <p14:modId xmlns:p14="http://schemas.microsoft.com/office/powerpoint/2010/main" val="1990236246"/>
              </p:ext>
            </p:extLst>
          </p:nvPr>
        </p:nvGraphicFramePr>
        <p:xfrm>
          <a:off x="199132" y="1673634"/>
          <a:ext cx="8693498" cy="3840550"/>
        </p:xfrm>
        <a:graphic>
          <a:graphicData uri="http://schemas.openxmlformats.org/drawingml/2006/table">
            <a:tbl>
              <a:tblPr/>
              <a:tblGrid>
                <a:gridCol w="1682887">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679080">
                  <a:extLst>
                    <a:ext uri="{9D8B030D-6E8A-4147-A177-3AD203B41FA5}">
                      <a16:colId xmlns:a16="http://schemas.microsoft.com/office/drawing/2014/main" val="20002"/>
                    </a:ext>
                  </a:extLst>
                </a:gridCol>
                <a:gridCol w="759460">
                  <a:extLst>
                    <a:ext uri="{9D8B030D-6E8A-4147-A177-3AD203B41FA5}">
                      <a16:colId xmlns:a16="http://schemas.microsoft.com/office/drawing/2014/main" val="20003"/>
                    </a:ext>
                  </a:extLst>
                </a:gridCol>
                <a:gridCol w="759460">
                  <a:extLst>
                    <a:ext uri="{9D8B030D-6E8A-4147-A177-3AD203B41FA5}">
                      <a16:colId xmlns:a16="http://schemas.microsoft.com/office/drawing/2014/main" val="20004"/>
                    </a:ext>
                  </a:extLst>
                </a:gridCol>
                <a:gridCol w="759460">
                  <a:extLst>
                    <a:ext uri="{9D8B030D-6E8A-4147-A177-3AD203B41FA5}">
                      <a16:colId xmlns:a16="http://schemas.microsoft.com/office/drawing/2014/main" val="20005"/>
                    </a:ext>
                  </a:extLst>
                </a:gridCol>
                <a:gridCol w="759460">
                  <a:extLst>
                    <a:ext uri="{9D8B030D-6E8A-4147-A177-3AD203B41FA5}">
                      <a16:colId xmlns:a16="http://schemas.microsoft.com/office/drawing/2014/main" val="20006"/>
                    </a:ext>
                  </a:extLst>
                </a:gridCol>
                <a:gridCol w="1023938">
                  <a:extLst>
                    <a:ext uri="{9D8B030D-6E8A-4147-A177-3AD203B41FA5}">
                      <a16:colId xmlns:a16="http://schemas.microsoft.com/office/drawing/2014/main" val="20007"/>
                    </a:ext>
                  </a:extLst>
                </a:gridCol>
                <a:gridCol w="757585">
                  <a:extLst>
                    <a:ext uri="{9D8B030D-6E8A-4147-A177-3AD203B41FA5}">
                      <a16:colId xmlns:a16="http://schemas.microsoft.com/office/drawing/2014/main" val="20008"/>
                    </a:ext>
                  </a:extLst>
                </a:gridCol>
              </a:tblGrid>
              <a:tr h="582811">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形　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400" b="0" i="0" u="none" strike="noStrike" cap="none" normalizeH="0" baseline="0" dirty="0">
                          <a:ln>
                            <a:noFill/>
                          </a:ln>
                          <a:solidFill>
                            <a:schemeClr val="tx1"/>
                          </a:solidFill>
                          <a:effectLst/>
                          <a:latin typeface="+mn-ea"/>
                          <a:ea typeface="+mn-ea"/>
                        </a:rPr>
                        <a:t>希望小売価格（税別）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電源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ワン</a:t>
                      </a:r>
                      <a:endParaRPr kumimoji="1" lang="en-US" altLang="ja-JP" sz="16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リモコン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タフ</a:t>
                      </a:r>
                      <a:endParaRPr kumimoji="1" lang="en-US" altLang="ja-JP" sz="16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レッグ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即湯</a:t>
                      </a:r>
                    </a:p>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循環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外部</a:t>
                      </a:r>
                    </a:p>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端子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0" i="0" u="none" strike="noStrike" cap="none" normalizeH="0" baseline="0" dirty="0">
                          <a:ln>
                            <a:noFill/>
                          </a:ln>
                          <a:solidFill>
                            <a:schemeClr val="tx1"/>
                          </a:solidFill>
                          <a:effectLst/>
                          <a:latin typeface="+mn-ea"/>
                          <a:ea typeface="+mn-ea"/>
                        </a:rPr>
                        <a:t>ﾊｲﾊﾟﾜｰ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高温</a:t>
                      </a:r>
                    </a:p>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給湯</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763588">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1" lang="en-US" altLang="ja-JP" sz="2000" b="1" i="0" u="none" strike="noStrike" cap="none" normalizeH="0" baseline="0" dirty="0">
                          <a:ln>
                            <a:noFill/>
                          </a:ln>
                          <a:solidFill>
                            <a:schemeClr val="tx1"/>
                          </a:solidFill>
                          <a:effectLst/>
                          <a:latin typeface="+mn-ea"/>
                          <a:ea typeface="+mn-ea"/>
                        </a:rPr>
                        <a:t>GE-552SUJ</a:t>
                      </a:r>
                      <a:endParaRPr kumimoji="1" lang="ja-JP" altLang="en-US" sz="2000" b="1" i="0" u="none" strike="noStrike" cap="none" normalizeH="0" baseline="0" dirty="0">
                        <a:ln>
                          <a:noFill/>
                        </a:ln>
                        <a:solidFill>
                          <a:schemeClr val="tx1"/>
                        </a:solidFill>
                        <a:effectLst/>
                        <a:latin typeface="+mn-ea"/>
                        <a:ea typeface="+mn-ea"/>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600" b="1" i="0" u="none" strike="noStrike" cap="none" normalizeH="0" baseline="0" dirty="0">
                          <a:ln>
                            <a:noFill/>
                          </a:ln>
                          <a:solidFill>
                            <a:schemeClr val="tx1"/>
                          </a:solidFill>
                          <a:effectLst/>
                          <a:latin typeface="+mn-ea"/>
                          <a:ea typeface="+mn-ea"/>
                        </a:rPr>
                        <a:t>1,310,000</a:t>
                      </a:r>
                      <a:r>
                        <a:rPr kumimoji="1" lang="ja-JP" altLang="en-US" sz="1600" b="1" i="0" u="none" strike="noStrike" cap="none" normalizeH="0" baseline="0" dirty="0">
                          <a:ln>
                            <a:noFill/>
                          </a:ln>
                          <a:solidFill>
                            <a:schemeClr val="tx1"/>
                          </a:solidFill>
                          <a:effectLst/>
                          <a:latin typeface="+mn-ea"/>
                          <a:ea typeface="+mn-ea"/>
                        </a:rPr>
                        <a:t>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800" b="0" i="0" u="none" strike="noStrike" cap="none" normalizeH="0" baseline="0" dirty="0">
                          <a:ln>
                            <a:noFill/>
                          </a:ln>
                          <a:solidFill>
                            <a:schemeClr val="tx1"/>
                          </a:solidFill>
                          <a:effectLst/>
                          <a:latin typeface="+mn-ea"/>
                          <a:ea typeface="+mn-ea"/>
                        </a:rPr>
                        <a:t>三相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bg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1AEF7"/>
                    </a:solid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400" b="1" i="0" u="none" strike="noStrike" cap="none" normalizeH="0" baseline="0" dirty="0">
                          <a:ln>
                            <a:noFill/>
                          </a:ln>
                          <a:solidFill>
                            <a:schemeClr val="tx1"/>
                          </a:solidFill>
                          <a:effectLst/>
                          <a:latin typeface="+mn-ea"/>
                          <a:ea typeface="+mn-ea"/>
                        </a:rPr>
                        <a:t>280kPa</a:t>
                      </a:r>
                      <a:endParaRPr kumimoji="1" lang="ja-JP" altLang="en-US" sz="1400" b="1"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600" b="1" i="0" u="none" strike="noStrike" cap="none" normalizeH="0" baseline="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1" lang="en-US" altLang="ja-JP" sz="2000" b="1" i="0" u="none" strike="noStrike" cap="none" normalizeH="0" baseline="0" dirty="0">
                          <a:ln>
                            <a:noFill/>
                          </a:ln>
                          <a:solidFill>
                            <a:schemeClr val="tx1"/>
                          </a:solidFill>
                          <a:effectLst/>
                          <a:latin typeface="+mn-ea"/>
                          <a:ea typeface="+mn-ea"/>
                        </a:rPr>
                        <a:t>GE-552SU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600" b="1" i="0" u="none" strike="noStrike" cap="none" normalizeH="0" baseline="0" dirty="0">
                          <a:ln>
                            <a:noFill/>
                          </a:ln>
                          <a:solidFill>
                            <a:schemeClr val="tx1"/>
                          </a:solidFill>
                          <a:effectLst/>
                          <a:latin typeface="+mn-ea"/>
                          <a:ea typeface="+mn-ea"/>
                        </a:rPr>
                        <a:t>1,010,000</a:t>
                      </a:r>
                      <a:r>
                        <a:rPr kumimoji="1" lang="ja-JP" altLang="en-US" sz="1600" b="1" i="0" u="none" strike="noStrike" cap="none" normalizeH="0" baseline="0" dirty="0">
                          <a:ln>
                            <a:noFill/>
                          </a:ln>
                          <a:solidFill>
                            <a:schemeClr val="tx1"/>
                          </a:solidFill>
                          <a:effectLst/>
                          <a:latin typeface="+mn-ea"/>
                          <a:ea typeface="+mn-ea"/>
                        </a:rPr>
                        <a:t>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800" b="0" i="0" u="none" strike="noStrike" cap="none" normalizeH="0" baseline="0" dirty="0">
                          <a:ln>
                            <a:noFill/>
                          </a:ln>
                          <a:solidFill>
                            <a:schemeClr val="tx1"/>
                          </a:solidFill>
                          <a:effectLst/>
                          <a:latin typeface="+mn-ea"/>
                          <a:ea typeface="+mn-ea"/>
                        </a:rPr>
                        <a:t>三相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400" b="1" i="0" u="none" strike="noStrike" cap="none" normalizeH="0" baseline="0" dirty="0">
                          <a:ln>
                            <a:noFill/>
                          </a:ln>
                          <a:solidFill>
                            <a:schemeClr val="tx1"/>
                          </a:solidFill>
                          <a:effectLst/>
                          <a:latin typeface="+mn-ea"/>
                          <a:ea typeface="+mn-ea"/>
                        </a:rPr>
                        <a:t>280kPa</a:t>
                      </a:r>
                      <a:endParaRPr kumimoji="1" lang="ja-JP" altLang="en-US" sz="1400" b="1"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588">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1" lang="en-US" altLang="ja-JP" sz="2000" b="1" i="0" u="none" strike="noStrike" cap="none" normalizeH="0" baseline="0" dirty="0">
                          <a:ln>
                            <a:noFill/>
                          </a:ln>
                          <a:solidFill>
                            <a:schemeClr val="tx1"/>
                          </a:solidFill>
                          <a:effectLst/>
                          <a:latin typeface="+mn-ea"/>
                          <a:ea typeface="+mn-ea"/>
                        </a:rPr>
                        <a:t>GE-552H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600" b="1" i="0" u="none" strike="noStrike" cap="none" normalizeH="0" baseline="0" dirty="0">
                          <a:ln>
                            <a:noFill/>
                          </a:ln>
                          <a:solidFill>
                            <a:schemeClr val="tx1"/>
                          </a:solidFill>
                          <a:effectLst/>
                          <a:latin typeface="+mn-ea"/>
                          <a:ea typeface="+mn-ea"/>
                        </a:rPr>
                        <a:t>990,000</a:t>
                      </a:r>
                      <a:r>
                        <a:rPr kumimoji="1" lang="ja-JP" altLang="en-US" sz="1600" b="1" i="0" u="none" strike="noStrike" cap="none" normalizeH="0" baseline="0" dirty="0">
                          <a:ln>
                            <a:noFill/>
                          </a:ln>
                          <a:solidFill>
                            <a:schemeClr val="tx1"/>
                          </a:solidFill>
                          <a:effectLst/>
                          <a:latin typeface="+mn-ea"/>
                          <a:ea typeface="+mn-ea"/>
                        </a:rPr>
                        <a:t>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800" b="0" i="0" u="none" strike="noStrike" cap="none" normalizeH="0" baseline="0">
                          <a:ln>
                            <a:noFill/>
                          </a:ln>
                          <a:solidFill>
                            <a:schemeClr val="tx1"/>
                          </a:solidFill>
                          <a:effectLst/>
                          <a:latin typeface="+mn-ea"/>
                          <a:ea typeface="+mn-ea"/>
                        </a:rPr>
                        <a:t>単相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400" b="1" i="0" u="none" strike="noStrike" cap="none" normalizeH="0" baseline="0" dirty="0">
                          <a:ln>
                            <a:noFill/>
                          </a:ln>
                          <a:solidFill>
                            <a:schemeClr val="tx1"/>
                          </a:solidFill>
                          <a:effectLst/>
                          <a:latin typeface="+mn-ea"/>
                          <a:ea typeface="+mn-ea"/>
                        </a:rPr>
                        <a:t>170kPa</a:t>
                      </a:r>
                      <a:endParaRPr kumimoji="1" lang="ja-JP" altLang="en-US" sz="1400" b="1"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800" b="1" i="0" u="none" strike="noStrike" cap="none" normalizeH="0" baseline="0" dirty="0">
                          <a:ln>
                            <a:noFill/>
                          </a:ln>
                          <a:solidFill>
                            <a:schemeClr val="accent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EC"/>
                    </a:solidFill>
                  </a:tcPr>
                </a:tc>
                <a:extLst>
                  <a:ext uri="{0D108BD9-81ED-4DB2-BD59-A6C34878D82A}">
                    <a16:rowId xmlns:a16="http://schemas.microsoft.com/office/drawing/2014/main" val="10003"/>
                  </a:ext>
                </a:extLst>
              </a:tr>
              <a:tr h="728414">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1" lang="en-US" altLang="ja-JP" sz="2000" b="1" i="0" u="none" strike="noStrike" cap="none" normalizeH="0" baseline="0" dirty="0">
                          <a:ln>
                            <a:noFill/>
                          </a:ln>
                          <a:solidFill>
                            <a:schemeClr val="tx1"/>
                          </a:solidFill>
                          <a:effectLst/>
                          <a:latin typeface="+mn-ea"/>
                          <a:ea typeface="+mn-ea"/>
                        </a:rPr>
                        <a:t>GE-552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600" b="1" i="0" u="none" strike="noStrike" cap="none" normalizeH="0" baseline="0" dirty="0">
                          <a:ln>
                            <a:noFill/>
                          </a:ln>
                          <a:solidFill>
                            <a:schemeClr val="tx1"/>
                          </a:solidFill>
                          <a:effectLst/>
                          <a:latin typeface="+mn-ea"/>
                          <a:ea typeface="+mn-ea"/>
                        </a:rPr>
                        <a:t>960,000</a:t>
                      </a:r>
                      <a:r>
                        <a:rPr kumimoji="1" lang="ja-JP" altLang="en-US" sz="1600" b="1" i="0" u="none" strike="noStrike" cap="none" normalizeH="0" baseline="0" dirty="0">
                          <a:ln>
                            <a:noFill/>
                          </a:ln>
                          <a:solidFill>
                            <a:schemeClr val="tx1"/>
                          </a:solidFill>
                          <a:effectLst/>
                          <a:latin typeface="+mn-ea"/>
                          <a:ea typeface="+mn-ea"/>
                        </a:rPr>
                        <a:t>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800" b="0" i="0" u="none" strike="noStrike" cap="none" normalizeH="0" baseline="0">
                          <a:ln>
                            <a:noFill/>
                          </a:ln>
                          <a:solidFill>
                            <a:schemeClr val="tx1"/>
                          </a:solidFill>
                          <a:effectLst/>
                          <a:latin typeface="+mn-ea"/>
                          <a:ea typeface="+mn-ea"/>
                        </a:rPr>
                        <a:t>単相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2000" b="1" i="0" u="none" strike="noStrike" cap="none" normalizeH="0" baseline="0" dirty="0">
                          <a:ln>
                            <a:noFill/>
                          </a:ln>
                          <a:solidFill>
                            <a:schemeClr val="tx1"/>
                          </a:solidFill>
                          <a:effectLst/>
                          <a:latin typeface="+mn-ea"/>
                          <a:ea typeface="+mn-ea"/>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400" b="1" i="0" u="none" strike="noStrike" cap="none" normalizeH="0" baseline="0" dirty="0">
                          <a:ln>
                            <a:noFill/>
                          </a:ln>
                          <a:solidFill>
                            <a:schemeClr val="tx1"/>
                          </a:solidFill>
                          <a:effectLst/>
                          <a:latin typeface="+mn-ea"/>
                          <a:ea typeface="+mn-ea"/>
                        </a:rPr>
                        <a:t>170kPa</a:t>
                      </a:r>
                      <a:endParaRPr kumimoji="1" lang="ja-JP" altLang="en-US" sz="1400" b="1"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600" b="1" i="0" u="none" strike="noStrike" cap="none" normalizeH="0" baseline="0" dirty="0">
                          <a:ln>
                            <a:noFill/>
                          </a:ln>
                          <a:solidFill>
                            <a:schemeClr val="tx1"/>
                          </a:solidFill>
                          <a:effectLst/>
                          <a:latin typeface="+mn-ea"/>
                          <a:ea typeface="+mn-ea"/>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Rectangle 1359">
            <a:extLst>
              <a:ext uri="{FF2B5EF4-FFF2-40B4-BE49-F238E27FC236}">
                <a16:creationId xmlns:a16="http://schemas.microsoft.com/office/drawing/2014/main" id="{CA4E55AF-C521-4AF8-A1E9-0A95DA5D716E}"/>
              </a:ext>
            </a:extLst>
          </p:cNvPr>
          <p:cNvSpPr>
            <a:spLocks noChangeArrowheads="1"/>
          </p:cNvSpPr>
          <p:nvPr/>
        </p:nvSpPr>
        <p:spPr bwMode="auto">
          <a:xfrm>
            <a:off x="199132" y="2517904"/>
            <a:ext cx="8693498" cy="1499070"/>
          </a:xfrm>
          <a:prstGeom prst="rect">
            <a:avLst/>
          </a:prstGeom>
          <a:noFill/>
          <a:ln w="63500">
            <a:solidFill>
              <a:srgbClr val="F49A2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sz="4400">
              <a:effectLst>
                <a:outerShdw blurRad="38100" dist="38100" dir="2700000" algn="tl">
                  <a:srgbClr val="000000">
                    <a:alpha val="43137"/>
                  </a:srgbClr>
                </a:outerShdw>
              </a:effectLst>
              <a:latin typeface="+mn-ea"/>
            </a:endParaRPr>
          </a:p>
        </p:txBody>
      </p:sp>
      <p:sp>
        <p:nvSpPr>
          <p:cNvPr id="9" name="Rectangle 1359">
            <a:extLst>
              <a:ext uri="{FF2B5EF4-FFF2-40B4-BE49-F238E27FC236}">
                <a16:creationId xmlns:a16="http://schemas.microsoft.com/office/drawing/2014/main" id="{5D0D73B9-9DFF-4394-A126-F794248C38D9}"/>
              </a:ext>
            </a:extLst>
          </p:cNvPr>
          <p:cNvSpPr>
            <a:spLocks noChangeArrowheads="1"/>
          </p:cNvSpPr>
          <p:nvPr/>
        </p:nvSpPr>
        <p:spPr bwMode="auto">
          <a:xfrm>
            <a:off x="199132" y="4058752"/>
            <a:ext cx="8693498" cy="1455432"/>
          </a:xfrm>
          <a:prstGeom prst="rect">
            <a:avLst/>
          </a:prstGeom>
          <a:noFill/>
          <a:ln w="63500">
            <a:solidFill>
              <a:srgbClr val="003B6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sz="4400">
              <a:effectLst>
                <a:outerShdw blurRad="38100" dist="38100" dir="2700000" algn="tl">
                  <a:srgbClr val="000000">
                    <a:alpha val="43137"/>
                  </a:srgbClr>
                </a:outerShdw>
              </a:effectLst>
              <a:latin typeface="+mn-ea"/>
            </a:endParaRPr>
          </a:p>
        </p:txBody>
      </p:sp>
      <p:sp>
        <p:nvSpPr>
          <p:cNvPr id="10" name="AutoShape 11">
            <a:extLst>
              <a:ext uri="{FF2B5EF4-FFF2-40B4-BE49-F238E27FC236}">
                <a16:creationId xmlns:a16="http://schemas.microsoft.com/office/drawing/2014/main" id="{9C9F5518-123E-467C-AE49-472DF27C702E}"/>
              </a:ext>
            </a:extLst>
          </p:cNvPr>
          <p:cNvSpPr>
            <a:spLocks noChangeArrowheads="1"/>
          </p:cNvSpPr>
          <p:nvPr/>
        </p:nvSpPr>
        <p:spPr bwMode="auto">
          <a:xfrm>
            <a:off x="6542319" y="5676705"/>
            <a:ext cx="2406675" cy="2881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6000" tIns="36000" rIns="36000" bIns="36000">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pitchFamily="50" charset="-128"/>
              </a:defRPr>
            </a:lvl9pPr>
          </a:lstStyle>
          <a:p>
            <a:pPr algn="l" eaLnBrk="1" hangingPunct="1"/>
            <a:r>
              <a:rPr lang="ja-JP" altLang="en-US" sz="1400" dirty="0">
                <a:latin typeface="+mn-ea"/>
                <a:ea typeface="+mn-ea"/>
                <a:cs typeface="Meiryo UI" panose="020B0604030504040204" pitchFamily="50" charset="-128"/>
              </a:rPr>
              <a:t>○：標準搭載、－：搭載なし</a:t>
            </a:r>
            <a:endParaRPr lang="en-US" altLang="ja-JP" sz="1400" dirty="0">
              <a:latin typeface="+mn-ea"/>
              <a:ea typeface="+mn-ea"/>
              <a:cs typeface="Meiryo UI" panose="020B0604030504040204" pitchFamily="50" charset="-128"/>
            </a:endParaRPr>
          </a:p>
        </p:txBody>
      </p:sp>
      <p:sp>
        <p:nvSpPr>
          <p:cNvPr id="11" name="角丸四角形 29">
            <a:extLst>
              <a:ext uri="{FF2B5EF4-FFF2-40B4-BE49-F238E27FC236}">
                <a16:creationId xmlns:a16="http://schemas.microsoft.com/office/drawing/2014/main" id="{E540C7C4-C0FF-4567-9089-ECB5767B4774}"/>
              </a:ext>
            </a:extLst>
          </p:cNvPr>
          <p:cNvSpPr/>
          <p:nvPr/>
        </p:nvSpPr>
        <p:spPr>
          <a:xfrm>
            <a:off x="7144096" y="1299802"/>
            <a:ext cx="905706" cy="296995"/>
          </a:xfrm>
          <a:prstGeom prst="roundRect">
            <a:avLst/>
          </a:prstGeom>
          <a:solidFill>
            <a:srgbClr val="FFEB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mn-ea"/>
              </a:rPr>
              <a:t>快適</a:t>
            </a:r>
          </a:p>
        </p:txBody>
      </p:sp>
      <p:sp>
        <p:nvSpPr>
          <p:cNvPr id="12" name="角丸四角形 30">
            <a:extLst>
              <a:ext uri="{FF2B5EF4-FFF2-40B4-BE49-F238E27FC236}">
                <a16:creationId xmlns:a16="http://schemas.microsoft.com/office/drawing/2014/main" id="{4F1E517B-5F4A-41CC-BCDB-40B62BCD9374}"/>
              </a:ext>
            </a:extLst>
          </p:cNvPr>
          <p:cNvSpPr/>
          <p:nvPr/>
        </p:nvSpPr>
        <p:spPr>
          <a:xfrm>
            <a:off x="4186275" y="1293082"/>
            <a:ext cx="2880320" cy="303715"/>
          </a:xfrm>
          <a:prstGeom prst="roundRect">
            <a:avLst/>
          </a:prstGeom>
          <a:solidFill>
            <a:srgbClr val="8EC9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業務用途　搭載機能</a:t>
            </a:r>
            <a:endParaRPr kumimoji="1" lang="ja-JP" altLang="en-US" sz="1200" b="1" dirty="0">
              <a:solidFill>
                <a:schemeClr val="tx1"/>
              </a:solidFill>
              <a:latin typeface="+mn-ea"/>
            </a:endParaRPr>
          </a:p>
        </p:txBody>
      </p:sp>
      <p:sp>
        <p:nvSpPr>
          <p:cNvPr id="13" name="Text Box 5">
            <a:extLst>
              <a:ext uri="{FF2B5EF4-FFF2-40B4-BE49-F238E27FC236}">
                <a16:creationId xmlns:a16="http://schemas.microsoft.com/office/drawing/2014/main" id="{093063C7-9B81-454A-B1DA-C1FECBF907A9}"/>
              </a:ext>
            </a:extLst>
          </p:cNvPr>
          <p:cNvSpPr txBox="1">
            <a:spLocks noChangeArrowheads="1"/>
          </p:cNvSpPr>
          <p:nvPr/>
        </p:nvSpPr>
        <p:spPr bwMode="auto">
          <a:xfrm>
            <a:off x="180690" y="778775"/>
            <a:ext cx="7407730" cy="3978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ja-JP" altLang="en-US" sz="2000" b="1" dirty="0">
                <a:latin typeface="+mn-ea"/>
              </a:rPr>
              <a:t>小型業務用エコキュート </a:t>
            </a:r>
            <a:r>
              <a:rPr lang="en-US" altLang="ja-JP" sz="2000" b="1" dirty="0">
                <a:latin typeface="+mn-ea"/>
              </a:rPr>
              <a:t>GE2</a:t>
            </a:r>
            <a:r>
              <a:rPr lang="ja-JP" altLang="en-US" sz="2000" b="1" dirty="0">
                <a:latin typeface="+mn-ea"/>
              </a:rPr>
              <a:t>シリーズ</a:t>
            </a:r>
            <a:endParaRPr lang="en-US" altLang="ja-JP" sz="2000" b="1" u="sng" dirty="0">
              <a:latin typeface="+mn-ea"/>
            </a:endParaRPr>
          </a:p>
        </p:txBody>
      </p:sp>
      <p:sp>
        <p:nvSpPr>
          <p:cNvPr id="14" name="スライド番号プレースホルダー 2">
            <a:extLst>
              <a:ext uri="{FF2B5EF4-FFF2-40B4-BE49-F238E27FC236}">
                <a16:creationId xmlns:a16="http://schemas.microsoft.com/office/drawing/2014/main" id="{595F2B66-5313-45B6-A6BA-8408C7664119}"/>
              </a:ext>
            </a:extLst>
          </p:cNvPr>
          <p:cNvSpPr txBox="1">
            <a:spLocks/>
          </p:cNvSpPr>
          <p:nvPr/>
        </p:nvSpPr>
        <p:spPr>
          <a:xfrm>
            <a:off x="8625155" y="6492875"/>
            <a:ext cx="323636"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latin typeface="+mn-ea"/>
              </a:rPr>
              <a:t>４</a:t>
            </a:r>
          </a:p>
        </p:txBody>
      </p:sp>
      <p:sp>
        <p:nvSpPr>
          <p:cNvPr id="3" name="テキスト ボックス 2">
            <a:extLst>
              <a:ext uri="{FF2B5EF4-FFF2-40B4-BE49-F238E27FC236}">
                <a16:creationId xmlns:a16="http://schemas.microsoft.com/office/drawing/2014/main" id="{C3271EBD-EEB7-4374-AFF4-8B431562CC04}"/>
              </a:ext>
            </a:extLst>
          </p:cNvPr>
          <p:cNvSpPr txBox="1"/>
          <p:nvPr/>
        </p:nvSpPr>
        <p:spPr>
          <a:xfrm>
            <a:off x="64826" y="2355383"/>
            <a:ext cx="755152" cy="325043"/>
          </a:xfrm>
          <a:prstGeom prst="roundRect">
            <a:avLst/>
          </a:prstGeom>
        </p:spPr>
        <p:style>
          <a:lnRef idx="0">
            <a:schemeClr val="accent1"/>
          </a:lnRef>
          <a:fillRef idx="3">
            <a:schemeClr val="accent1"/>
          </a:fillRef>
          <a:effectRef idx="3">
            <a:schemeClr val="accent1"/>
          </a:effectRef>
          <a:fontRef idx="minor">
            <a:schemeClr val="lt1"/>
          </a:fontRef>
        </p:style>
        <p:txBody>
          <a:bodyPr wrap="square" lIns="0" tIns="36000" rIns="0" bIns="36000" rtlCol="0">
            <a:spAutoFit/>
          </a:bodyPr>
          <a:lstStyle/>
          <a:p>
            <a:pPr algn="ctr">
              <a:lnSpc>
                <a:spcPct val="130000"/>
              </a:lnSpc>
            </a:pPr>
            <a:r>
              <a:rPr kumimoji="1" lang="ja-JP" altLang="en-US" sz="1200" b="1" dirty="0">
                <a:solidFill>
                  <a:schemeClr val="bg1"/>
                </a:solidFill>
              </a:rPr>
              <a:t>人気機種</a:t>
            </a:r>
          </a:p>
        </p:txBody>
      </p:sp>
      <p:sp>
        <p:nvSpPr>
          <p:cNvPr id="15" name="テキスト ボックス 14">
            <a:extLst>
              <a:ext uri="{FF2B5EF4-FFF2-40B4-BE49-F238E27FC236}">
                <a16:creationId xmlns:a16="http://schemas.microsoft.com/office/drawing/2014/main" id="{F3C2414C-EBCB-468B-A871-05E470A5BAC0}"/>
              </a:ext>
            </a:extLst>
          </p:cNvPr>
          <p:cNvSpPr txBox="1"/>
          <p:nvPr/>
        </p:nvSpPr>
        <p:spPr>
          <a:xfrm>
            <a:off x="180690" y="5715824"/>
            <a:ext cx="1615558" cy="590648"/>
          </a:xfrm>
          <a:prstGeom prst="wedgeRoundRectCallout">
            <a:avLst>
              <a:gd name="adj1" fmla="val -13519"/>
              <a:gd name="adj2" fmla="val -94922"/>
              <a:gd name="adj3" fmla="val 16667"/>
            </a:avLst>
          </a:prstGeom>
          <a:gradFill flip="none" rotWithShape="1">
            <a:gsLst>
              <a:gs pos="100000">
                <a:srgbClr val="A2D6FF">
                  <a:lumMod val="67000"/>
                </a:srgbClr>
              </a:gs>
              <a:gs pos="0">
                <a:srgbClr val="41AEF7">
                  <a:tint val="66000"/>
                  <a:satMod val="160000"/>
                  <a:lumMod val="74000"/>
                </a:srgbClr>
              </a:gs>
              <a:gs pos="46000">
                <a:srgbClr val="41AEF7">
                  <a:tint val="44500"/>
                  <a:satMod val="160000"/>
                  <a:lumMod val="84000"/>
                  <a:alpha val="85000"/>
                </a:srgbClr>
              </a:gs>
            </a:gsLst>
            <a:lin ang="16200000" scaled="1"/>
            <a:tileRect/>
          </a:gradFill>
          <a:effectLst/>
        </p:spPr>
        <p:style>
          <a:lnRef idx="0">
            <a:schemeClr val="accent3"/>
          </a:lnRef>
          <a:fillRef idx="3">
            <a:schemeClr val="accent3"/>
          </a:fillRef>
          <a:effectRef idx="3">
            <a:schemeClr val="accent3"/>
          </a:effectRef>
          <a:fontRef idx="minor">
            <a:schemeClr val="lt1"/>
          </a:fontRef>
        </p:style>
        <p:txBody>
          <a:bodyPr wrap="square" lIns="0" tIns="36000" rIns="0" bIns="36000" rtlCol="0">
            <a:spAutoFit/>
          </a:bodyPr>
          <a:lstStyle/>
          <a:p>
            <a:pPr algn="ctr">
              <a:lnSpc>
                <a:spcPct val="130000"/>
              </a:lnSpc>
            </a:pPr>
            <a:r>
              <a:rPr kumimoji="1" lang="ja-JP" altLang="en-US" sz="1200" b="1" dirty="0">
                <a:solidFill>
                  <a:schemeClr val="bg1"/>
                </a:solidFill>
              </a:rPr>
              <a:t>電源を変えずに切り</a:t>
            </a:r>
            <a:endParaRPr kumimoji="1" lang="en-US" altLang="ja-JP" sz="1200" b="1" dirty="0">
              <a:solidFill>
                <a:schemeClr val="bg1"/>
              </a:solidFill>
            </a:endParaRPr>
          </a:p>
          <a:p>
            <a:pPr algn="ctr">
              <a:lnSpc>
                <a:spcPct val="130000"/>
              </a:lnSpc>
            </a:pPr>
            <a:r>
              <a:rPr kumimoji="1" lang="ja-JP" altLang="en-US" sz="1200" b="1" dirty="0">
                <a:solidFill>
                  <a:schemeClr val="bg1"/>
                </a:solidFill>
              </a:rPr>
              <a:t>替えるならコチラ</a:t>
            </a:r>
          </a:p>
        </p:txBody>
      </p:sp>
    </p:spTree>
    <p:extLst>
      <p:ext uri="{BB962C8B-B14F-4D97-AF65-F5344CB8AC3E}">
        <p14:creationId xmlns:p14="http://schemas.microsoft.com/office/powerpoint/2010/main" val="221215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A6B3030-BFB1-4D66-B8C9-4C64D530DD7E}"/>
              </a:ext>
            </a:extLst>
          </p:cNvPr>
          <p:cNvSpPr txBox="1"/>
          <p:nvPr/>
        </p:nvSpPr>
        <p:spPr>
          <a:xfrm>
            <a:off x="0" y="764704"/>
            <a:ext cx="4791380" cy="5064400"/>
          </a:xfrm>
          <a:prstGeom prst="rect">
            <a:avLst/>
          </a:prstGeom>
          <a:noFill/>
        </p:spPr>
        <p:txBody>
          <a:bodyPr wrap="square" rtlCol="0">
            <a:spAutoFit/>
          </a:bodyPr>
          <a:lstStyle/>
          <a:p>
            <a:pPr algn="l">
              <a:lnSpc>
                <a:spcPct val="130000"/>
              </a:lnSpc>
            </a:pP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販売支援活動</a:t>
            </a:r>
            <a:endParaRPr lang="en-US" altLang="ja-JP" sz="1600" b="1" dirty="0">
              <a:latin typeface="Meiryo UI" panose="020B0604030504040204" pitchFamily="50" charset="-128"/>
              <a:ea typeface="Meiryo UI" panose="020B0604030504040204" pitchFamily="50" charset="-128"/>
            </a:endParaRPr>
          </a:p>
          <a:p>
            <a:pPr algn="l">
              <a:lnSpc>
                <a:spcPct val="130000"/>
              </a:lnSpc>
            </a:pPr>
            <a:r>
              <a:rPr lang="ja-JP" altLang="en-US"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①オンライン現場調査</a:t>
            </a:r>
            <a:endParaRPr lang="en-US" altLang="ja-JP" sz="1600" b="1" u="sng" dirty="0">
              <a:latin typeface="Meiryo UI" panose="020B0604030504040204" pitchFamily="50" charset="-128"/>
              <a:ea typeface="Meiryo UI" panose="020B0604030504040204" pitchFamily="50" charset="-128"/>
            </a:endParaRPr>
          </a:p>
          <a:p>
            <a:pPr algn="l">
              <a:lnSpc>
                <a:spcPct val="130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介護施設をはじめ、</a:t>
            </a:r>
            <a:r>
              <a:rPr lang="ja-JP" altLang="en-US" sz="1600" b="1" dirty="0">
                <a:solidFill>
                  <a:srgbClr val="EB3587"/>
                </a:solidFill>
                <a:latin typeface="Meiryo UI" panose="020B0604030504040204" pitchFamily="50" charset="-128"/>
                <a:ea typeface="Meiryo UI" panose="020B0604030504040204" pitchFamily="50" charset="-128"/>
              </a:rPr>
              <a:t>現場への立ち入りが</a:t>
            </a:r>
            <a:endParaRPr lang="en-US" altLang="ja-JP" sz="1600" b="1" dirty="0">
              <a:solidFill>
                <a:srgbClr val="EB3587"/>
              </a:solidFill>
              <a:latin typeface="Meiryo UI" panose="020B0604030504040204" pitchFamily="50" charset="-128"/>
              <a:ea typeface="Meiryo UI" panose="020B0604030504040204" pitchFamily="50" charset="-128"/>
            </a:endParaRPr>
          </a:p>
          <a:p>
            <a:pPr algn="l">
              <a:lnSpc>
                <a:spcPct val="130000"/>
              </a:lnSpc>
            </a:pPr>
            <a:r>
              <a:rPr lang="ja-JP" altLang="en-US" sz="1600" b="1" dirty="0">
                <a:solidFill>
                  <a:srgbClr val="EB3587"/>
                </a:solidFill>
                <a:latin typeface="Meiryo UI" panose="020B0604030504040204" pitchFamily="50" charset="-128"/>
                <a:ea typeface="Meiryo UI" panose="020B0604030504040204" pitchFamily="50" charset="-128"/>
              </a:rPr>
              <a:t>　　最小人数</a:t>
            </a:r>
            <a:r>
              <a:rPr lang="ja-JP" altLang="en-US" sz="1600" dirty="0">
                <a:latin typeface="Meiryo UI" panose="020B0604030504040204" pitchFamily="50" charset="-128"/>
                <a:ea typeface="Meiryo UI" panose="020B0604030504040204" pitchFamily="50" charset="-128"/>
              </a:rPr>
              <a:t>である事を受け、</a:t>
            </a:r>
            <a:r>
              <a:rPr lang="ja-JP" altLang="en-US" sz="1600" b="1" u="sng" dirty="0">
                <a:solidFill>
                  <a:srgbClr val="EB3587"/>
                </a:solidFill>
                <a:latin typeface="Meiryo UI" panose="020B0604030504040204" pitchFamily="50" charset="-128"/>
                <a:ea typeface="Meiryo UI" panose="020B0604030504040204" pitchFamily="50" charset="-128"/>
              </a:rPr>
              <a:t>最近、依頼が</a:t>
            </a:r>
            <a:endParaRPr lang="en-US" altLang="ja-JP" sz="1600" b="1" u="sng" dirty="0">
              <a:solidFill>
                <a:srgbClr val="EB3587"/>
              </a:solidFill>
              <a:latin typeface="Meiryo UI" panose="020B0604030504040204" pitchFamily="50" charset="-128"/>
              <a:ea typeface="Meiryo UI" panose="020B0604030504040204" pitchFamily="50" charset="-128"/>
            </a:endParaRPr>
          </a:p>
          <a:p>
            <a:pPr algn="l">
              <a:lnSpc>
                <a:spcPct val="130000"/>
              </a:lnSpc>
            </a:pPr>
            <a:r>
              <a:rPr lang="ja-JP" altLang="en-US" sz="1600" b="1" dirty="0">
                <a:solidFill>
                  <a:srgbClr val="EB3587"/>
                </a:solidFill>
                <a:latin typeface="Meiryo UI" panose="020B0604030504040204" pitchFamily="50" charset="-128"/>
                <a:ea typeface="Meiryo UI" panose="020B0604030504040204" pitchFamily="50" charset="-128"/>
              </a:rPr>
              <a:t>　　</a:t>
            </a:r>
            <a:r>
              <a:rPr lang="ja-JP" altLang="en-US" sz="1600" b="1" u="sng" dirty="0">
                <a:solidFill>
                  <a:srgbClr val="EB3587"/>
                </a:solidFill>
                <a:latin typeface="Meiryo UI" panose="020B0604030504040204" pitchFamily="50" charset="-128"/>
                <a:ea typeface="Meiryo UI" panose="020B0604030504040204" pitchFamily="50" charset="-128"/>
              </a:rPr>
              <a:t>増えています。</a:t>
            </a:r>
            <a:r>
              <a:rPr lang="ja-JP" altLang="en-US" sz="1600" dirty="0">
                <a:latin typeface="Meiryo UI" panose="020B0604030504040204" pitchFamily="50" charset="-128"/>
                <a:ea typeface="Meiryo UI" panose="020B0604030504040204" pitchFamily="50" charset="-128"/>
              </a:rPr>
              <a:t>商談まで実施の際には</a:t>
            </a:r>
            <a:endParaRPr lang="en-US" altLang="ja-JP" sz="1600"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実際に工場からお伺いする事も可能です！</a:t>
            </a:r>
            <a:endParaRPr lang="en-US" altLang="ja-JP" sz="1600" dirty="0">
              <a:latin typeface="Meiryo UI" panose="020B0604030504040204" pitchFamily="50" charset="-128"/>
              <a:ea typeface="Meiryo UI" panose="020B0604030504040204" pitchFamily="50" charset="-128"/>
            </a:endParaRPr>
          </a:p>
          <a:p>
            <a:pPr algn="l">
              <a:lnSpc>
                <a:spcPct val="130000"/>
              </a:lnSpc>
            </a:pPr>
            <a:r>
              <a:rPr lang="ja-JP" altLang="en-US"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②工場招聘・研修会</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対面＆オンライン）</a:t>
            </a:r>
            <a:endParaRPr lang="en-US" altLang="ja-JP" sz="1600" b="1" u="sng"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実機を使った工場研修会のほか、オンライン</a:t>
            </a:r>
            <a:endParaRPr lang="en-US" altLang="ja-JP" sz="1600"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研修会も受付中</a:t>
            </a:r>
            <a:r>
              <a:rPr lang="en-US" altLang="ja-JP" sz="1600" dirty="0">
                <a:latin typeface="Meiryo UI" panose="020B0604030504040204" pitchFamily="50" charset="-128"/>
                <a:ea typeface="Meiryo UI" panose="020B0604030504040204" pitchFamily="50" charset="-128"/>
              </a:rPr>
              <a:t>!</a:t>
            </a:r>
          </a:p>
          <a:p>
            <a:pPr algn="l">
              <a:lnSpc>
                <a:spcPct val="130000"/>
              </a:lnSpc>
            </a:pPr>
            <a:r>
              <a:rPr lang="ja-JP" altLang="en-US"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③プランニングサンクスキャンペーン</a:t>
            </a:r>
            <a:endParaRPr lang="en-US" altLang="ja-JP" sz="1600" b="1" u="sng"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設計事務所へのアプローチに！</a:t>
            </a:r>
            <a:endParaRPr lang="en-US" altLang="ja-JP" sz="1600"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小型業務用</a:t>
            </a:r>
            <a:r>
              <a:rPr lang="en-US" altLang="ja-JP" sz="1600" dirty="0">
                <a:latin typeface="Meiryo UI" panose="020B0604030504040204" pitchFamily="50" charset="-128"/>
                <a:ea typeface="Meiryo UI" panose="020B0604030504040204" pitchFamily="50" charset="-128"/>
              </a:rPr>
              <a:t>EQ</a:t>
            </a:r>
            <a:r>
              <a:rPr lang="ja-JP" altLang="en-US" sz="1600" dirty="0">
                <a:latin typeface="Meiryo UI" panose="020B0604030504040204" pitchFamily="50" charset="-128"/>
                <a:ea typeface="Meiryo UI" panose="020B0604030504040204" pitchFamily="50" charset="-128"/>
              </a:rPr>
              <a:t>のスペックイン活動をサポート</a:t>
            </a:r>
            <a:endParaRPr lang="en-US" altLang="ja-JP" sz="1600" b="1" dirty="0">
              <a:latin typeface="Meiryo UI" panose="020B0604030504040204" pitchFamily="50" charset="-128"/>
              <a:ea typeface="Meiryo UI" panose="020B0604030504040204" pitchFamily="50" charset="-128"/>
            </a:endParaRPr>
          </a:p>
          <a:p>
            <a:pPr algn="l">
              <a:lnSpc>
                <a:spcPct val="130000"/>
              </a:lnSpc>
            </a:pPr>
            <a:endParaRPr lang="en-US" altLang="ja-JP" sz="1050" dirty="0">
              <a:latin typeface="Meiryo UI" panose="020B0604030504040204" pitchFamily="50" charset="-128"/>
              <a:ea typeface="Meiryo UI" panose="020B0604030504040204" pitchFamily="50" charset="-128"/>
            </a:endParaRPr>
          </a:p>
          <a:p>
            <a:pPr algn="l">
              <a:lnSpc>
                <a:spcPct val="130000"/>
              </a:lnSpc>
            </a:pPr>
            <a:r>
              <a:rPr lang="ja-JP" altLang="en-US" sz="1600" b="1" u="sng" dirty="0">
                <a:latin typeface="Meiryo UI" panose="020B0604030504040204" pitchFamily="50" charset="-128"/>
                <a:ea typeface="Meiryo UI" panose="020B0604030504040204" pitchFamily="50" charset="-128"/>
              </a:rPr>
              <a:t>④小型業務用</a:t>
            </a:r>
            <a:r>
              <a:rPr lang="en-US" altLang="ja-JP" sz="1600" b="1" u="sng" dirty="0">
                <a:latin typeface="Meiryo UI" panose="020B0604030504040204" pitchFamily="50" charset="-128"/>
                <a:ea typeface="Meiryo UI" panose="020B0604030504040204" pitchFamily="50" charset="-128"/>
              </a:rPr>
              <a:t>EQ</a:t>
            </a:r>
            <a:r>
              <a:rPr lang="ja-JP" altLang="en-US" sz="1600" b="1" u="sng" dirty="0">
                <a:latin typeface="Meiryo UI" panose="020B0604030504040204" pitchFamily="50" charset="-128"/>
                <a:ea typeface="Meiryo UI" panose="020B0604030504040204" pitchFamily="50" charset="-128"/>
              </a:rPr>
              <a:t>特設ページ</a:t>
            </a:r>
            <a:endParaRPr lang="en-US" altLang="ja-JP" sz="1600" b="1" u="sng" dirty="0">
              <a:latin typeface="Meiryo UI" panose="020B0604030504040204" pitchFamily="50" charset="-128"/>
              <a:ea typeface="Meiryo UI" panose="020B0604030504040204" pitchFamily="50" charset="-128"/>
            </a:endParaRPr>
          </a:p>
          <a:p>
            <a:pPr algn="l">
              <a:lnSpc>
                <a:spcPct val="130000"/>
              </a:lnSpc>
            </a:pPr>
            <a:r>
              <a:rPr lang="ja-JP" altLang="en-US" sz="1600" dirty="0">
                <a:latin typeface="Meiryo UI" panose="020B0604030504040204" pitchFamily="50" charset="-128"/>
                <a:ea typeface="Meiryo UI" panose="020B0604030504040204" pitchFamily="50" charset="-128"/>
              </a:rPr>
              <a:t>　小型業務用</a:t>
            </a:r>
            <a:r>
              <a:rPr lang="en-US" altLang="ja-JP" sz="1600" dirty="0">
                <a:latin typeface="Meiryo UI" panose="020B0604030504040204" pitchFamily="50" charset="-128"/>
                <a:ea typeface="Meiryo UI" panose="020B0604030504040204" pitchFamily="50" charset="-128"/>
              </a:rPr>
              <a:t>EQ</a:t>
            </a:r>
            <a:r>
              <a:rPr lang="ja-JP" altLang="en-US" sz="1600" dirty="0">
                <a:latin typeface="Meiryo UI" panose="020B0604030504040204" pitchFamily="50" charset="-128"/>
                <a:ea typeface="Meiryo UI" panose="020B0604030504040204" pitchFamily="50" charset="-128"/>
              </a:rPr>
              <a:t>がまるわかり！</a:t>
            </a:r>
            <a:endParaRPr lang="en-US" altLang="ja-JP" sz="1600" dirty="0">
              <a:latin typeface="Meiryo UI" panose="020B0604030504040204" pitchFamily="50" charset="-128"/>
              <a:ea typeface="Meiryo UI" panose="020B0604030504040204" pitchFamily="50" charset="-128"/>
            </a:endParaRPr>
          </a:p>
          <a:p>
            <a:pPr algn="l">
              <a:lnSpc>
                <a:spcPct val="130000"/>
              </a:lnSpc>
            </a:pPr>
            <a:endParaRPr lang="en-US" altLang="ja-JP" sz="16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657569A2-C326-44C3-AA3C-5672033B36CB}"/>
              </a:ext>
            </a:extLst>
          </p:cNvPr>
          <p:cNvGrpSpPr/>
          <p:nvPr/>
        </p:nvGrpSpPr>
        <p:grpSpPr>
          <a:xfrm>
            <a:off x="6015281" y="2420888"/>
            <a:ext cx="2874077" cy="1724446"/>
            <a:chOff x="4572000" y="844946"/>
            <a:chExt cx="2874077" cy="1724446"/>
          </a:xfrm>
        </p:grpSpPr>
        <p:pic>
          <p:nvPicPr>
            <p:cNvPr id="26" name="図 25" descr="グラフィカル ユーザー インターフェイス, Web サイト&#10;&#10;自動的に生成された説明">
              <a:extLst>
                <a:ext uri="{FF2B5EF4-FFF2-40B4-BE49-F238E27FC236}">
                  <a16:creationId xmlns:a16="http://schemas.microsoft.com/office/drawing/2014/main" id="{B9FAF7EC-BC74-4EE9-9DE5-5B33A2E2CC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844946"/>
              <a:ext cx="2874077" cy="1724446"/>
            </a:xfrm>
            <a:prstGeom prst="rect">
              <a:avLst/>
            </a:prstGeom>
          </p:spPr>
        </p:pic>
        <p:sp>
          <p:nvSpPr>
            <p:cNvPr id="28" name="テキスト ボックス 27">
              <a:extLst>
                <a:ext uri="{FF2B5EF4-FFF2-40B4-BE49-F238E27FC236}">
                  <a16:creationId xmlns:a16="http://schemas.microsoft.com/office/drawing/2014/main" id="{B1BA9808-CD89-4360-976A-4D8EF5647984}"/>
                </a:ext>
              </a:extLst>
            </p:cNvPr>
            <p:cNvSpPr txBox="1"/>
            <p:nvPr/>
          </p:nvSpPr>
          <p:spPr>
            <a:xfrm>
              <a:off x="6398219" y="908579"/>
              <a:ext cx="1035607" cy="618118"/>
            </a:xfrm>
            <a:prstGeom prst="rect">
              <a:avLst/>
            </a:prstGeom>
            <a:noFill/>
          </p:spPr>
          <p:txBody>
            <a:bodyPr wrap="square" rtlCol="0">
              <a:spAutoFit/>
            </a:bodyPr>
            <a:lstStyle/>
            <a:p>
              <a:pPr algn="l">
                <a:lnSpc>
                  <a:spcPct val="130000"/>
                </a:lnSpc>
              </a:pPr>
              <a:r>
                <a:rPr lang="ja-JP" altLang="en-US" sz="1400" dirty="0">
                  <a:latin typeface="Meiryo UI" panose="020B0604030504040204" pitchFamily="50" charset="-128"/>
                  <a:ea typeface="Meiryo UI" panose="020B0604030504040204" pitchFamily="50" charset="-128"/>
                </a:rPr>
                <a:t>直接質問</a:t>
              </a:r>
              <a:endParaRPr lang="en-US" altLang="ja-JP" sz="1400" dirty="0">
                <a:latin typeface="Meiryo UI" panose="020B0604030504040204" pitchFamily="50" charset="-128"/>
                <a:ea typeface="Meiryo UI" panose="020B0604030504040204" pitchFamily="50" charset="-128"/>
              </a:endParaRPr>
            </a:p>
            <a:p>
              <a:pPr algn="l">
                <a:lnSpc>
                  <a:spcPct val="130000"/>
                </a:lnSpc>
              </a:pPr>
              <a:r>
                <a:rPr lang="ja-JP" altLang="en-US" sz="1400" dirty="0">
                  <a:latin typeface="Meiryo UI" panose="020B0604030504040204" pitchFamily="50" charset="-128"/>
                  <a:ea typeface="Meiryo UI" panose="020B0604030504040204" pitchFamily="50" charset="-128"/>
                </a:rPr>
                <a:t>できる！</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5C23350-3CB5-4E93-BC9F-D780E5CEF91A}"/>
                </a:ext>
              </a:extLst>
            </p:cNvPr>
            <p:cNvSpPr/>
            <p:nvPr/>
          </p:nvSpPr>
          <p:spPr>
            <a:xfrm>
              <a:off x="4775752" y="1022279"/>
              <a:ext cx="1239767" cy="174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800" b="1" dirty="0">
                  <a:solidFill>
                    <a:schemeClr val="tx1"/>
                  </a:solidFill>
                </a:rPr>
                <a:t>オンラインセミナー中</a:t>
              </a:r>
            </a:p>
          </p:txBody>
        </p:sp>
      </p:grpSp>
      <p:grpSp>
        <p:nvGrpSpPr>
          <p:cNvPr id="49" name="グループ化 48">
            <a:extLst>
              <a:ext uri="{FF2B5EF4-FFF2-40B4-BE49-F238E27FC236}">
                <a16:creationId xmlns:a16="http://schemas.microsoft.com/office/drawing/2014/main" id="{955777D8-7AA0-45F0-B62F-6D8A10B39586}"/>
              </a:ext>
            </a:extLst>
          </p:cNvPr>
          <p:cNvGrpSpPr/>
          <p:nvPr/>
        </p:nvGrpSpPr>
        <p:grpSpPr>
          <a:xfrm>
            <a:off x="4021615" y="1338176"/>
            <a:ext cx="4653794" cy="1010704"/>
            <a:chOff x="4021615" y="2483335"/>
            <a:chExt cx="4653794" cy="1010704"/>
          </a:xfrm>
        </p:grpSpPr>
        <p:pic>
          <p:nvPicPr>
            <p:cNvPr id="20" name="グラフィックス 19" descr="インターネット 枠線">
              <a:extLst>
                <a:ext uri="{FF2B5EF4-FFF2-40B4-BE49-F238E27FC236}">
                  <a16:creationId xmlns:a16="http://schemas.microsoft.com/office/drawing/2014/main" id="{D363A4B8-E3D4-41FC-BDAB-2887B88EC1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0268" y="2511672"/>
              <a:ext cx="982367" cy="982367"/>
            </a:xfrm>
            <a:prstGeom prst="rect">
              <a:avLst/>
            </a:prstGeom>
          </p:spPr>
        </p:pic>
        <p:pic>
          <p:nvPicPr>
            <p:cNvPr id="13" name="グラフィックス 12" descr="USB 枠線">
              <a:extLst>
                <a:ext uri="{FF2B5EF4-FFF2-40B4-BE49-F238E27FC236}">
                  <a16:creationId xmlns:a16="http://schemas.microsoft.com/office/drawing/2014/main" id="{3AEABAD7-78C9-49BC-989D-39D166A0B4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908343" y="2689673"/>
              <a:ext cx="626368" cy="626368"/>
            </a:xfrm>
            <a:prstGeom prst="rect">
              <a:avLst/>
            </a:prstGeom>
          </p:spPr>
        </p:pic>
        <p:grpSp>
          <p:nvGrpSpPr>
            <p:cNvPr id="34" name="グループ化 33">
              <a:extLst>
                <a:ext uri="{FF2B5EF4-FFF2-40B4-BE49-F238E27FC236}">
                  <a16:creationId xmlns:a16="http://schemas.microsoft.com/office/drawing/2014/main" id="{CBFA32F3-29A3-49EB-9947-F76468826709}"/>
                </a:ext>
              </a:extLst>
            </p:cNvPr>
            <p:cNvGrpSpPr/>
            <p:nvPr/>
          </p:nvGrpSpPr>
          <p:grpSpPr>
            <a:xfrm>
              <a:off x="7596337" y="2627287"/>
              <a:ext cx="1079072" cy="657697"/>
              <a:chOff x="7596337" y="2627287"/>
              <a:chExt cx="1079072" cy="657697"/>
            </a:xfrm>
          </p:grpSpPr>
          <p:sp>
            <p:nvSpPr>
              <p:cNvPr id="25" name="直方体 24">
                <a:extLst>
                  <a:ext uri="{FF2B5EF4-FFF2-40B4-BE49-F238E27FC236}">
                    <a16:creationId xmlns:a16="http://schemas.microsoft.com/office/drawing/2014/main" id="{C80445B2-5A76-4C45-9842-666B5650A4FF}"/>
                  </a:ext>
                </a:extLst>
              </p:cNvPr>
              <p:cNvSpPr/>
              <p:nvPr/>
            </p:nvSpPr>
            <p:spPr>
              <a:xfrm>
                <a:off x="8042647" y="2627289"/>
                <a:ext cx="345777" cy="657695"/>
              </a:xfrm>
              <a:prstGeom prst="cube">
                <a:avLst/>
              </a:prstGeom>
              <a:solidFill>
                <a:schemeClr val="bg2">
                  <a:lumMod val="9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方体 30">
                <a:extLst>
                  <a:ext uri="{FF2B5EF4-FFF2-40B4-BE49-F238E27FC236}">
                    <a16:creationId xmlns:a16="http://schemas.microsoft.com/office/drawing/2014/main" id="{14543DA2-5A49-47D1-9FCD-C8630E2DDF8E}"/>
                  </a:ext>
                </a:extLst>
              </p:cNvPr>
              <p:cNvSpPr/>
              <p:nvPr/>
            </p:nvSpPr>
            <p:spPr>
              <a:xfrm>
                <a:off x="8329632" y="2627288"/>
                <a:ext cx="345777" cy="657695"/>
              </a:xfrm>
              <a:prstGeom prst="cube">
                <a:avLst/>
              </a:prstGeom>
              <a:solidFill>
                <a:schemeClr val="bg2">
                  <a:lumMod val="9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方体 31">
                <a:extLst>
                  <a:ext uri="{FF2B5EF4-FFF2-40B4-BE49-F238E27FC236}">
                    <a16:creationId xmlns:a16="http://schemas.microsoft.com/office/drawing/2014/main" id="{3876C39D-4DAE-4A36-A551-1B54497C1B10}"/>
                  </a:ext>
                </a:extLst>
              </p:cNvPr>
              <p:cNvSpPr/>
              <p:nvPr/>
            </p:nvSpPr>
            <p:spPr>
              <a:xfrm>
                <a:off x="7596337" y="2627287"/>
                <a:ext cx="440482" cy="657695"/>
              </a:xfrm>
              <a:prstGeom prst="cube">
                <a:avLst>
                  <a:gd name="adj" fmla="val 16837"/>
                </a:avLst>
              </a:prstGeom>
              <a:solidFill>
                <a:srgbClr val="EBF5EC"/>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EAE60AB-1708-43BA-8C39-D2ED123C65D6}"/>
                  </a:ext>
                </a:extLst>
              </p:cNvPr>
              <p:cNvSpPr/>
              <p:nvPr/>
            </p:nvSpPr>
            <p:spPr>
              <a:xfrm>
                <a:off x="7717107" y="2741335"/>
                <a:ext cx="149845" cy="1564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6E5EF32C-4C3D-4E33-9F1F-03D2C462273A}"/>
                  </a:ext>
                </a:extLst>
              </p:cNvPr>
              <p:cNvSpPr/>
              <p:nvPr/>
            </p:nvSpPr>
            <p:spPr>
              <a:xfrm>
                <a:off x="7716026" y="2962700"/>
                <a:ext cx="149845" cy="1564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 name="図 36">
              <a:extLst>
                <a:ext uri="{FF2B5EF4-FFF2-40B4-BE49-F238E27FC236}">
                  <a16:creationId xmlns:a16="http://schemas.microsoft.com/office/drawing/2014/main" id="{3A0C7B61-0FA7-4322-9A9F-8BC5F93D4499}"/>
                </a:ext>
              </a:extLst>
            </p:cNvPr>
            <p:cNvPicPr>
              <a:picLocks noChangeAspect="1"/>
            </p:cNvPicPr>
            <p:nvPr/>
          </p:nvPicPr>
          <p:blipFill>
            <a:blip r:embed="rId7"/>
            <a:stretch>
              <a:fillRect/>
            </a:stretch>
          </p:blipFill>
          <p:spPr>
            <a:xfrm>
              <a:off x="4962328" y="2819577"/>
              <a:ext cx="416320" cy="255839"/>
            </a:xfrm>
            <a:prstGeom prst="rect">
              <a:avLst/>
            </a:prstGeom>
          </p:spPr>
        </p:pic>
        <p:pic>
          <p:nvPicPr>
            <p:cNvPr id="41" name="グラフィックス 40" descr="コール センター 単色塗りつぶし">
              <a:extLst>
                <a:ext uri="{FF2B5EF4-FFF2-40B4-BE49-F238E27FC236}">
                  <a16:creationId xmlns:a16="http://schemas.microsoft.com/office/drawing/2014/main" id="{B26F0CD3-9C55-4596-93B2-DD8A6BFFF2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47622" y="2701091"/>
              <a:ext cx="693534" cy="693534"/>
            </a:xfrm>
            <a:prstGeom prst="rect">
              <a:avLst/>
            </a:prstGeom>
          </p:spPr>
        </p:pic>
        <p:sp>
          <p:nvSpPr>
            <p:cNvPr id="43" name="テキスト ボックス 42">
              <a:extLst>
                <a:ext uri="{FF2B5EF4-FFF2-40B4-BE49-F238E27FC236}">
                  <a16:creationId xmlns:a16="http://schemas.microsoft.com/office/drawing/2014/main" id="{C020A6EE-19DD-48EB-A3A6-0AE4326A2030}"/>
                </a:ext>
              </a:extLst>
            </p:cNvPr>
            <p:cNvSpPr txBox="1"/>
            <p:nvPr/>
          </p:nvSpPr>
          <p:spPr>
            <a:xfrm>
              <a:off x="4021615" y="2483335"/>
              <a:ext cx="1440160" cy="276999"/>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＼ﾓｳﾁｮｯﾄ ﾐｷﾞ／</a:t>
              </a:r>
              <a:endParaRPr kumimoji="1" lang="ja-JP" altLang="en-US" sz="1200" b="1" dirty="0">
                <a:latin typeface="游ゴシック" panose="020B0400000000000000" pitchFamily="50" charset="-128"/>
                <a:ea typeface="游ゴシック" panose="020B0400000000000000" pitchFamily="50" charset="-128"/>
              </a:endParaRPr>
            </a:p>
          </p:txBody>
        </p:sp>
        <p:pic>
          <p:nvPicPr>
            <p:cNvPr id="48" name="グラフィックス 47" descr="実行 単色塗りつぶし">
              <a:extLst>
                <a:ext uri="{FF2B5EF4-FFF2-40B4-BE49-F238E27FC236}">
                  <a16:creationId xmlns:a16="http://schemas.microsoft.com/office/drawing/2014/main" id="{6DC9A277-10C5-486B-BCCA-E08C2E1D6F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63185" y="2824466"/>
              <a:ext cx="570159" cy="570159"/>
            </a:xfrm>
            <a:prstGeom prst="rect">
              <a:avLst/>
            </a:prstGeom>
          </p:spPr>
        </p:pic>
        <p:pic>
          <p:nvPicPr>
            <p:cNvPr id="44" name="図 43">
              <a:extLst>
                <a:ext uri="{FF2B5EF4-FFF2-40B4-BE49-F238E27FC236}">
                  <a16:creationId xmlns:a16="http://schemas.microsoft.com/office/drawing/2014/main" id="{57149628-CB46-4D39-9EF9-96898F75B00B}"/>
                </a:ext>
              </a:extLst>
            </p:cNvPr>
            <p:cNvPicPr>
              <a:picLocks noChangeAspect="1"/>
            </p:cNvPicPr>
            <p:nvPr/>
          </p:nvPicPr>
          <p:blipFill>
            <a:blip r:embed="rId12"/>
            <a:stretch>
              <a:fillRect/>
            </a:stretch>
          </p:blipFill>
          <p:spPr>
            <a:xfrm>
              <a:off x="7137002" y="2794624"/>
              <a:ext cx="224816" cy="416462"/>
            </a:xfrm>
            <a:prstGeom prst="rect">
              <a:avLst/>
            </a:prstGeom>
          </p:spPr>
        </p:pic>
      </p:grpSp>
      <p:pic>
        <p:nvPicPr>
          <p:cNvPr id="51" name="図 50">
            <a:extLst>
              <a:ext uri="{FF2B5EF4-FFF2-40B4-BE49-F238E27FC236}">
                <a16:creationId xmlns:a16="http://schemas.microsoft.com/office/drawing/2014/main" id="{A7CE138A-AD9B-4D81-A56A-D34414EEDDE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191295" y="2585598"/>
            <a:ext cx="1694556" cy="2406906"/>
          </a:xfrm>
          <a:prstGeom prst="rect">
            <a:avLst/>
          </a:prstGeom>
        </p:spPr>
      </p:pic>
      <p:sp>
        <p:nvSpPr>
          <p:cNvPr id="54" name="吹き出し: 線 (強調線付き) 53">
            <a:extLst>
              <a:ext uri="{FF2B5EF4-FFF2-40B4-BE49-F238E27FC236}">
                <a16:creationId xmlns:a16="http://schemas.microsoft.com/office/drawing/2014/main" id="{8BC7BEFF-6416-45D2-A846-D862D8E4B6E1}"/>
              </a:ext>
            </a:extLst>
          </p:cNvPr>
          <p:cNvSpPr/>
          <p:nvPr/>
        </p:nvSpPr>
        <p:spPr>
          <a:xfrm>
            <a:off x="5788635" y="3814548"/>
            <a:ext cx="746076" cy="404220"/>
          </a:xfrm>
          <a:prstGeom prst="accentCallout1">
            <a:avLst>
              <a:gd name="adj1" fmla="val 16208"/>
              <a:gd name="adj2" fmla="val -220405"/>
              <a:gd name="adj3" fmla="val 15914"/>
              <a:gd name="adj4" fmla="val -36762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D9001B2D-9D85-47A5-924B-EFA3A6799765}"/>
              </a:ext>
            </a:extLst>
          </p:cNvPr>
          <p:cNvSpPr/>
          <p:nvPr/>
        </p:nvSpPr>
        <p:spPr>
          <a:xfrm>
            <a:off x="3851920" y="1752663"/>
            <a:ext cx="324754" cy="177594"/>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スライド番号プレースホルダー 1">
            <a:extLst>
              <a:ext uri="{FF2B5EF4-FFF2-40B4-BE49-F238E27FC236}">
                <a16:creationId xmlns:a16="http://schemas.microsoft.com/office/drawing/2014/main" id="{7FEA3F8D-B5A5-47D6-B55D-55466941FE22}"/>
              </a:ext>
            </a:extLst>
          </p:cNvPr>
          <p:cNvSpPr txBox="1">
            <a:spLocks/>
          </p:cNvSpPr>
          <p:nvPr/>
        </p:nvSpPr>
        <p:spPr>
          <a:xfrm>
            <a:off x="6948264" y="6424242"/>
            <a:ext cx="2133600" cy="365125"/>
          </a:xfrm>
          <a:prstGeom prst="rect">
            <a:avLst/>
          </a:prstGeom>
        </p:spPr>
        <p:txBody>
          <a:bodyPr/>
          <a:ls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r">
              <a:defRPr/>
            </a:pPr>
            <a:fld id="{B2F7D87C-E7B9-4F55-9632-B55A045A8975}" type="slidenum">
              <a:rPr lang="ja-JP" altLang="en-US" sz="1400" smtClean="0"/>
              <a:pPr algn="r">
                <a:defRPr/>
              </a:pPr>
              <a:t>7</a:t>
            </a:fld>
            <a:endParaRPr lang="ja-JP" altLang="en-US" sz="1400" dirty="0"/>
          </a:p>
        </p:txBody>
      </p:sp>
      <p:pic>
        <p:nvPicPr>
          <p:cNvPr id="30" name="図 29">
            <a:extLst>
              <a:ext uri="{FF2B5EF4-FFF2-40B4-BE49-F238E27FC236}">
                <a16:creationId xmlns:a16="http://schemas.microsoft.com/office/drawing/2014/main" id="{A3B40D5E-5BF4-4A14-812D-2C7DF19890A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734230" y="5032464"/>
            <a:ext cx="1874744" cy="1784599"/>
          </a:xfrm>
          <a:prstGeom prst="rect">
            <a:avLst/>
          </a:prstGeom>
        </p:spPr>
      </p:pic>
      <p:pic>
        <p:nvPicPr>
          <p:cNvPr id="35" name="図 34">
            <a:extLst>
              <a:ext uri="{FF2B5EF4-FFF2-40B4-BE49-F238E27FC236}">
                <a16:creationId xmlns:a16="http://schemas.microsoft.com/office/drawing/2014/main" id="{5F0D32BC-F413-4023-AC45-A30D5C79ECF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31409" y="5049500"/>
            <a:ext cx="2399261" cy="1696696"/>
          </a:xfrm>
          <a:prstGeom prst="rect">
            <a:avLst/>
          </a:prstGeom>
        </p:spPr>
      </p:pic>
      <p:sp>
        <p:nvSpPr>
          <p:cNvPr id="29" name="タイトル 1">
            <a:extLst>
              <a:ext uri="{FF2B5EF4-FFF2-40B4-BE49-F238E27FC236}">
                <a16:creationId xmlns:a16="http://schemas.microsoft.com/office/drawing/2014/main" id="{0A70BFA9-7A01-4BBD-9504-472F8B87E65D}"/>
              </a:ext>
            </a:extLst>
          </p:cNvPr>
          <p:cNvSpPr>
            <a:spLocks noGrp="1"/>
          </p:cNvSpPr>
          <p:nvPr>
            <p:ph type="title"/>
          </p:nvPr>
        </p:nvSpPr>
        <p:spPr>
          <a:xfrm>
            <a:off x="1175657" y="23735"/>
            <a:ext cx="6570000" cy="688436"/>
          </a:xfrm>
        </p:spPr>
        <p:txBody>
          <a:bodyPr/>
          <a:lstStyle/>
          <a:p>
            <a:r>
              <a:rPr kumimoji="1" lang="ja-JP" altLang="en-US" dirty="0"/>
              <a:t>販促・サポート</a:t>
            </a:r>
          </a:p>
        </p:txBody>
      </p:sp>
      <p:sp>
        <p:nvSpPr>
          <p:cNvPr id="36" name="テキスト プレースホルダー 3">
            <a:extLst>
              <a:ext uri="{FF2B5EF4-FFF2-40B4-BE49-F238E27FC236}">
                <a16:creationId xmlns:a16="http://schemas.microsoft.com/office/drawing/2014/main" id="{014E06E5-3714-4B85-A4CE-EBD1DCC1BA9C}"/>
              </a:ext>
            </a:extLst>
          </p:cNvPr>
          <p:cNvSpPr>
            <a:spLocks noGrp="1"/>
          </p:cNvSpPr>
          <p:nvPr>
            <p:ph type="body" sz="quarter" idx="14"/>
          </p:nvPr>
        </p:nvSpPr>
        <p:spPr>
          <a:xfrm>
            <a:off x="0" y="-1"/>
            <a:ext cx="1175657" cy="691200"/>
          </a:xfrm>
        </p:spPr>
        <p:txBody>
          <a:bodyPr/>
          <a:lstStyle/>
          <a:p>
            <a:r>
              <a:rPr lang="ja-JP" altLang="en-US" dirty="0"/>
              <a:t>５</a:t>
            </a:r>
            <a:endParaRPr kumimoji="1" lang="ja-JP" altLang="en-US" dirty="0"/>
          </a:p>
        </p:txBody>
      </p:sp>
    </p:spTree>
    <p:extLst>
      <p:ext uri="{BB962C8B-B14F-4D97-AF65-F5344CB8AC3E}">
        <p14:creationId xmlns:p14="http://schemas.microsoft.com/office/powerpoint/2010/main" val="3741563955"/>
      </p:ext>
    </p:extLst>
  </p:cSld>
  <p:clrMapOvr>
    <a:masterClrMapping/>
  </p:clrMapOvr>
</p:sld>
</file>

<file path=ppt/theme/theme1.xml><?xml version="1.0" encoding="utf-8"?>
<a:theme xmlns:a="http://schemas.openxmlformats.org/drawingml/2006/main" name="三菱電機PPTテンプレ_2210">
  <a:themeElements>
    <a:clrScheme name="Brand Central">
      <a:dk1>
        <a:srgbClr val="000000"/>
      </a:dk1>
      <a:lt1>
        <a:srgbClr val="FFFFFF"/>
      </a:lt1>
      <a:dk2>
        <a:srgbClr val="666666"/>
      </a:dk2>
      <a:lt2>
        <a:srgbClr val="E1E1E1"/>
      </a:lt2>
      <a:accent1>
        <a:srgbClr val="E60012"/>
      </a:accent1>
      <a:accent2>
        <a:srgbClr val="FCDECA"/>
      </a:accent2>
      <a:accent3>
        <a:srgbClr val="B1D9B7"/>
      </a:accent3>
      <a:accent4>
        <a:srgbClr val="B8E5E6"/>
      </a:accent4>
      <a:accent5>
        <a:srgbClr val="B9E1FF"/>
      </a:accent5>
      <a:accent6>
        <a:srgbClr val="FAC8DA"/>
      </a:accent6>
      <a:hlink>
        <a:srgbClr val="E60012"/>
      </a:hlink>
      <a:folHlink>
        <a:srgbClr val="FF6B74"/>
      </a:folHlink>
    </a:clrScheme>
    <a:fontScheme name="Segoe UI・游ゴシック">
      <a:majorFont>
        <a:latin typeface="Segoe UI"/>
        <a:ea typeface="游ゴシック"/>
        <a:cs typeface=""/>
      </a:majorFont>
      <a:minorFont>
        <a:latin typeface="Segoe U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30000"/>
          </a:lnSpc>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kumimoji="1" sz="1600" dirty="0" smtClean="0"/>
        </a:defPPr>
      </a:lstStyle>
    </a:txDef>
  </a:objectDefaults>
  <a:extraClrSchemeLst/>
  <a:extLst>
    <a:ext uri="{05A4C25C-085E-4340-85A3-A5531E510DB2}">
      <thm15:themeFamily xmlns:thm15="http://schemas.microsoft.com/office/thememl/2012/main" name="三菱電機PPTテンプレ_2210" id="{45C676AE-3B75-48FE-BCC4-6BB0134C9708}" vid="{263079B8-0E12-44BD-A779-559CD900A93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三菱電機PPTテンプレ_2210</Template>
  <TotalTime>1342</TotalTime>
  <Words>890</Words>
  <Application>Microsoft Office PowerPoint</Application>
  <PresentationFormat>画面に合わせる (4:3)</PresentationFormat>
  <Paragraphs>169</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HG丸ｺﾞｼｯｸM-PRO</vt:lpstr>
      <vt:lpstr>Meiryo UI</vt:lpstr>
      <vt:lpstr>Segoe UI 本文</vt:lpstr>
      <vt:lpstr>メイリオ</vt:lpstr>
      <vt:lpstr>游ゴシック</vt:lpstr>
      <vt:lpstr>Arial</vt:lpstr>
      <vt:lpstr>Calibri</vt:lpstr>
      <vt:lpstr>Segoe UI</vt:lpstr>
      <vt:lpstr>三菱電機PPTテンプレ_2210</vt:lpstr>
      <vt:lpstr>PowerPoint プレゼンテーション</vt:lpstr>
      <vt:lpstr>電気温水器(大容量タイプ)を取り巻く環境</vt:lpstr>
      <vt:lpstr>エコキュートへの切り替えメリット</vt:lpstr>
      <vt:lpstr>三菱 小型教務用エコキュートの機能・特徴</vt:lpstr>
      <vt:lpstr>三菱 小型教務用エコキュートの機能・特徴</vt:lpstr>
      <vt:lpstr>ラインアップ・搭載機能</vt:lpstr>
      <vt:lpstr>販促・サポート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Shimatani Sayaka/嶋谷 さやか(MELCO/馬電 営業二)</dc:creator>
  <cp:lastModifiedBy>Hara Chihaya/原 千隼(MELCO/馬電 営業二)</cp:lastModifiedBy>
  <cp:revision>53</cp:revision>
  <dcterms:created xsi:type="dcterms:W3CDTF">2022-11-08T07:16:06Z</dcterms:created>
  <dcterms:modified xsi:type="dcterms:W3CDTF">2023-02-07T04:52:46Z</dcterms:modified>
</cp:coreProperties>
</file>